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58" r:id="rId5"/>
    <p:sldId id="260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799" y="4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4C21C37-3B10-DE72-265D-D40275AD74A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930A424-C80D-7012-7BBB-942380BD9A3D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9BAD215-5E81-4B69-8AAF-390A7390381E}" type="datetimeFigureOut">
              <a:rPr lang="en-US"/>
              <a:pPr>
                <a:defRPr/>
              </a:pPr>
              <a:t>4/12/22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C636D9FD-6B32-1F88-A455-230C0C0279C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B012104-BEAC-F70F-47D7-FEC97E100A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01F3D1-BC60-CED4-BD62-AAB129A20EA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83277E-9484-6300-AA01-D78B0AEE0DC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E32F568-3F32-4299-8FEB-4CA091DE4AE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3DF9B10B-92AA-C583-B867-9FB86CE214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DE1113BA-6770-3A07-2A8C-71095B7E58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DB3F2362-7D4E-C038-04C8-FFA322E19EC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6D84E35-1E31-4447-85BE-70D50BCC86E8}" type="slidenum">
              <a:rPr lang="en-US" altLang="en-US">
                <a:latin typeface="Calibri" panose="020F0502020204030204" pitchFamily="34" charset="0"/>
              </a:rPr>
              <a:pPr/>
              <a:t>1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>
            <a:extLst>
              <a:ext uri="{FF2B5EF4-FFF2-40B4-BE49-F238E27FC236}">
                <a16:creationId xmlns:a16="http://schemas.microsoft.com/office/drawing/2014/main" id="{4A43CD39-C38B-312B-AFB3-5587C736908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>
            <a:extLst>
              <a:ext uri="{FF2B5EF4-FFF2-40B4-BE49-F238E27FC236}">
                <a16:creationId xmlns:a16="http://schemas.microsoft.com/office/drawing/2014/main" id="{B9B277D8-8ED8-2015-7C92-E3AA7D72B9F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CDC060DD-C923-5B23-3A08-6DA7EF63CD9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D201913-9C34-414A-8F26-F58C9115CA15}" type="slidenum">
              <a:rPr lang="en-US" altLang="en-US">
                <a:latin typeface="Calibri" panose="020F0502020204030204" pitchFamily="34" charset="0"/>
              </a:rPr>
              <a:pPr/>
              <a:t>6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19E3AA-91ED-3E4D-9C5C-83BB64E98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7B5095-3209-42C5-8F03-BC9450369D19}" type="datetimeFigureOut">
              <a:rPr lang="en-US"/>
              <a:pPr>
                <a:defRPr/>
              </a:pPr>
              <a:t>4/12/22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92AFA0-99BA-7242-125D-364AB9181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720B42-4B48-CF67-1FAF-E98A4D9F7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D8001-8224-479B-B7FC-27BDABD74B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0194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1FBD6A-3672-72BF-E97E-5A8D127AE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E5EC6-C223-4D4D-8950-AD03E6A992D9}" type="datetimeFigureOut">
              <a:rPr lang="en-US"/>
              <a:pPr>
                <a:defRPr/>
              </a:pPr>
              <a:t>4/12/22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B720E7-9121-8EB5-4D9A-DABE6D504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D7FFE4-FDBC-F9B4-32FA-6AC76300D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EA9EE8-706D-4F9E-A05A-D858289A1A9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4109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FC21DD-B0B9-D86F-D62F-65B3CF04D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657C74-7D48-47B8-85B2-DD22807CB002}" type="datetimeFigureOut">
              <a:rPr lang="en-US"/>
              <a:pPr>
                <a:defRPr/>
              </a:pPr>
              <a:t>4/12/22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77B6B8-3489-F02A-68D2-E21FB0D84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4CBC29-1899-4723-4590-8112DD96B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F53C4-FC63-451F-BD3D-30FE2B3FE7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9051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44289C-CA1B-F3B0-8BF9-F3BD4F208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8F379D-5C63-4A7D-AFEC-CB6E49402645}" type="datetimeFigureOut">
              <a:rPr lang="en-US"/>
              <a:pPr>
                <a:defRPr/>
              </a:pPr>
              <a:t>4/12/22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5B0664-BB4F-3BF9-5768-873CECB08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4EE407-B4CD-EFDF-398F-9E29DF954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89B0B-3224-42D2-8314-EE30C16800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5394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D95128-C6B6-6D4F-7BA6-4310DF34A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572283-218C-43A9-B391-70A4E655E74E}" type="datetimeFigureOut">
              <a:rPr lang="en-US"/>
              <a:pPr>
                <a:defRPr/>
              </a:pPr>
              <a:t>4/12/22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213AE8-01B2-CDB1-9324-49899375D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B4737D-70B0-C3DE-F16A-8EEE4B614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F7135-33CD-4796-B508-1B15AFDFFF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4434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2FF00EA-DF3E-CE22-BFBC-771A73D88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EE6FC2-3E77-4D9C-8DFD-9482E59F2F8D}" type="datetimeFigureOut">
              <a:rPr lang="en-US"/>
              <a:pPr>
                <a:defRPr/>
              </a:pPr>
              <a:t>4/12/22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3C69678-A7E3-72CC-EEC8-97E587A1B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0E1D09F-4078-95A8-FF3C-86D0FE498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F7B416-97EE-4941-923B-8D9151D824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3129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B352C888-31DF-E58F-33A9-2C23484CC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0FBB18-7B04-4C63-A404-4ABC8B055FB5}" type="datetimeFigureOut">
              <a:rPr lang="en-US"/>
              <a:pPr>
                <a:defRPr/>
              </a:pPr>
              <a:t>4/12/22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19F5709-5187-2A2A-D0EE-D09B851E2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C58CEFB-86F6-9322-8DF2-564D157C1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510D0-D403-4F87-8185-B23114CDCA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8419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A31F1AFC-EF50-E1B8-0BE4-076174CD0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275C4-036D-465E-9503-E07F881754AD}" type="datetimeFigureOut">
              <a:rPr lang="en-US"/>
              <a:pPr>
                <a:defRPr/>
              </a:pPr>
              <a:t>4/12/22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ED3FCEF-955B-7C8E-893F-434E51AC1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9598CAB8-AD33-2B3B-3794-87CD76200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1DCC88-C94E-4264-8184-298C3CA8795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886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7E1BEC33-909F-2021-2652-EFD3392DE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8A8DEA-7DD5-490E-95EB-9757B885F25E}" type="datetimeFigureOut">
              <a:rPr lang="en-US"/>
              <a:pPr>
                <a:defRPr/>
              </a:pPr>
              <a:t>4/12/22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0D5633E6-B032-3BCD-424C-7C48658DA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66709AB-A4C7-5A64-6905-DC4066AA5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E7E774-5A37-49FE-95F5-7DE44A74CA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3309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63B74F2-2AFE-1E5A-3D70-C8718528C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20ACD0-69B5-4785-889D-46F313B20F13}" type="datetimeFigureOut">
              <a:rPr lang="en-US"/>
              <a:pPr>
                <a:defRPr/>
              </a:pPr>
              <a:t>4/12/22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40E8053-0242-8C5C-EB44-319C26B09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97F591C-5F01-5964-D625-752FF3E4E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1D964-AD17-4705-87A3-8B8110AC54A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6856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48FC980-7A3E-3AA7-70F8-2B56754F6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C4A8B-900D-475D-88C3-C87FC9E08F6F}" type="datetimeFigureOut">
              <a:rPr lang="en-US"/>
              <a:pPr>
                <a:defRPr/>
              </a:pPr>
              <a:t>4/12/22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E87F5DA-3204-4800-3F7F-3595E4E52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404EAF7-6406-F9D3-36C5-9E2B3C2BD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C3B225-665C-4A71-B5E2-FF2D368CB3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8977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EEEB690C-E16B-6556-61DB-A66DD0D1D69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E09E5F74-083C-8A7F-F2C9-FD01C9AC6B1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47D505-23CF-70A9-FBD0-BE6108BFD7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F6A4962-25F8-4BD9-929D-9EA0F5493697}" type="datetimeFigureOut">
              <a:rPr lang="en-US"/>
              <a:pPr>
                <a:defRPr/>
              </a:pPr>
              <a:t>4/12/22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5EDA41-9032-AFF7-A1D9-D963F3A012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B3CDD9-627B-E6E3-68A3-21093C2EAB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218613C-86A8-46E8-AC92-9B93A61E58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>
            <a:extLst>
              <a:ext uri="{FF2B5EF4-FFF2-40B4-BE49-F238E27FC236}">
                <a16:creationId xmlns:a16="http://schemas.microsoft.com/office/drawing/2014/main" id="{1C338312-4AC4-5D5D-948E-5692435741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149475"/>
            <a:ext cx="5853113" cy="374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4" descr="http://museumvictoria.com.au/collections/itemimages/167/346/167346_Large.jpg">
            <a:extLst>
              <a:ext uri="{FF2B5EF4-FFF2-40B4-BE49-F238E27FC236}">
                <a16:creationId xmlns:a16="http://schemas.microsoft.com/office/drawing/2014/main" id="{0D80405F-7889-A624-1E88-943B2D94A7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15719">
            <a:off x="3813175" y="1489075"/>
            <a:ext cx="4619625" cy="1389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itle 1">
            <a:extLst>
              <a:ext uri="{FF2B5EF4-FFF2-40B4-BE49-F238E27FC236}">
                <a16:creationId xmlns:a16="http://schemas.microsoft.com/office/drawing/2014/main" id="{3D918ED6-EA32-3D41-4F3A-686D0FC224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1513" y="1254125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/>
              <a:t>The Branded-Mind</a:t>
            </a:r>
          </a:p>
        </p:txBody>
      </p:sp>
      <p:pic>
        <p:nvPicPr>
          <p:cNvPr id="3077" name="Picture 4">
            <a:extLst>
              <a:ext uri="{FF2B5EF4-FFF2-40B4-BE49-F238E27FC236}">
                <a16:creationId xmlns:a16="http://schemas.microsoft.com/office/drawing/2014/main" id="{A7BDB903-BE92-B253-E0EE-A3473D3D02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63525"/>
            <a:ext cx="8839200" cy="1525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5">
            <a:extLst>
              <a:ext uri="{FF2B5EF4-FFF2-40B4-BE49-F238E27FC236}">
                <a16:creationId xmlns:a16="http://schemas.microsoft.com/office/drawing/2014/main" id="{36F66F6D-87BA-1C65-917B-A8C107D239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5538" y="1371600"/>
            <a:ext cx="4352925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9" name="TextBox 7">
            <a:extLst>
              <a:ext uri="{FF2B5EF4-FFF2-40B4-BE49-F238E27FC236}">
                <a16:creationId xmlns:a16="http://schemas.microsoft.com/office/drawing/2014/main" id="{94A35B63-59B0-CE8A-2A9A-8068907C9D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865438"/>
            <a:ext cx="2041525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/>
              <a:t>Mount Carmel Missionary Baptist Church</a:t>
            </a:r>
          </a:p>
          <a:p>
            <a:pPr algn="ctr" eaLnBrk="1" hangingPunct="1"/>
            <a:r>
              <a:rPr lang="en-US" altLang="en-US" b="1"/>
              <a:t>Bible Study</a:t>
            </a:r>
          </a:p>
          <a:p>
            <a:pPr algn="ctr" eaLnBrk="1" hangingPunct="1"/>
            <a:r>
              <a:rPr lang="en-US" altLang="en-US"/>
              <a:t>Pastor Leroy Hines Anthony, M.Div.</a:t>
            </a:r>
          </a:p>
          <a:p>
            <a:pPr algn="ctr" eaLnBrk="1" hangingPunct="1"/>
            <a:r>
              <a:rPr lang="en-US" altLang="en-US" b="1"/>
              <a:t>April 13, 2022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EE5B13B6-20CE-BEBD-A4AB-6E1396D7F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1 TIMOTHY 4:1-2</a:t>
            </a:r>
          </a:p>
        </p:txBody>
      </p:sp>
      <p:sp>
        <p:nvSpPr>
          <p:cNvPr id="5123" name="Content Placeholder 2">
            <a:extLst>
              <a:ext uri="{FF2B5EF4-FFF2-40B4-BE49-F238E27FC236}">
                <a16:creationId xmlns:a16="http://schemas.microsoft.com/office/drawing/2014/main" id="{EBBA5B09-6557-374D-09AD-6ACCFD6C7D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Now the Spirit speaketh expressly, that in the latter times </a:t>
            </a:r>
            <a:r>
              <a:rPr lang="en-US" altLang="en-US" u="sng"/>
              <a:t>some shall depart from the faith</a:t>
            </a:r>
            <a:r>
              <a:rPr lang="en-US" altLang="en-US"/>
              <a:t>, </a:t>
            </a:r>
            <a:r>
              <a:rPr lang="en-US" altLang="en-US" u="sng"/>
              <a:t>giving heed to seducing spirits</a:t>
            </a:r>
            <a:r>
              <a:rPr lang="en-US" altLang="en-US"/>
              <a:t>, </a:t>
            </a:r>
            <a:r>
              <a:rPr lang="en-US" altLang="en-US" u="sng"/>
              <a:t>and doctrines of devils;</a:t>
            </a:r>
          </a:p>
          <a:p>
            <a:pPr eaLnBrk="1" hangingPunct="1"/>
            <a:r>
              <a:rPr lang="en-US" altLang="en-US" baseline="30000"/>
              <a:t>2 </a:t>
            </a:r>
            <a:r>
              <a:rPr lang="en-US" altLang="en-US" u="sng"/>
              <a:t>Speaking lies in hypocrisy</a:t>
            </a:r>
            <a:r>
              <a:rPr lang="en-US" altLang="en-US"/>
              <a:t>; </a:t>
            </a:r>
            <a:r>
              <a:rPr lang="en-US" altLang="en-US" u="sng"/>
              <a:t>having their conscience seared with a hot iron</a:t>
            </a:r>
            <a:r>
              <a:rPr lang="en-US" altLang="en-US"/>
              <a:t>;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862EE5A8-0F27-B452-5B56-ED66611AD2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Conscience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AB09AFE1-BC45-C361-CCC0-0AB0F69E01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/>
            <a:r>
              <a:rPr lang="en-AU" altLang="en-US"/>
              <a:t>The "conscience" is a person's painful reaction to a past act which does not meet the standard. </a:t>
            </a:r>
            <a:endParaRPr lang="en-US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EF7C4EE0-D36B-9ABC-0544-131E4B07C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Two Conclusions of mind:</a:t>
            </a:r>
          </a:p>
        </p:txBody>
      </p:sp>
      <p:sp>
        <p:nvSpPr>
          <p:cNvPr id="7171" name="Text Placeholder 2">
            <a:extLst>
              <a:ext uri="{FF2B5EF4-FFF2-40B4-BE49-F238E27FC236}">
                <a16:creationId xmlns:a16="http://schemas.microsoft.com/office/drawing/2014/main" id="{A2089A01-11CC-52BE-5981-AF0C415753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276600" cy="639762"/>
          </a:xfrm>
        </p:spPr>
        <p:txBody>
          <a:bodyPr/>
          <a:lstStyle/>
          <a:p>
            <a:pPr eaLnBrk="1" hangingPunct="1"/>
            <a:r>
              <a:rPr lang="en-US" altLang="en-US"/>
              <a:t>Condemnation</a:t>
            </a:r>
          </a:p>
        </p:txBody>
      </p:sp>
      <p:sp>
        <p:nvSpPr>
          <p:cNvPr id="7172" name="Content Placeholder 3">
            <a:extLst>
              <a:ext uri="{FF2B5EF4-FFF2-40B4-BE49-F238E27FC236}">
                <a16:creationId xmlns:a16="http://schemas.microsoft.com/office/drawing/2014/main" id="{C65D2258-791D-FBB9-947F-C5B20AE723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581400" cy="3951288"/>
          </a:xfrm>
        </p:spPr>
        <p:txBody>
          <a:bodyPr/>
          <a:lstStyle/>
          <a:p>
            <a:pPr eaLnBrk="1" hangingPunct="1"/>
            <a:r>
              <a:rPr lang="en-US" altLang="en-US"/>
              <a:t>To express strong disapproval </a:t>
            </a:r>
          </a:p>
        </p:txBody>
      </p:sp>
      <p:sp>
        <p:nvSpPr>
          <p:cNvPr id="7173" name="Text Placeholder 4">
            <a:extLst>
              <a:ext uri="{FF2B5EF4-FFF2-40B4-BE49-F238E27FC236}">
                <a16:creationId xmlns:a16="http://schemas.microsoft.com/office/drawing/2014/main" id="{E8636D09-CE05-E5C4-AE91-BE3262164E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Conviction</a:t>
            </a:r>
          </a:p>
        </p:txBody>
      </p:sp>
      <p:sp>
        <p:nvSpPr>
          <p:cNvPr id="7174" name="Content Placeholder 5">
            <a:extLst>
              <a:ext uri="{FF2B5EF4-FFF2-40B4-BE49-F238E27FC236}">
                <a16:creationId xmlns:a16="http://schemas.microsoft.com/office/drawing/2014/main" id="{402FB7AC-6C26-DE22-A97B-740B2C745A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796925"/>
          </a:xfrm>
        </p:spPr>
        <p:txBody>
          <a:bodyPr/>
          <a:lstStyle/>
          <a:p>
            <a:pPr eaLnBrk="1" hangingPunct="1"/>
            <a:r>
              <a:rPr lang="en-US" altLang="en-US"/>
              <a:t>A judgement of guilt </a:t>
            </a:r>
          </a:p>
        </p:txBody>
      </p:sp>
      <p:sp>
        <p:nvSpPr>
          <p:cNvPr id="7175" name="Content Placeholder 5">
            <a:extLst>
              <a:ext uri="{FF2B5EF4-FFF2-40B4-BE49-F238E27FC236}">
                <a16:creationId xmlns:a16="http://schemas.microsoft.com/office/drawing/2014/main" id="{F9ADDD88-0F83-A93A-A961-781FC35D5141}"/>
              </a:ext>
            </a:extLst>
          </p:cNvPr>
          <p:cNvSpPr txBox="1">
            <a:spLocks/>
          </p:cNvSpPr>
          <p:nvPr/>
        </p:nvSpPr>
        <p:spPr bwMode="auto">
          <a:xfrm>
            <a:off x="304800" y="3394075"/>
            <a:ext cx="8534400" cy="178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2400"/>
              <a:t>Continuous Condemnation leads to REJECTION.</a:t>
            </a:r>
          </a:p>
          <a:p>
            <a:pPr eaLnBrk="1" hangingPunct="1"/>
            <a:r>
              <a:rPr lang="en-US" altLang="en-US" sz="2400"/>
              <a:t>Continuous Conviction leads to CORRECTION.</a:t>
            </a:r>
          </a:p>
          <a:p>
            <a:pPr eaLnBrk="1" hangingPunct="1"/>
            <a:r>
              <a:rPr lang="en-US" altLang="en-US" sz="2400"/>
              <a:t>The absence of Conviction (guilt-feeling),leads to Total Rejection</a:t>
            </a:r>
          </a:p>
          <a:p>
            <a:pPr eaLnBrk="1" hangingPunct="1"/>
            <a:r>
              <a:rPr lang="en-US" altLang="en-US" sz="2400"/>
              <a:t>Condemnation is controlled by YOU!</a:t>
            </a:r>
          </a:p>
          <a:p>
            <a:pPr eaLnBrk="1" hangingPunct="1"/>
            <a:r>
              <a:rPr lang="en-US" altLang="en-US" sz="2400" b="1"/>
              <a:t>LET'S READ: Romans 8:1-2</a:t>
            </a:r>
          </a:p>
          <a:p>
            <a:pPr eaLnBrk="1" hangingPunct="1"/>
            <a:endParaRPr lang="en-US" altLang="en-US"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9EAE6C67-5DF6-4C6A-BC01-F060ED398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Steps to a “seared” conscience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99DCABF2-1C9D-0FB0-06D9-1FF81E823A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Font typeface="Calibri" panose="020F0502020204030204" pitchFamily="34" charset="0"/>
              <a:buAutoNum type="arabicPeriod"/>
            </a:pPr>
            <a:r>
              <a:rPr lang="en-US" altLang="en-US"/>
              <a:t>Receiving Spiritual Lies-                                     (1 Timothy 4:2)</a:t>
            </a:r>
          </a:p>
          <a:p>
            <a:pPr marL="514350" indent="-514350" eaLnBrk="1" hangingPunct="1">
              <a:buFont typeface="Calibri" panose="020F0502020204030204" pitchFamily="34" charset="0"/>
              <a:buAutoNum type="arabicPeriod"/>
            </a:pPr>
            <a:r>
              <a:rPr lang="en-US" altLang="en-US"/>
              <a:t>Speaking out of an evil heart-             (Matthew 15:18-20)</a:t>
            </a:r>
          </a:p>
          <a:p>
            <a:pPr marL="514350" indent="-514350" eaLnBrk="1" hangingPunct="1">
              <a:buFont typeface="Calibri" panose="020F0502020204030204" pitchFamily="34" charset="0"/>
              <a:buAutoNum type="arabicPeriod"/>
            </a:pPr>
            <a:r>
              <a:rPr lang="en-US" altLang="en-US"/>
              <a:t>Sexual Interference                                 (Genesis 34:2,5)</a:t>
            </a:r>
          </a:p>
          <a:p>
            <a:pPr marL="514350" indent="-514350" eaLnBrk="1" hangingPunct="1">
              <a:buFont typeface="Calibri" panose="020F0502020204030204" pitchFamily="34" charset="0"/>
              <a:buAutoNum type="arabicPeriod"/>
            </a:pPr>
            <a:r>
              <a:rPr lang="en-US" altLang="en-US"/>
              <a:t>Illicit Sex &amp;Lustful Desires (Ezekiel 23:17)</a:t>
            </a:r>
          </a:p>
          <a:p>
            <a:pPr marL="514350" indent="-514350" eaLnBrk="1" hangingPunct="1">
              <a:buFont typeface="Calibri" panose="020F0502020204030204" pitchFamily="34" charset="0"/>
              <a:buAutoNum type="arabicPeriod"/>
            </a:pPr>
            <a:r>
              <a:rPr lang="en-US" altLang="en-US"/>
              <a:t>Abominations to God (Jeremiah 32:34)</a:t>
            </a:r>
          </a:p>
          <a:p>
            <a:pPr marL="514350" indent="-514350" eaLnBrk="1" hangingPunct="1">
              <a:buFont typeface="Calibri" panose="020F0502020204030204" pitchFamily="34" charset="0"/>
              <a:buAutoNum type="arabicPeriod"/>
            </a:pPr>
            <a:endParaRPr lang="en-US" altLang="en-US"/>
          </a:p>
          <a:p>
            <a:pPr marL="514350" indent="-514350" eaLnBrk="1" hangingPunct="1">
              <a:buFont typeface="Calibri" panose="020F0502020204030204" pitchFamily="34" charset="0"/>
              <a:buAutoNum type="arabicPeriod"/>
            </a:pPr>
            <a:endParaRPr lang="en-US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12EFC57C-271B-9B46-A34B-9167D13B4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Steps to a “seared” conscience</a:t>
            </a:r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7C282661-7FE8-8FB0-4182-732A6950EA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Font typeface="Arial" panose="020B0604020202020204" pitchFamily="34" charset="0"/>
              <a:buNone/>
            </a:pPr>
            <a:r>
              <a:rPr lang="en-US" altLang="en-US"/>
              <a:t>6.  Unforgiven Sin that leads to bitterness-                                     (Hebrews 12:15)</a:t>
            </a:r>
          </a:p>
          <a:p>
            <a:pPr marL="514350" indent="-514350" eaLnBrk="1" hangingPunct="1">
              <a:buFont typeface="Arial" panose="020B0604020202020204" pitchFamily="34" charset="0"/>
              <a:buNone/>
            </a:pPr>
            <a:r>
              <a:rPr lang="en-US" altLang="en-US"/>
              <a:t>7.  Ungodly words, attitudes, and actions-             (2 Peter 2:7-8)</a:t>
            </a:r>
          </a:p>
          <a:p>
            <a:pPr marL="514350" indent="-514350" eaLnBrk="1" hangingPunct="1">
              <a:buFont typeface="Arial" panose="020B0604020202020204" pitchFamily="34" charset="0"/>
              <a:buAutoNum type="arabicPeriod" startAt="8"/>
            </a:pPr>
            <a:r>
              <a:rPr lang="en-US" altLang="en-US"/>
              <a:t>Lack of the Knowledge of Truth                                 (1 Corinthians 8:7)</a:t>
            </a:r>
          </a:p>
          <a:p>
            <a:pPr marL="514350" indent="-514350" eaLnBrk="1" hangingPunct="1">
              <a:buFont typeface="Arial" panose="020B0604020202020204" pitchFamily="34" charset="0"/>
              <a:buAutoNum type="arabicPeriod" startAt="8"/>
            </a:pPr>
            <a:r>
              <a:rPr lang="en-US" altLang="en-US"/>
              <a:t>Acknowledging and Worshipping Idols-(Ezekiel 23:30)</a:t>
            </a:r>
          </a:p>
          <a:p>
            <a:pPr marL="514350" indent="-514350" eaLnBrk="1" hangingPunct="1">
              <a:buFont typeface="Calibri" panose="020F0502020204030204" pitchFamily="34" charset="0"/>
              <a:buAutoNum type="arabicPeriod"/>
            </a:pPr>
            <a:endParaRPr lang="en-US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485</TotalTime>
  <Words>241</Words>
  <Application>Microsoft Office PowerPoint</Application>
  <PresentationFormat>On-screen Show (4:3)</PresentationFormat>
  <Paragraphs>33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The Branded-Mind</vt:lpstr>
      <vt:lpstr>1 TIMOTHY 4:1-2</vt:lpstr>
      <vt:lpstr>The Conscience</vt:lpstr>
      <vt:lpstr>Two Conclusions of mind:</vt:lpstr>
      <vt:lpstr>Steps to a “seared” conscience</vt:lpstr>
      <vt:lpstr>Steps to a “seared” conscience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Branded-Mind</dc:title>
  <dc:creator>leroyhinesanthony</dc:creator>
  <cp:lastModifiedBy>Leroy Anthony</cp:lastModifiedBy>
  <cp:revision>7</cp:revision>
  <dcterms:created xsi:type="dcterms:W3CDTF">2012-05-23T19:57:46Z</dcterms:created>
  <dcterms:modified xsi:type="dcterms:W3CDTF">2022-04-12T20:04:32Z</dcterms:modified>
</cp:coreProperties>
</file>