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8"/>
  </p:handoutMasterIdLst>
  <p:sldIdLst>
    <p:sldId id="256" r:id="rId2"/>
    <p:sldId id="271" r:id="rId3"/>
    <p:sldId id="269" r:id="rId4"/>
    <p:sldId id="257" r:id="rId5"/>
    <p:sldId id="258" r:id="rId6"/>
    <p:sldId id="259" r:id="rId7"/>
    <p:sldId id="260" r:id="rId8"/>
    <p:sldId id="261" r:id="rId9"/>
    <p:sldId id="270" r:id="rId10"/>
    <p:sldId id="262" r:id="rId11"/>
    <p:sldId id="263" r:id="rId12"/>
    <p:sldId id="264" r:id="rId13"/>
    <p:sldId id="265" r:id="rId14"/>
    <p:sldId id="266" r:id="rId15"/>
    <p:sldId id="267" r:id="rId16"/>
    <p:sldId id="268"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799" y="4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1B3C3D6-1C9C-34A7-DAAB-A78080EB128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85F03C78-253E-A459-C6D2-B7759A61C295}"/>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A6326BE7-4F2A-45A6-B380-0531FA40DEC2}" type="datetimeFigureOut">
              <a:rPr lang="en-US"/>
              <a:pPr>
                <a:defRPr/>
              </a:pPr>
              <a:t>4/5/22</a:t>
            </a:fld>
            <a:endParaRPr lang="en-US"/>
          </a:p>
        </p:txBody>
      </p:sp>
      <p:sp>
        <p:nvSpPr>
          <p:cNvPr id="4" name="Footer Placeholder 3">
            <a:extLst>
              <a:ext uri="{FF2B5EF4-FFF2-40B4-BE49-F238E27FC236}">
                <a16:creationId xmlns:a16="http://schemas.microsoft.com/office/drawing/2014/main" id="{E394C78F-9A0C-D7BC-3CCA-5D7A41F8805E}"/>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7BAEEF64-827A-6E75-8448-7DDD76904EA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2FE79E0-AFD1-4236-A23A-238701AB6C1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B64A7A79-E389-8333-4597-BD8B7FFE0A05}"/>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4E12CD98-1816-59E7-3F66-805A1E7B0D62}"/>
              </a:ext>
            </a:extLst>
          </p:cNvPr>
          <p:cNvSpPr>
            <a:spLocks noGrp="1"/>
          </p:cNvSpPr>
          <p:nvPr>
            <p:ph type="dt" sz="half" idx="10"/>
          </p:nvPr>
        </p:nvSpPr>
        <p:spPr/>
        <p:txBody>
          <a:bodyPr/>
          <a:lstStyle>
            <a:lvl1pPr>
              <a:defRPr/>
            </a:lvl1pPr>
          </a:lstStyle>
          <a:p>
            <a:pPr>
              <a:defRPr/>
            </a:pPr>
            <a:fld id="{EDC976E9-24CE-485A-9018-70B6A248FD0F}" type="datetimeFigureOut">
              <a:rPr lang="en-US"/>
              <a:pPr>
                <a:defRPr/>
              </a:pPr>
              <a:t>4/5/22</a:t>
            </a:fld>
            <a:endParaRPr lang="en-US"/>
          </a:p>
        </p:txBody>
      </p:sp>
      <p:sp>
        <p:nvSpPr>
          <p:cNvPr id="6" name="Footer Placeholder 1">
            <a:extLst>
              <a:ext uri="{FF2B5EF4-FFF2-40B4-BE49-F238E27FC236}">
                <a16:creationId xmlns:a16="http://schemas.microsoft.com/office/drawing/2014/main" id="{7D4E1DCC-CC76-F61D-F5A3-9B1BD21430C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A559D953-7F2E-2A47-3B1F-DCEED018FF9E}"/>
              </a:ext>
            </a:extLst>
          </p:cNvPr>
          <p:cNvSpPr>
            <a:spLocks noGrp="1"/>
          </p:cNvSpPr>
          <p:nvPr>
            <p:ph type="sldNum" sz="quarter" idx="12"/>
          </p:nvPr>
        </p:nvSpPr>
        <p:spPr>
          <a:xfrm>
            <a:off x="8229600" y="6473825"/>
            <a:ext cx="758825" cy="247650"/>
          </a:xfrm>
        </p:spPr>
        <p:txBody>
          <a:bodyPr/>
          <a:lstStyle>
            <a:lvl1pPr>
              <a:defRPr smtClean="0"/>
            </a:lvl1pPr>
          </a:lstStyle>
          <a:p>
            <a:pPr>
              <a:defRPr/>
            </a:pPr>
            <a:fld id="{4223FB67-7274-46CF-92C4-1E39EA55B3CE}" type="slidenum">
              <a:rPr lang="en-US" altLang="en-US"/>
              <a:pPr>
                <a:defRPr/>
              </a:pPr>
              <a:t>‹#›</a:t>
            </a:fld>
            <a:endParaRPr lang="en-US" altLang="en-US"/>
          </a:p>
        </p:txBody>
      </p:sp>
    </p:spTree>
    <p:extLst>
      <p:ext uri="{BB962C8B-B14F-4D97-AF65-F5344CB8AC3E}">
        <p14:creationId xmlns:p14="http://schemas.microsoft.com/office/powerpoint/2010/main" val="1325298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7DA1A6A6-A6C1-F3B5-1113-6AF1DDD3675B}"/>
              </a:ext>
            </a:extLst>
          </p:cNvPr>
          <p:cNvSpPr>
            <a:spLocks noGrp="1"/>
          </p:cNvSpPr>
          <p:nvPr>
            <p:ph type="dt" sz="half" idx="10"/>
          </p:nvPr>
        </p:nvSpPr>
        <p:spPr/>
        <p:txBody>
          <a:bodyPr/>
          <a:lstStyle>
            <a:lvl1pPr>
              <a:defRPr/>
            </a:lvl1pPr>
          </a:lstStyle>
          <a:p>
            <a:pPr>
              <a:defRPr/>
            </a:pPr>
            <a:fld id="{1398552A-D3E4-411D-AF21-C17ABC92BB6D}" type="datetimeFigureOut">
              <a:rPr lang="en-US"/>
              <a:pPr>
                <a:defRPr/>
              </a:pPr>
              <a:t>4/5/22</a:t>
            </a:fld>
            <a:endParaRPr lang="en-US"/>
          </a:p>
        </p:txBody>
      </p:sp>
      <p:sp>
        <p:nvSpPr>
          <p:cNvPr id="5" name="Footer Placeholder 27">
            <a:extLst>
              <a:ext uri="{FF2B5EF4-FFF2-40B4-BE49-F238E27FC236}">
                <a16:creationId xmlns:a16="http://schemas.microsoft.com/office/drawing/2014/main" id="{DE409CE4-DEDA-EBA9-B65F-A7A9CEC134A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C4A4E231-2130-C6FD-1CF1-6DCACECEC10F}"/>
              </a:ext>
            </a:extLst>
          </p:cNvPr>
          <p:cNvSpPr>
            <a:spLocks noGrp="1"/>
          </p:cNvSpPr>
          <p:nvPr>
            <p:ph type="sldNum" sz="quarter" idx="12"/>
          </p:nvPr>
        </p:nvSpPr>
        <p:spPr/>
        <p:txBody>
          <a:bodyPr/>
          <a:lstStyle>
            <a:lvl1pPr>
              <a:defRPr/>
            </a:lvl1pPr>
          </a:lstStyle>
          <a:p>
            <a:pPr>
              <a:defRPr/>
            </a:pPr>
            <a:fld id="{1E0CF341-B053-4B57-ABB0-743458561329}" type="slidenum">
              <a:rPr lang="en-US" altLang="en-US"/>
              <a:pPr>
                <a:defRPr/>
              </a:pPr>
              <a:t>‹#›</a:t>
            </a:fld>
            <a:endParaRPr lang="en-US" altLang="en-US"/>
          </a:p>
        </p:txBody>
      </p:sp>
    </p:spTree>
    <p:extLst>
      <p:ext uri="{BB962C8B-B14F-4D97-AF65-F5344CB8AC3E}">
        <p14:creationId xmlns:p14="http://schemas.microsoft.com/office/powerpoint/2010/main" val="2629130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D5A6FB-5AC6-A2C1-2480-CB15A4AEB145}"/>
              </a:ext>
            </a:extLst>
          </p:cNvPr>
          <p:cNvSpPr>
            <a:spLocks noGrp="1"/>
          </p:cNvSpPr>
          <p:nvPr>
            <p:ph type="dt" sz="half" idx="10"/>
          </p:nvPr>
        </p:nvSpPr>
        <p:spPr/>
        <p:txBody>
          <a:bodyPr/>
          <a:lstStyle>
            <a:lvl1pPr>
              <a:defRPr/>
            </a:lvl1pPr>
          </a:lstStyle>
          <a:p>
            <a:pPr>
              <a:defRPr/>
            </a:pPr>
            <a:fld id="{41A5A805-A5E1-46DD-8BB0-507FFB1C7523}" type="datetimeFigureOut">
              <a:rPr lang="en-US"/>
              <a:pPr>
                <a:defRPr/>
              </a:pPr>
              <a:t>4/5/22</a:t>
            </a:fld>
            <a:endParaRPr lang="en-US"/>
          </a:p>
        </p:txBody>
      </p:sp>
      <p:sp>
        <p:nvSpPr>
          <p:cNvPr id="5" name="Footer Placeholder 4">
            <a:extLst>
              <a:ext uri="{FF2B5EF4-FFF2-40B4-BE49-F238E27FC236}">
                <a16:creationId xmlns:a16="http://schemas.microsoft.com/office/drawing/2014/main" id="{5100D0E2-46D6-886C-1BF3-2FA84AF46C4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9583FE0-78C9-B565-892D-6F65843F15B4}"/>
              </a:ext>
            </a:extLst>
          </p:cNvPr>
          <p:cNvSpPr>
            <a:spLocks noGrp="1"/>
          </p:cNvSpPr>
          <p:nvPr>
            <p:ph type="sldNum" sz="quarter" idx="12"/>
          </p:nvPr>
        </p:nvSpPr>
        <p:spPr/>
        <p:txBody>
          <a:bodyPr/>
          <a:lstStyle>
            <a:lvl1pPr>
              <a:defRPr smtClean="0"/>
            </a:lvl1pPr>
          </a:lstStyle>
          <a:p>
            <a:pPr>
              <a:defRPr/>
            </a:pPr>
            <a:fld id="{503C9EFF-7F0D-4820-9449-D9D33A211DFF}" type="slidenum">
              <a:rPr lang="en-US" altLang="en-US"/>
              <a:pPr>
                <a:defRPr/>
              </a:pPr>
              <a:t>‹#›</a:t>
            </a:fld>
            <a:endParaRPr lang="en-US" altLang="en-US"/>
          </a:p>
        </p:txBody>
      </p:sp>
    </p:spTree>
    <p:extLst>
      <p:ext uri="{BB962C8B-B14F-4D97-AF65-F5344CB8AC3E}">
        <p14:creationId xmlns:p14="http://schemas.microsoft.com/office/powerpoint/2010/main" val="3866740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E8ECC387-883B-9725-8BCB-A99C26798307}"/>
              </a:ext>
            </a:extLst>
          </p:cNvPr>
          <p:cNvSpPr>
            <a:spLocks noGrp="1"/>
          </p:cNvSpPr>
          <p:nvPr>
            <p:ph type="dt" sz="half" idx="10"/>
          </p:nvPr>
        </p:nvSpPr>
        <p:spPr/>
        <p:txBody>
          <a:bodyPr/>
          <a:lstStyle>
            <a:lvl1pPr>
              <a:defRPr/>
            </a:lvl1pPr>
          </a:lstStyle>
          <a:p>
            <a:pPr>
              <a:defRPr/>
            </a:pPr>
            <a:fld id="{3F89E93A-9B25-470F-8035-5D53F84A2FEE}" type="datetimeFigureOut">
              <a:rPr lang="en-US"/>
              <a:pPr>
                <a:defRPr/>
              </a:pPr>
              <a:t>4/5/22</a:t>
            </a:fld>
            <a:endParaRPr lang="en-US"/>
          </a:p>
        </p:txBody>
      </p:sp>
      <p:sp>
        <p:nvSpPr>
          <p:cNvPr id="5" name="Footer Placeholder 18">
            <a:extLst>
              <a:ext uri="{FF2B5EF4-FFF2-40B4-BE49-F238E27FC236}">
                <a16:creationId xmlns:a16="http://schemas.microsoft.com/office/drawing/2014/main" id="{0E07F149-8418-7E77-0470-E8E8B1EE6E24}"/>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712A1726-04D0-4EB0-0F8E-F3EB1F4DF818}"/>
              </a:ext>
            </a:extLst>
          </p:cNvPr>
          <p:cNvSpPr>
            <a:spLocks noGrp="1"/>
          </p:cNvSpPr>
          <p:nvPr>
            <p:ph type="sldNum" sz="quarter" idx="12"/>
          </p:nvPr>
        </p:nvSpPr>
        <p:spPr>
          <a:xfrm>
            <a:off x="8229600" y="6473825"/>
            <a:ext cx="758825" cy="247650"/>
          </a:xfrm>
        </p:spPr>
        <p:txBody>
          <a:bodyPr/>
          <a:lstStyle>
            <a:lvl1pPr>
              <a:defRPr smtClean="0"/>
            </a:lvl1pPr>
          </a:lstStyle>
          <a:p>
            <a:pPr>
              <a:defRPr/>
            </a:pPr>
            <a:fld id="{04C84B9E-FFE2-4B83-B52D-A48E955EE00C}" type="slidenum">
              <a:rPr lang="en-US" altLang="en-US"/>
              <a:pPr>
                <a:defRPr/>
              </a:pPr>
              <a:t>‹#›</a:t>
            </a:fld>
            <a:endParaRPr lang="en-US" altLang="en-US"/>
          </a:p>
        </p:txBody>
      </p:sp>
    </p:spTree>
    <p:extLst>
      <p:ext uri="{BB962C8B-B14F-4D97-AF65-F5344CB8AC3E}">
        <p14:creationId xmlns:p14="http://schemas.microsoft.com/office/powerpoint/2010/main" val="1476856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1120968D-85DE-99BE-D9B3-B9F9895D35AC}"/>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55E72EE6-A5F7-59FE-80F1-0BEDCC32E4C5}"/>
              </a:ext>
            </a:extLst>
          </p:cNvPr>
          <p:cNvSpPr>
            <a:spLocks noGrp="1"/>
          </p:cNvSpPr>
          <p:nvPr>
            <p:ph type="dt" sz="half" idx="10"/>
          </p:nvPr>
        </p:nvSpPr>
        <p:spPr/>
        <p:txBody>
          <a:bodyPr/>
          <a:lstStyle>
            <a:lvl1pPr>
              <a:defRPr/>
            </a:lvl1pPr>
          </a:lstStyle>
          <a:p>
            <a:pPr>
              <a:defRPr/>
            </a:pPr>
            <a:fld id="{02DE4DE9-A1AF-40DB-B99E-2DEEC6C9F26A}" type="datetimeFigureOut">
              <a:rPr lang="en-US"/>
              <a:pPr>
                <a:defRPr/>
              </a:pPr>
              <a:t>4/5/22</a:t>
            </a:fld>
            <a:endParaRPr lang="en-US"/>
          </a:p>
        </p:txBody>
      </p:sp>
      <p:sp>
        <p:nvSpPr>
          <p:cNvPr id="7" name="Footer Placeholder 10">
            <a:extLst>
              <a:ext uri="{FF2B5EF4-FFF2-40B4-BE49-F238E27FC236}">
                <a16:creationId xmlns:a16="http://schemas.microsoft.com/office/drawing/2014/main" id="{17F60EB6-4624-470D-FD2F-F29E6F81297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B621EA7A-F64F-E68E-37D1-A0D2219942CE}"/>
              </a:ext>
            </a:extLst>
          </p:cNvPr>
          <p:cNvSpPr>
            <a:spLocks noGrp="1"/>
          </p:cNvSpPr>
          <p:nvPr>
            <p:ph type="sldNum" sz="quarter" idx="12"/>
          </p:nvPr>
        </p:nvSpPr>
        <p:spPr/>
        <p:txBody>
          <a:bodyPr/>
          <a:lstStyle>
            <a:lvl1pPr>
              <a:defRPr smtClean="0"/>
            </a:lvl1pPr>
          </a:lstStyle>
          <a:p>
            <a:pPr>
              <a:defRPr/>
            </a:pPr>
            <a:fld id="{A87A3928-F03E-4C68-91D2-1AF1A7716781}" type="slidenum">
              <a:rPr lang="en-US" altLang="en-US"/>
              <a:pPr>
                <a:defRPr/>
              </a:pPr>
              <a:t>‹#›</a:t>
            </a:fld>
            <a:endParaRPr lang="en-US" altLang="en-US"/>
          </a:p>
        </p:txBody>
      </p:sp>
    </p:spTree>
    <p:extLst>
      <p:ext uri="{BB962C8B-B14F-4D97-AF65-F5344CB8AC3E}">
        <p14:creationId xmlns:p14="http://schemas.microsoft.com/office/powerpoint/2010/main" val="30699391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66F59067-DC14-70FE-FAB6-CA80979B50F0}"/>
              </a:ext>
            </a:extLst>
          </p:cNvPr>
          <p:cNvSpPr>
            <a:spLocks noGrp="1"/>
          </p:cNvSpPr>
          <p:nvPr>
            <p:ph type="dt" sz="half" idx="10"/>
          </p:nvPr>
        </p:nvSpPr>
        <p:spPr/>
        <p:txBody>
          <a:bodyPr/>
          <a:lstStyle>
            <a:lvl1pPr>
              <a:defRPr/>
            </a:lvl1pPr>
          </a:lstStyle>
          <a:p>
            <a:pPr>
              <a:defRPr/>
            </a:pPr>
            <a:fld id="{1FFC2BF5-E2E5-4EC9-A50B-941B682A52AB}" type="datetimeFigureOut">
              <a:rPr lang="en-US"/>
              <a:pPr>
                <a:defRPr/>
              </a:pPr>
              <a:t>4/5/22</a:t>
            </a:fld>
            <a:endParaRPr lang="en-US"/>
          </a:p>
        </p:txBody>
      </p:sp>
      <p:sp>
        <p:nvSpPr>
          <p:cNvPr id="6" name="Footer Placeholder 27">
            <a:extLst>
              <a:ext uri="{FF2B5EF4-FFF2-40B4-BE49-F238E27FC236}">
                <a16:creationId xmlns:a16="http://schemas.microsoft.com/office/drawing/2014/main" id="{F05EF23A-D00A-BBC5-A43B-1AAB7CB3DFE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7DE425EF-1938-99B9-510C-0E2CDCD414B7}"/>
              </a:ext>
            </a:extLst>
          </p:cNvPr>
          <p:cNvSpPr>
            <a:spLocks noGrp="1"/>
          </p:cNvSpPr>
          <p:nvPr>
            <p:ph type="sldNum" sz="quarter" idx="12"/>
          </p:nvPr>
        </p:nvSpPr>
        <p:spPr/>
        <p:txBody>
          <a:bodyPr/>
          <a:lstStyle>
            <a:lvl1pPr>
              <a:defRPr/>
            </a:lvl1pPr>
          </a:lstStyle>
          <a:p>
            <a:pPr>
              <a:defRPr/>
            </a:pPr>
            <a:fld id="{A602DE5E-1F71-40FB-88EB-053B2B1CAC53}" type="slidenum">
              <a:rPr lang="en-US" altLang="en-US"/>
              <a:pPr>
                <a:defRPr/>
              </a:pPr>
              <a:t>‹#›</a:t>
            </a:fld>
            <a:endParaRPr lang="en-US" altLang="en-US"/>
          </a:p>
        </p:txBody>
      </p:sp>
    </p:spTree>
    <p:extLst>
      <p:ext uri="{BB962C8B-B14F-4D97-AF65-F5344CB8AC3E}">
        <p14:creationId xmlns:p14="http://schemas.microsoft.com/office/powerpoint/2010/main" val="629687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85D32E3E-A2F0-FFD7-9F3C-C1D2650ABD4B}"/>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AE95FF92-8E59-58A2-A66A-4A6AB9344854}"/>
              </a:ext>
            </a:extLst>
          </p:cNvPr>
          <p:cNvSpPr>
            <a:spLocks noGrp="1"/>
          </p:cNvSpPr>
          <p:nvPr>
            <p:ph type="dt" sz="half" idx="10"/>
          </p:nvPr>
        </p:nvSpPr>
        <p:spPr/>
        <p:txBody>
          <a:bodyPr/>
          <a:lstStyle>
            <a:lvl1pPr>
              <a:defRPr/>
            </a:lvl1pPr>
          </a:lstStyle>
          <a:p>
            <a:pPr>
              <a:defRPr/>
            </a:pPr>
            <a:fld id="{AABEECDA-22CB-4EB0-B4E6-7AC042DE08F9}" type="datetimeFigureOut">
              <a:rPr lang="en-US"/>
              <a:pPr>
                <a:defRPr/>
              </a:pPr>
              <a:t>4/5/22</a:t>
            </a:fld>
            <a:endParaRPr lang="en-US"/>
          </a:p>
        </p:txBody>
      </p:sp>
      <p:sp>
        <p:nvSpPr>
          <p:cNvPr id="9" name="Footer Placeholder 5">
            <a:extLst>
              <a:ext uri="{FF2B5EF4-FFF2-40B4-BE49-F238E27FC236}">
                <a16:creationId xmlns:a16="http://schemas.microsoft.com/office/drawing/2014/main" id="{09818401-6860-F14F-057C-4834B22AF932}"/>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DEF51B50-2318-0892-AD0D-A3529A3D2404}"/>
              </a:ext>
            </a:extLst>
          </p:cNvPr>
          <p:cNvSpPr>
            <a:spLocks noGrp="1"/>
          </p:cNvSpPr>
          <p:nvPr>
            <p:ph type="sldNum" sz="quarter" idx="12"/>
          </p:nvPr>
        </p:nvSpPr>
        <p:spPr>
          <a:xfrm>
            <a:off x="8229600" y="6477000"/>
            <a:ext cx="762000" cy="247650"/>
          </a:xfrm>
        </p:spPr>
        <p:txBody>
          <a:bodyPr/>
          <a:lstStyle>
            <a:lvl1pPr>
              <a:defRPr smtClean="0"/>
            </a:lvl1pPr>
          </a:lstStyle>
          <a:p>
            <a:pPr>
              <a:defRPr/>
            </a:pPr>
            <a:fld id="{FFD9ADA1-7C08-4DF5-AB64-94DD49C4C632}" type="slidenum">
              <a:rPr lang="en-US" altLang="en-US"/>
              <a:pPr>
                <a:defRPr/>
              </a:pPr>
              <a:t>‹#›</a:t>
            </a:fld>
            <a:endParaRPr lang="en-US" altLang="en-US"/>
          </a:p>
        </p:txBody>
      </p:sp>
    </p:spTree>
    <p:extLst>
      <p:ext uri="{BB962C8B-B14F-4D97-AF65-F5344CB8AC3E}">
        <p14:creationId xmlns:p14="http://schemas.microsoft.com/office/powerpoint/2010/main" val="3388435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C9F3ACD2-24C6-012C-30E6-06F5A87964C9}"/>
              </a:ext>
            </a:extLst>
          </p:cNvPr>
          <p:cNvSpPr>
            <a:spLocks noGrp="1"/>
          </p:cNvSpPr>
          <p:nvPr>
            <p:ph type="dt" sz="half" idx="10"/>
          </p:nvPr>
        </p:nvSpPr>
        <p:spPr/>
        <p:txBody>
          <a:bodyPr/>
          <a:lstStyle>
            <a:lvl1pPr>
              <a:defRPr/>
            </a:lvl1pPr>
          </a:lstStyle>
          <a:p>
            <a:pPr>
              <a:defRPr/>
            </a:pPr>
            <a:fld id="{D3DA3E76-D310-40B2-B0CC-270311A068AC}" type="datetimeFigureOut">
              <a:rPr lang="en-US"/>
              <a:pPr>
                <a:defRPr/>
              </a:pPr>
              <a:t>4/5/22</a:t>
            </a:fld>
            <a:endParaRPr lang="en-US"/>
          </a:p>
        </p:txBody>
      </p:sp>
      <p:sp>
        <p:nvSpPr>
          <p:cNvPr id="4" name="Footer Placeholder 27">
            <a:extLst>
              <a:ext uri="{FF2B5EF4-FFF2-40B4-BE49-F238E27FC236}">
                <a16:creationId xmlns:a16="http://schemas.microsoft.com/office/drawing/2014/main" id="{EFBA1B16-87B1-CD36-A16A-814DFBB0685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C18D97F6-0C85-2240-C649-DCDDDA52E10E}"/>
              </a:ext>
            </a:extLst>
          </p:cNvPr>
          <p:cNvSpPr>
            <a:spLocks noGrp="1"/>
          </p:cNvSpPr>
          <p:nvPr>
            <p:ph type="sldNum" sz="quarter" idx="12"/>
          </p:nvPr>
        </p:nvSpPr>
        <p:spPr/>
        <p:txBody>
          <a:bodyPr/>
          <a:lstStyle>
            <a:lvl1pPr>
              <a:defRPr/>
            </a:lvl1pPr>
          </a:lstStyle>
          <a:p>
            <a:pPr>
              <a:defRPr/>
            </a:pPr>
            <a:fld id="{26B60BFC-1038-4B5F-BDA4-156A151AA26B}" type="slidenum">
              <a:rPr lang="en-US" altLang="en-US"/>
              <a:pPr>
                <a:defRPr/>
              </a:pPr>
              <a:t>‹#›</a:t>
            </a:fld>
            <a:endParaRPr lang="en-US" altLang="en-US"/>
          </a:p>
        </p:txBody>
      </p:sp>
    </p:spTree>
    <p:extLst>
      <p:ext uri="{BB962C8B-B14F-4D97-AF65-F5344CB8AC3E}">
        <p14:creationId xmlns:p14="http://schemas.microsoft.com/office/powerpoint/2010/main" val="2744473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73ED4069-57B5-2447-58FE-34F573FA1E3B}"/>
              </a:ext>
            </a:extLst>
          </p:cNvPr>
          <p:cNvSpPr>
            <a:spLocks noGrp="1"/>
          </p:cNvSpPr>
          <p:nvPr>
            <p:ph type="dt" sz="half" idx="10"/>
          </p:nvPr>
        </p:nvSpPr>
        <p:spPr/>
        <p:txBody>
          <a:bodyPr/>
          <a:lstStyle>
            <a:lvl1pPr>
              <a:defRPr/>
            </a:lvl1pPr>
          </a:lstStyle>
          <a:p>
            <a:pPr>
              <a:defRPr/>
            </a:pPr>
            <a:fld id="{A8810685-B0FD-4829-9F7E-C5F10E4235A1}" type="datetimeFigureOut">
              <a:rPr lang="en-US"/>
              <a:pPr>
                <a:defRPr/>
              </a:pPr>
              <a:t>4/5/22</a:t>
            </a:fld>
            <a:endParaRPr lang="en-US"/>
          </a:p>
        </p:txBody>
      </p:sp>
      <p:sp>
        <p:nvSpPr>
          <p:cNvPr id="3" name="Footer Placeholder 23">
            <a:extLst>
              <a:ext uri="{FF2B5EF4-FFF2-40B4-BE49-F238E27FC236}">
                <a16:creationId xmlns:a16="http://schemas.microsoft.com/office/drawing/2014/main" id="{6B9411E4-97A0-0E7E-69CD-5BAEF41D855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13033860-DEE8-B2B5-5358-4BC9DAC43AAD}"/>
              </a:ext>
            </a:extLst>
          </p:cNvPr>
          <p:cNvSpPr>
            <a:spLocks noGrp="1"/>
          </p:cNvSpPr>
          <p:nvPr>
            <p:ph type="sldNum" sz="quarter" idx="12"/>
          </p:nvPr>
        </p:nvSpPr>
        <p:spPr/>
        <p:txBody>
          <a:bodyPr/>
          <a:lstStyle>
            <a:lvl1pPr>
              <a:defRPr smtClean="0"/>
            </a:lvl1pPr>
          </a:lstStyle>
          <a:p>
            <a:pPr>
              <a:defRPr/>
            </a:pPr>
            <a:fld id="{312E0F82-7740-40BE-9441-6EAD12366792}" type="slidenum">
              <a:rPr lang="en-US" altLang="en-US"/>
              <a:pPr>
                <a:defRPr/>
              </a:pPr>
              <a:t>‹#›</a:t>
            </a:fld>
            <a:endParaRPr lang="en-US" altLang="en-US"/>
          </a:p>
        </p:txBody>
      </p:sp>
    </p:spTree>
    <p:extLst>
      <p:ext uri="{BB962C8B-B14F-4D97-AF65-F5344CB8AC3E}">
        <p14:creationId xmlns:p14="http://schemas.microsoft.com/office/powerpoint/2010/main" val="3736911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9BC089ED-EF24-62C6-2EE7-CA7836930FFA}"/>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EDE92D40-BDE7-F8F1-9E6C-32D64E683421}"/>
              </a:ext>
            </a:extLst>
          </p:cNvPr>
          <p:cNvSpPr>
            <a:spLocks noGrp="1"/>
          </p:cNvSpPr>
          <p:nvPr>
            <p:ph type="dt" sz="half" idx="10"/>
          </p:nvPr>
        </p:nvSpPr>
        <p:spPr/>
        <p:txBody>
          <a:bodyPr/>
          <a:lstStyle>
            <a:lvl1pPr>
              <a:defRPr/>
            </a:lvl1pPr>
          </a:lstStyle>
          <a:p>
            <a:pPr>
              <a:defRPr/>
            </a:pPr>
            <a:fld id="{86AAAD31-66F6-4DD6-A3ED-0CD49527096B}" type="datetimeFigureOut">
              <a:rPr lang="en-US"/>
              <a:pPr>
                <a:defRPr/>
              </a:pPr>
              <a:t>4/5/22</a:t>
            </a:fld>
            <a:endParaRPr lang="en-US"/>
          </a:p>
        </p:txBody>
      </p:sp>
      <p:sp>
        <p:nvSpPr>
          <p:cNvPr id="7" name="Footer Placeholder 28">
            <a:extLst>
              <a:ext uri="{FF2B5EF4-FFF2-40B4-BE49-F238E27FC236}">
                <a16:creationId xmlns:a16="http://schemas.microsoft.com/office/drawing/2014/main" id="{246B54DF-B4D8-8D0A-50A5-93D89982164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529A5D59-6A6E-E6EE-63E8-EA86E2E9F67A}"/>
              </a:ext>
            </a:extLst>
          </p:cNvPr>
          <p:cNvSpPr>
            <a:spLocks noGrp="1"/>
          </p:cNvSpPr>
          <p:nvPr>
            <p:ph type="sldNum" sz="quarter" idx="12"/>
          </p:nvPr>
        </p:nvSpPr>
        <p:spPr/>
        <p:txBody>
          <a:bodyPr/>
          <a:lstStyle>
            <a:lvl1pPr>
              <a:defRPr smtClean="0"/>
            </a:lvl1pPr>
          </a:lstStyle>
          <a:p>
            <a:pPr>
              <a:defRPr/>
            </a:pPr>
            <a:fld id="{382C0172-E245-40D4-8BDC-C8E505D1A1E2}" type="slidenum">
              <a:rPr lang="en-US" altLang="en-US"/>
              <a:pPr>
                <a:defRPr/>
              </a:pPr>
              <a:t>‹#›</a:t>
            </a:fld>
            <a:endParaRPr lang="en-US" altLang="en-US"/>
          </a:p>
        </p:txBody>
      </p:sp>
    </p:spTree>
    <p:extLst>
      <p:ext uri="{BB962C8B-B14F-4D97-AF65-F5344CB8AC3E}">
        <p14:creationId xmlns:p14="http://schemas.microsoft.com/office/powerpoint/2010/main" val="1771292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8F13EE5C-314F-526A-75B9-FF40ABDEEA6B}"/>
              </a:ext>
            </a:extLst>
          </p:cNvPr>
          <p:cNvSpPr>
            <a:spLocks noGrp="1"/>
          </p:cNvSpPr>
          <p:nvPr>
            <p:ph type="dt" sz="half" idx="10"/>
          </p:nvPr>
        </p:nvSpPr>
        <p:spPr/>
        <p:txBody>
          <a:bodyPr/>
          <a:lstStyle>
            <a:lvl1pPr>
              <a:defRPr/>
            </a:lvl1pPr>
          </a:lstStyle>
          <a:p>
            <a:pPr>
              <a:defRPr/>
            </a:pPr>
            <a:fld id="{A1B3DBC1-A1DD-4C48-97B3-694D91D161AA}" type="datetimeFigureOut">
              <a:rPr lang="en-US"/>
              <a:pPr>
                <a:defRPr/>
              </a:pPr>
              <a:t>4/5/22</a:t>
            </a:fld>
            <a:endParaRPr lang="en-US"/>
          </a:p>
        </p:txBody>
      </p:sp>
      <p:sp>
        <p:nvSpPr>
          <p:cNvPr id="6" name="Footer Placeholder 4">
            <a:extLst>
              <a:ext uri="{FF2B5EF4-FFF2-40B4-BE49-F238E27FC236}">
                <a16:creationId xmlns:a16="http://schemas.microsoft.com/office/drawing/2014/main" id="{51FCA73B-38CD-CA0C-B4D4-723E5DBB3A7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081A1AA9-039F-2204-E62A-09F14B16B040}"/>
              </a:ext>
            </a:extLst>
          </p:cNvPr>
          <p:cNvSpPr>
            <a:spLocks noGrp="1"/>
          </p:cNvSpPr>
          <p:nvPr>
            <p:ph type="sldNum" sz="quarter" idx="12"/>
          </p:nvPr>
        </p:nvSpPr>
        <p:spPr/>
        <p:txBody>
          <a:bodyPr/>
          <a:lstStyle>
            <a:lvl1pPr>
              <a:defRPr smtClean="0"/>
            </a:lvl1pPr>
          </a:lstStyle>
          <a:p>
            <a:pPr>
              <a:defRPr/>
            </a:pPr>
            <a:fld id="{825FE873-EC27-4859-8E8D-59C254DFC0F8}" type="slidenum">
              <a:rPr lang="en-US" altLang="en-US"/>
              <a:pPr>
                <a:defRPr/>
              </a:pPr>
              <a:t>‹#›</a:t>
            </a:fld>
            <a:endParaRPr lang="en-US" altLang="en-US"/>
          </a:p>
        </p:txBody>
      </p:sp>
    </p:spTree>
    <p:extLst>
      <p:ext uri="{BB962C8B-B14F-4D97-AF65-F5344CB8AC3E}">
        <p14:creationId xmlns:p14="http://schemas.microsoft.com/office/powerpoint/2010/main" val="612951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EEE8E65E-6335-8886-23BD-62684D68CBE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029" name="Text Placeholder 7">
            <a:extLst>
              <a:ext uri="{FF2B5EF4-FFF2-40B4-BE49-F238E27FC236}">
                <a16:creationId xmlns:a16="http://schemas.microsoft.com/office/drawing/2014/main" id="{BCB65E44-0E1B-2467-A9E6-42266E72DF42}"/>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9A45B447-70F8-820F-A85A-3A7B16B4007B}"/>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latin typeface="Arial" charset="0"/>
                <a:cs typeface="Arial" charset="0"/>
              </a:defRPr>
            </a:lvl1pPr>
          </a:lstStyle>
          <a:p>
            <a:pPr>
              <a:defRPr/>
            </a:pPr>
            <a:fld id="{5DACADD8-DFDE-4C38-B3A1-BD40A901954D}" type="datetimeFigureOut">
              <a:rPr lang="en-US"/>
              <a:pPr>
                <a:defRPr/>
              </a:pPr>
              <a:t>4/5/22</a:t>
            </a:fld>
            <a:endParaRPr lang="en-US"/>
          </a:p>
        </p:txBody>
      </p:sp>
      <p:sp>
        <p:nvSpPr>
          <p:cNvPr id="28" name="Footer Placeholder 27">
            <a:extLst>
              <a:ext uri="{FF2B5EF4-FFF2-40B4-BE49-F238E27FC236}">
                <a16:creationId xmlns:a16="http://schemas.microsoft.com/office/drawing/2014/main" id="{5AD4C900-E887-6B20-7ED9-901871E01C10}"/>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latin typeface="Arial"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4B5934DA-1202-1B1B-D8E7-44DB968AFF78}"/>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284CDB15-6A75-4DFC-86C0-8C6FA0EA6228}"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ACA3AF85-3CBB-4FB8-5EE6-CC14F4A043D5}"/>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76521511-1AA1-E7DF-051F-DA204245098C}"/>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2" name="Straight Connector 11">
            <a:extLst>
              <a:ext uri="{FF2B5EF4-FFF2-40B4-BE49-F238E27FC236}">
                <a16:creationId xmlns:a16="http://schemas.microsoft.com/office/drawing/2014/main" id="{5B46DE82-0F9D-493B-78E6-0BFF2CB91E1E}"/>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56" r:id="rId4"/>
    <p:sldLayoutId id="2147483762" r:id="rId5"/>
    <p:sldLayoutId id="2147483757" r:id="rId6"/>
    <p:sldLayoutId id="2147483763" r:id="rId7"/>
    <p:sldLayoutId id="2147483764" r:id="rId8"/>
    <p:sldLayoutId id="2147483765" r:id="rId9"/>
    <p:sldLayoutId id="2147483758" r:id="rId10"/>
    <p:sldLayoutId id="2147483766"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http://photos1.fotosearch.com/bthumb/IGS/IGS143/EV401-020.jpg">
            <a:extLst>
              <a:ext uri="{FF2B5EF4-FFF2-40B4-BE49-F238E27FC236}">
                <a16:creationId xmlns:a16="http://schemas.microsoft.com/office/drawing/2014/main" id="{D6B4EB80-D3E0-801F-C0D4-D3C98C52C63B}"/>
              </a:ext>
            </a:extLst>
          </p:cNvPr>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2895600" y="1981200"/>
            <a:ext cx="304800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EB035AFA-7285-AB4A-BCD9-7E29589D2714}"/>
              </a:ext>
            </a:extLst>
          </p:cNvPr>
          <p:cNvSpPr>
            <a:spLocks noGrp="1"/>
          </p:cNvSpPr>
          <p:nvPr>
            <p:ph type="ctrTitle"/>
          </p:nvPr>
        </p:nvSpPr>
        <p:spPr>
          <a:xfrm>
            <a:off x="381000" y="4267200"/>
            <a:ext cx="8458200" cy="1222375"/>
          </a:xfrm>
        </p:spPr>
        <p:txBody>
          <a:bodyPr rtlCol="0"/>
          <a:lstStyle/>
          <a:p>
            <a:pPr eaLnBrk="1" fontAlgn="auto" hangingPunct="1">
              <a:spcAft>
                <a:spcPts val="0"/>
              </a:spcAft>
              <a:defRPr/>
            </a:pPr>
            <a:r>
              <a:rPr lang="en-US" sz="6000" b="1" dirty="0">
                <a:solidFill>
                  <a:schemeClr val="bg1">
                    <a:lumMod val="85000"/>
                  </a:schemeClr>
                </a:solidFill>
                <a:effectLst>
                  <a:outerShdw blurRad="38100" dist="38100" dir="2700000" algn="tl">
                    <a:srgbClr val="000000">
                      <a:alpha val="43137"/>
                    </a:srgbClr>
                  </a:outerShdw>
                </a:effectLst>
              </a:rPr>
              <a:t>The Spiritual Mind</a:t>
            </a:r>
          </a:p>
        </p:txBody>
      </p:sp>
      <p:sp>
        <p:nvSpPr>
          <p:cNvPr id="3" name="Subtitle 2">
            <a:extLst>
              <a:ext uri="{FF2B5EF4-FFF2-40B4-BE49-F238E27FC236}">
                <a16:creationId xmlns:a16="http://schemas.microsoft.com/office/drawing/2014/main" id="{EAF0BC56-5B30-F1CE-6241-16CEA608E552}"/>
              </a:ext>
            </a:extLst>
          </p:cNvPr>
          <p:cNvSpPr>
            <a:spLocks noGrp="1"/>
          </p:cNvSpPr>
          <p:nvPr>
            <p:ph type="subTitle" idx="1"/>
          </p:nvPr>
        </p:nvSpPr>
        <p:spPr>
          <a:xfrm>
            <a:off x="152400" y="1981200"/>
            <a:ext cx="2590800" cy="1752600"/>
          </a:xfrm>
        </p:spPr>
        <p:txBody>
          <a:bodyPr rtlCol="0">
            <a:normAutofit fontScale="70000" lnSpcReduction="20000"/>
          </a:bodyPr>
          <a:lstStyle/>
          <a:p>
            <a:pPr algn="ctr" eaLnBrk="1" fontAlgn="auto" hangingPunct="1">
              <a:spcAft>
                <a:spcPts val="0"/>
              </a:spcAft>
              <a:buFont typeface="Arial" pitchFamily="34" charset="0"/>
              <a:buNone/>
              <a:defRPr/>
            </a:pPr>
            <a:r>
              <a:rPr lang="en-US" b="1" dirty="0">
                <a:effectLst>
                  <a:outerShdw blurRad="38100" dist="38100" dir="2700000" algn="tl">
                    <a:srgbClr val="000000">
                      <a:alpha val="43137"/>
                    </a:srgbClr>
                  </a:outerShdw>
                </a:effectLst>
              </a:rPr>
              <a:t>The Mount Carmel  Missionary Baptist Church </a:t>
            </a:r>
          </a:p>
          <a:p>
            <a:pPr algn="ctr" eaLnBrk="1" fontAlgn="auto" hangingPunct="1">
              <a:spcAft>
                <a:spcPts val="0"/>
              </a:spcAft>
              <a:buFont typeface="Arial" pitchFamily="34" charset="0"/>
              <a:buNone/>
              <a:defRPr/>
            </a:pPr>
            <a:r>
              <a:rPr lang="en-US" b="1" dirty="0">
                <a:effectLst>
                  <a:outerShdw blurRad="38100" dist="38100" dir="2700000" algn="tl">
                    <a:srgbClr val="000000">
                      <a:alpha val="43137"/>
                    </a:srgbClr>
                  </a:outerShdw>
                </a:effectLst>
              </a:rPr>
              <a:t>Pastor Leroy Hines Anthony</a:t>
            </a:r>
          </a:p>
          <a:p>
            <a:pPr algn="ctr" eaLnBrk="1" fontAlgn="auto" hangingPunct="1">
              <a:spcAft>
                <a:spcPts val="0"/>
              </a:spcAft>
              <a:buFont typeface="Arial" pitchFamily="34" charset="0"/>
              <a:buNone/>
              <a:defRPr/>
            </a:pPr>
            <a:r>
              <a:rPr lang="en-US" b="1" dirty="0">
                <a:effectLst>
                  <a:outerShdw blurRad="38100" dist="38100" dir="2700000" algn="tl">
                    <a:srgbClr val="000000">
                      <a:alpha val="43137"/>
                    </a:srgbClr>
                  </a:outerShdw>
                </a:effectLst>
              </a:rPr>
              <a:t>April 6, 2022</a:t>
            </a:r>
          </a:p>
          <a:p>
            <a:pPr algn="ctr" eaLnBrk="1" fontAlgn="auto" hangingPunct="1">
              <a:spcAft>
                <a:spcPts val="0"/>
              </a:spcAft>
              <a:buFont typeface="Arial" pitchFamily="34" charset="0"/>
              <a:buNone/>
              <a:defRPr/>
            </a:pPr>
            <a:r>
              <a:rPr lang="en-US" b="1" dirty="0">
                <a:effectLst>
                  <a:outerShdw blurRad="38100" dist="38100" dir="2700000" algn="tl">
                    <a:srgbClr val="000000">
                      <a:alpha val="43137"/>
                    </a:srgbClr>
                  </a:outerShdw>
                </a:effectLst>
              </a:rPr>
              <a:t>Bible Study</a:t>
            </a:r>
          </a:p>
        </p:txBody>
      </p:sp>
      <p:pic>
        <p:nvPicPr>
          <p:cNvPr id="11269" name="Picture 2" descr="http://akvis.com/img/examples/chameleon/fire-and-dove/paste-dove.jpg">
            <a:extLst>
              <a:ext uri="{FF2B5EF4-FFF2-40B4-BE49-F238E27FC236}">
                <a16:creationId xmlns:a16="http://schemas.microsoft.com/office/drawing/2014/main" id="{8295024B-145E-2FCF-B40D-2EB8902B17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76200"/>
            <a:ext cx="8839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TextBox 3">
            <a:extLst>
              <a:ext uri="{FF2B5EF4-FFF2-40B4-BE49-F238E27FC236}">
                <a16:creationId xmlns:a16="http://schemas.microsoft.com/office/drawing/2014/main" id="{BF7D7BB2-40D9-2877-08C3-B3A8E582DF5F}"/>
              </a:ext>
            </a:extLst>
          </p:cNvPr>
          <p:cNvSpPr txBox="1">
            <a:spLocks noChangeArrowheads="1"/>
          </p:cNvSpPr>
          <p:nvPr/>
        </p:nvSpPr>
        <p:spPr bwMode="auto">
          <a:xfrm rot="10800000" flipV="1">
            <a:off x="2460625" y="1230313"/>
            <a:ext cx="42989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solidFill>
                  <a:schemeClr val="bg1"/>
                </a:solidFill>
              </a:rPr>
              <a:t>Series: IT’S TIME TO RETHINK IT!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F7D5EC98-6D1F-F827-8ADF-AF7F255E1C2A}"/>
              </a:ext>
            </a:extLst>
          </p:cNvPr>
          <p:cNvSpPr>
            <a:spLocks noGrp="1"/>
          </p:cNvSpPr>
          <p:nvPr>
            <p:ph type="ctrTitle"/>
          </p:nvPr>
        </p:nvSpPr>
        <p:spPr>
          <a:xfrm>
            <a:off x="381000" y="3048000"/>
            <a:ext cx="8458200" cy="1222375"/>
          </a:xfrm>
        </p:spPr>
        <p:txBody>
          <a:bodyPr/>
          <a:lstStyle/>
          <a:p>
            <a:pPr eaLnBrk="1" fontAlgn="auto" hangingPunct="1">
              <a:spcAft>
                <a:spcPts val="0"/>
              </a:spcAft>
              <a:defRPr/>
            </a:pPr>
            <a:r>
              <a:rPr lang="en-US" b="1" dirty="0"/>
              <a:t>1 CORINTHIANS 2:1-16</a:t>
            </a:r>
          </a:p>
        </p:txBody>
      </p:sp>
      <p:sp>
        <p:nvSpPr>
          <p:cNvPr id="3" name="Subtitle 2">
            <a:extLst>
              <a:ext uri="{FF2B5EF4-FFF2-40B4-BE49-F238E27FC236}">
                <a16:creationId xmlns:a16="http://schemas.microsoft.com/office/drawing/2014/main" id="{929FA4AA-969E-1984-413B-5BFE9C58A77F}"/>
              </a:ext>
            </a:extLst>
          </p:cNvPr>
          <p:cNvSpPr>
            <a:spLocks noGrp="1"/>
          </p:cNvSpPr>
          <p:nvPr>
            <p:ph type="subTitle" idx="1"/>
          </p:nvPr>
        </p:nvSpPr>
        <p:spPr>
          <a:xfrm>
            <a:off x="914400" y="457200"/>
            <a:ext cx="7010400" cy="1752600"/>
          </a:xfrm>
        </p:spPr>
        <p:txBody>
          <a:bodyPr>
            <a:normAutofit/>
          </a:bodyPr>
          <a:lstStyle/>
          <a:p>
            <a:pPr eaLnBrk="1" fontAlgn="auto" hangingPunct="1">
              <a:spcAft>
                <a:spcPts val="0"/>
              </a:spcAft>
              <a:buFont typeface="Wingdings 2"/>
              <a:buNone/>
              <a:defRPr/>
            </a:pPr>
            <a:r>
              <a:rPr lang="en-US" dirty="0">
                <a:effectLst>
                  <a:outerShdw blurRad="38100" dist="38100" dir="2700000" algn="tl">
                    <a:srgbClr val="000000">
                      <a:alpha val="43137"/>
                    </a:srgbClr>
                  </a:outerShdw>
                </a:effectLst>
              </a:rPr>
              <a:t>PLEASE TURN IN YOUR BIBLE AND READ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7960723C-B01E-F29F-D23E-04B8BA700766}"/>
              </a:ext>
            </a:extLst>
          </p:cNvPr>
          <p:cNvSpPr>
            <a:spLocks noGrp="1"/>
          </p:cNvSpPr>
          <p:nvPr>
            <p:ph type="title"/>
          </p:nvPr>
        </p:nvSpPr>
        <p:spPr/>
        <p:txBody>
          <a:bodyPr/>
          <a:lstStyle/>
          <a:p>
            <a:pPr eaLnBrk="1" fontAlgn="auto" hangingPunct="1">
              <a:spcAft>
                <a:spcPts val="0"/>
              </a:spcAft>
              <a:defRPr/>
            </a:pPr>
            <a:r>
              <a:rPr lang="en-US" b="1"/>
              <a:t>1 CORINTHIANS 2:1-3</a:t>
            </a:r>
          </a:p>
        </p:txBody>
      </p:sp>
      <p:sp>
        <p:nvSpPr>
          <p:cNvPr id="21507" name="Content Placeholder 2">
            <a:extLst>
              <a:ext uri="{FF2B5EF4-FFF2-40B4-BE49-F238E27FC236}">
                <a16:creationId xmlns:a16="http://schemas.microsoft.com/office/drawing/2014/main" id="{BC27E5C0-1ADC-0D82-D694-ABE99FC30E03}"/>
              </a:ext>
            </a:extLst>
          </p:cNvPr>
          <p:cNvSpPr>
            <a:spLocks noGrp="1"/>
          </p:cNvSpPr>
          <p:nvPr>
            <p:ph idx="1"/>
          </p:nvPr>
        </p:nvSpPr>
        <p:spPr/>
        <p:txBody>
          <a:bodyPr/>
          <a:lstStyle/>
          <a:p>
            <a:pPr eaLnBrk="1" hangingPunct="1"/>
            <a:r>
              <a:rPr lang="en-US" altLang="en-US" b="1"/>
              <a:t>1</a:t>
            </a:r>
            <a:r>
              <a:rPr lang="en-US" altLang="en-US"/>
              <a:t> And I, brethren, when I came to you, came not with excellency of speech or of wisdom, declaring unto you the testimony of God.</a:t>
            </a:r>
          </a:p>
          <a:p>
            <a:pPr eaLnBrk="1" hangingPunct="1"/>
            <a:r>
              <a:rPr lang="en-US" altLang="en-US" b="1"/>
              <a:t>2</a:t>
            </a:r>
            <a:r>
              <a:rPr lang="en-US" altLang="en-US"/>
              <a:t> For I determined not to know any thing among you, save Jesus Christ, and him crucified. </a:t>
            </a:r>
          </a:p>
          <a:p>
            <a:pPr eaLnBrk="1" hangingPunct="1"/>
            <a:r>
              <a:rPr lang="en-US" altLang="en-US" b="1"/>
              <a:t>3</a:t>
            </a:r>
            <a:r>
              <a:rPr lang="en-US" altLang="en-US"/>
              <a:t> And I was with you in weakness, and in fear, and in much trembling. </a:t>
            </a:r>
          </a:p>
          <a:p>
            <a:pPr eaLnBrk="1" hangingPunct="1"/>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BBB7AEF3-FA6A-4AD6-255B-A70C6EEF94C2}"/>
              </a:ext>
            </a:extLst>
          </p:cNvPr>
          <p:cNvSpPr>
            <a:spLocks noGrp="1"/>
          </p:cNvSpPr>
          <p:nvPr>
            <p:ph type="title"/>
          </p:nvPr>
        </p:nvSpPr>
        <p:spPr/>
        <p:txBody>
          <a:bodyPr/>
          <a:lstStyle/>
          <a:p>
            <a:pPr eaLnBrk="1" fontAlgn="auto" hangingPunct="1">
              <a:spcAft>
                <a:spcPts val="0"/>
              </a:spcAft>
              <a:defRPr/>
            </a:pPr>
            <a:r>
              <a:rPr lang="en-US" b="1"/>
              <a:t>1 CORINTHIANS 2:4-6</a:t>
            </a:r>
          </a:p>
        </p:txBody>
      </p:sp>
      <p:sp>
        <p:nvSpPr>
          <p:cNvPr id="11267" name="Content Placeholder 2">
            <a:extLst>
              <a:ext uri="{FF2B5EF4-FFF2-40B4-BE49-F238E27FC236}">
                <a16:creationId xmlns:a16="http://schemas.microsoft.com/office/drawing/2014/main" id="{D2CBDDFB-3A19-E987-01E5-4D9AAAE77CDB}"/>
              </a:ext>
            </a:extLst>
          </p:cNvPr>
          <p:cNvSpPr>
            <a:spLocks noGrp="1"/>
          </p:cNvSpPr>
          <p:nvPr>
            <p:ph idx="1"/>
          </p:nvPr>
        </p:nvSpPr>
        <p:spPr/>
        <p:txBody>
          <a:bodyPr>
            <a:normAutofit lnSpcReduction="10000"/>
          </a:bodyPr>
          <a:lstStyle/>
          <a:p>
            <a:pPr eaLnBrk="1" fontAlgn="auto" hangingPunct="1">
              <a:spcAft>
                <a:spcPts val="0"/>
              </a:spcAft>
              <a:buFont typeface="Wingdings 2"/>
              <a:buChar char=""/>
              <a:defRPr/>
            </a:pPr>
            <a:r>
              <a:rPr lang="en-US" b="1"/>
              <a:t>4</a:t>
            </a:r>
            <a:r>
              <a:rPr lang="en-US"/>
              <a:t> And my speech and my preaching </a:t>
            </a:r>
            <a:r>
              <a:rPr lang="en-US" i="1"/>
              <a:t>was</a:t>
            </a:r>
            <a:r>
              <a:rPr lang="en-US"/>
              <a:t> not with enticing words of man's wisdom, but in demonstration of the Spirit and of power:</a:t>
            </a:r>
          </a:p>
          <a:p>
            <a:pPr eaLnBrk="1" fontAlgn="auto" hangingPunct="1">
              <a:spcAft>
                <a:spcPts val="0"/>
              </a:spcAft>
              <a:buFont typeface="Wingdings 2"/>
              <a:buChar char=""/>
              <a:defRPr/>
            </a:pPr>
            <a:r>
              <a:rPr lang="en-US"/>
              <a:t> </a:t>
            </a:r>
            <a:r>
              <a:rPr lang="en-US" b="1"/>
              <a:t>5</a:t>
            </a:r>
            <a:r>
              <a:rPr lang="en-US"/>
              <a:t> That your faith should not stand in the wisdom of men, but in the power of God. </a:t>
            </a:r>
          </a:p>
          <a:p>
            <a:pPr eaLnBrk="1" fontAlgn="auto" hangingPunct="1">
              <a:spcAft>
                <a:spcPts val="0"/>
              </a:spcAft>
              <a:buFont typeface="Wingdings 2"/>
              <a:buChar char=""/>
              <a:defRPr/>
            </a:pPr>
            <a:r>
              <a:rPr lang="en-US" b="1"/>
              <a:t>6</a:t>
            </a:r>
            <a:r>
              <a:rPr lang="en-US"/>
              <a:t> Howbeit we speak wisdom among them that are perfect: yet not the wisdom of this world, nor of the princes of this world, that come to nought: </a:t>
            </a:r>
          </a:p>
          <a:p>
            <a:pPr eaLnBrk="1" fontAlgn="auto" hangingPunct="1">
              <a:spcAft>
                <a:spcPts val="0"/>
              </a:spcAft>
              <a:buFont typeface="Arial" charset="0"/>
              <a:buNone/>
              <a:defRPr/>
            </a:pP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377F1F6-8D51-8969-CDC3-4E37BE5E6F2D}"/>
              </a:ext>
            </a:extLst>
          </p:cNvPr>
          <p:cNvSpPr>
            <a:spLocks noGrp="1"/>
          </p:cNvSpPr>
          <p:nvPr>
            <p:ph type="title"/>
          </p:nvPr>
        </p:nvSpPr>
        <p:spPr/>
        <p:txBody>
          <a:bodyPr/>
          <a:lstStyle/>
          <a:p>
            <a:pPr eaLnBrk="1" fontAlgn="auto" hangingPunct="1">
              <a:spcAft>
                <a:spcPts val="0"/>
              </a:spcAft>
              <a:defRPr/>
            </a:pPr>
            <a:r>
              <a:rPr lang="en-US" b="1"/>
              <a:t>1 CORINTHIANS 2:7-9</a:t>
            </a:r>
          </a:p>
        </p:txBody>
      </p:sp>
      <p:sp>
        <p:nvSpPr>
          <p:cNvPr id="12291" name="Content Placeholder 2">
            <a:extLst>
              <a:ext uri="{FF2B5EF4-FFF2-40B4-BE49-F238E27FC236}">
                <a16:creationId xmlns:a16="http://schemas.microsoft.com/office/drawing/2014/main" id="{DA39BBBE-5D83-F01E-164E-4147854EABCE}"/>
              </a:ext>
            </a:extLst>
          </p:cNvPr>
          <p:cNvSpPr>
            <a:spLocks noGrp="1"/>
          </p:cNvSpPr>
          <p:nvPr>
            <p:ph idx="1"/>
          </p:nvPr>
        </p:nvSpPr>
        <p:spPr/>
        <p:txBody>
          <a:bodyPr>
            <a:normAutofit fontScale="92500" lnSpcReduction="10000"/>
          </a:bodyPr>
          <a:lstStyle/>
          <a:p>
            <a:pPr eaLnBrk="1" fontAlgn="auto" hangingPunct="1">
              <a:spcAft>
                <a:spcPts val="0"/>
              </a:spcAft>
              <a:buFont typeface="Wingdings 2"/>
              <a:buChar char=""/>
              <a:defRPr/>
            </a:pPr>
            <a:r>
              <a:rPr lang="en-US" b="1"/>
              <a:t>7</a:t>
            </a:r>
            <a:r>
              <a:rPr lang="en-US"/>
              <a:t> But we speak the wisdom of God in a mystery, </a:t>
            </a:r>
            <a:r>
              <a:rPr lang="en-US" i="1"/>
              <a:t>even</a:t>
            </a:r>
            <a:r>
              <a:rPr lang="en-US"/>
              <a:t> the hidden </a:t>
            </a:r>
            <a:r>
              <a:rPr lang="en-US" i="1"/>
              <a:t>wisdom</a:t>
            </a:r>
            <a:r>
              <a:rPr lang="en-US"/>
              <a:t>, which God ordained before the world unto our glory:</a:t>
            </a:r>
          </a:p>
          <a:p>
            <a:pPr eaLnBrk="1" fontAlgn="auto" hangingPunct="1">
              <a:spcAft>
                <a:spcPts val="0"/>
              </a:spcAft>
              <a:buFont typeface="Wingdings 2"/>
              <a:buChar char=""/>
              <a:defRPr/>
            </a:pPr>
            <a:r>
              <a:rPr lang="en-US" b="1"/>
              <a:t>8</a:t>
            </a:r>
            <a:r>
              <a:rPr lang="en-US"/>
              <a:t> Which none of the princes of this world knew: for had they known </a:t>
            </a:r>
            <a:r>
              <a:rPr lang="en-US" i="1"/>
              <a:t>it</a:t>
            </a:r>
            <a:r>
              <a:rPr lang="en-US"/>
              <a:t>, they would not have crucified the Lord of glory. </a:t>
            </a:r>
          </a:p>
          <a:p>
            <a:pPr eaLnBrk="1" fontAlgn="auto" hangingPunct="1">
              <a:spcAft>
                <a:spcPts val="0"/>
              </a:spcAft>
              <a:buFont typeface="Wingdings 2"/>
              <a:buChar char=""/>
              <a:defRPr/>
            </a:pPr>
            <a:r>
              <a:rPr lang="en-US" b="1"/>
              <a:t>9</a:t>
            </a:r>
            <a:r>
              <a:rPr lang="en-US"/>
              <a:t> But as it is written, Eye hath not seen, nor ear heard, neither have entered into the heart of man, the things which God hath prepared for them that love him. </a:t>
            </a:r>
          </a:p>
          <a:p>
            <a:pPr eaLnBrk="1" fontAlgn="auto" hangingPunct="1">
              <a:spcAft>
                <a:spcPts val="0"/>
              </a:spcAft>
              <a:buFont typeface="Wingdings 2"/>
              <a:buChar char=""/>
              <a:defRPr/>
            </a:pP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456211DD-5D79-4F63-D0B5-D431D39DCB6A}"/>
              </a:ext>
            </a:extLst>
          </p:cNvPr>
          <p:cNvSpPr>
            <a:spLocks noGrp="1"/>
          </p:cNvSpPr>
          <p:nvPr>
            <p:ph type="title"/>
          </p:nvPr>
        </p:nvSpPr>
        <p:spPr/>
        <p:txBody>
          <a:bodyPr/>
          <a:lstStyle/>
          <a:p>
            <a:pPr eaLnBrk="1" fontAlgn="auto" hangingPunct="1">
              <a:spcAft>
                <a:spcPts val="0"/>
              </a:spcAft>
              <a:defRPr/>
            </a:pPr>
            <a:r>
              <a:rPr lang="en-US" b="1"/>
              <a:t>1 CORINTHIANS 2:10-12</a:t>
            </a:r>
          </a:p>
        </p:txBody>
      </p:sp>
      <p:sp>
        <p:nvSpPr>
          <p:cNvPr id="13315" name="Content Placeholder 2">
            <a:extLst>
              <a:ext uri="{FF2B5EF4-FFF2-40B4-BE49-F238E27FC236}">
                <a16:creationId xmlns:a16="http://schemas.microsoft.com/office/drawing/2014/main" id="{06A94EDA-59D3-9229-FD65-AEAAD280439F}"/>
              </a:ext>
            </a:extLst>
          </p:cNvPr>
          <p:cNvSpPr>
            <a:spLocks noGrp="1"/>
          </p:cNvSpPr>
          <p:nvPr>
            <p:ph idx="1"/>
          </p:nvPr>
        </p:nvSpPr>
        <p:spPr>
          <a:xfrm>
            <a:off x="152400" y="1265238"/>
            <a:ext cx="8839200" cy="4525962"/>
          </a:xfrm>
        </p:spPr>
        <p:txBody>
          <a:bodyPr>
            <a:normAutofit fontScale="92500" lnSpcReduction="10000"/>
          </a:bodyPr>
          <a:lstStyle/>
          <a:p>
            <a:pPr eaLnBrk="1" fontAlgn="auto" hangingPunct="1">
              <a:spcAft>
                <a:spcPts val="0"/>
              </a:spcAft>
              <a:buFont typeface="Wingdings 2"/>
              <a:buChar char=""/>
              <a:defRPr/>
            </a:pPr>
            <a:r>
              <a:rPr lang="en-US" b="1" dirty="0"/>
              <a:t>10</a:t>
            </a:r>
            <a:r>
              <a:rPr lang="en-US" dirty="0"/>
              <a:t> But God hath revealed </a:t>
            </a:r>
            <a:r>
              <a:rPr lang="en-US" i="1" dirty="0"/>
              <a:t>them</a:t>
            </a:r>
            <a:r>
              <a:rPr lang="en-US" dirty="0"/>
              <a:t> unto us </a:t>
            </a:r>
            <a:r>
              <a:rPr lang="en-US" u="sng" dirty="0"/>
              <a:t>by his Spirit</a:t>
            </a:r>
            <a:r>
              <a:rPr lang="en-US" dirty="0"/>
              <a:t>: for the Spirit </a:t>
            </a:r>
            <a:r>
              <a:rPr lang="en-US" dirty="0" err="1"/>
              <a:t>searcheth</a:t>
            </a:r>
            <a:r>
              <a:rPr lang="en-US" dirty="0"/>
              <a:t> all things, yea, the deep things of God. </a:t>
            </a:r>
          </a:p>
          <a:p>
            <a:pPr eaLnBrk="1" fontAlgn="auto" hangingPunct="1">
              <a:spcAft>
                <a:spcPts val="0"/>
              </a:spcAft>
              <a:buFont typeface="Wingdings 2"/>
              <a:buChar char=""/>
              <a:defRPr/>
            </a:pPr>
            <a:r>
              <a:rPr lang="en-US" b="1" dirty="0"/>
              <a:t>11</a:t>
            </a:r>
            <a:r>
              <a:rPr lang="en-US" dirty="0"/>
              <a:t> For what man </a:t>
            </a:r>
            <a:r>
              <a:rPr lang="en-US" dirty="0" err="1"/>
              <a:t>knoweth</a:t>
            </a:r>
            <a:r>
              <a:rPr lang="en-US" dirty="0"/>
              <a:t> the things of a man, save the spirit of man which is in him? even so the things of God </a:t>
            </a:r>
            <a:r>
              <a:rPr lang="en-US" dirty="0" err="1"/>
              <a:t>knoweth</a:t>
            </a:r>
            <a:r>
              <a:rPr lang="en-US" dirty="0"/>
              <a:t> no man, but the Spirit of God. </a:t>
            </a:r>
          </a:p>
          <a:p>
            <a:pPr eaLnBrk="1" fontAlgn="auto" hangingPunct="1">
              <a:spcAft>
                <a:spcPts val="0"/>
              </a:spcAft>
              <a:buFont typeface="Wingdings 2"/>
              <a:buChar char=""/>
              <a:defRPr/>
            </a:pPr>
            <a:r>
              <a:rPr lang="en-US" b="1" dirty="0"/>
              <a:t>12</a:t>
            </a:r>
            <a:r>
              <a:rPr lang="en-US" dirty="0"/>
              <a:t> Now we have received, not the spirit of the world, but the spirit which is of God; that we might know the things that are freely given to us of God. </a:t>
            </a:r>
          </a:p>
          <a:p>
            <a:pPr eaLnBrk="1" fontAlgn="auto" hangingPunct="1">
              <a:spcAft>
                <a:spcPts val="0"/>
              </a:spcAft>
              <a:buFont typeface="Wingdings 2"/>
              <a:buChar char=""/>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2430826-DAFE-F254-9E52-1E14B7759051}"/>
              </a:ext>
            </a:extLst>
          </p:cNvPr>
          <p:cNvSpPr>
            <a:spLocks noGrp="1"/>
          </p:cNvSpPr>
          <p:nvPr>
            <p:ph type="title"/>
          </p:nvPr>
        </p:nvSpPr>
        <p:spPr/>
        <p:txBody>
          <a:bodyPr/>
          <a:lstStyle/>
          <a:p>
            <a:pPr eaLnBrk="1" fontAlgn="auto" hangingPunct="1">
              <a:spcAft>
                <a:spcPts val="0"/>
              </a:spcAft>
              <a:defRPr/>
            </a:pPr>
            <a:r>
              <a:rPr lang="en-US" b="1"/>
              <a:t>1 CORINTHIANS 2:13-15</a:t>
            </a:r>
          </a:p>
        </p:txBody>
      </p:sp>
      <p:sp>
        <p:nvSpPr>
          <p:cNvPr id="14339" name="Content Placeholder 2">
            <a:extLst>
              <a:ext uri="{FF2B5EF4-FFF2-40B4-BE49-F238E27FC236}">
                <a16:creationId xmlns:a16="http://schemas.microsoft.com/office/drawing/2014/main" id="{EF9C680F-470D-D006-EBA7-49D82CEB9E61}"/>
              </a:ext>
            </a:extLst>
          </p:cNvPr>
          <p:cNvSpPr>
            <a:spLocks noGrp="1"/>
          </p:cNvSpPr>
          <p:nvPr>
            <p:ph idx="1"/>
          </p:nvPr>
        </p:nvSpPr>
        <p:spPr>
          <a:xfrm>
            <a:off x="457200" y="1447800"/>
            <a:ext cx="8229600" cy="4525963"/>
          </a:xfrm>
        </p:spPr>
        <p:txBody>
          <a:bodyPr>
            <a:normAutofit fontScale="92500" lnSpcReduction="10000"/>
          </a:bodyPr>
          <a:lstStyle/>
          <a:p>
            <a:pPr eaLnBrk="1" fontAlgn="auto" hangingPunct="1">
              <a:spcAft>
                <a:spcPts val="0"/>
              </a:spcAft>
              <a:buFont typeface="Wingdings 2"/>
              <a:buChar char=""/>
              <a:defRPr/>
            </a:pPr>
            <a:r>
              <a:rPr lang="en-US" b="1"/>
              <a:t>13</a:t>
            </a:r>
            <a:r>
              <a:rPr lang="en-US"/>
              <a:t> Which things also we speak, not in the words which man's wisdom teacheth, but which the Holy Ghost teacheth; comparing spiritual things with spiritual. </a:t>
            </a:r>
          </a:p>
          <a:p>
            <a:pPr eaLnBrk="1" fontAlgn="auto" hangingPunct="1">
              <a:spcAft>
                <a:spcPts val="0"/>
              </a:spcAft>
              <a:buFont typeface="Wingdings 2"/>
              <a:buChar char=""/>
              <a:defRPr/>
            </a:pPr>
            <a:r>
              <a:rPr lang="en-US" b="1"/>
              <a:t>14</a:t>
            </a:r>
            <a:r>
              <a:rPr lang="en-US"/>
              <a:t> But the natural man receiveth not the things of the Spirit of God: for they are foolishness unto him: neither can he know </a:t>
            </a:r>
            <a:r>
              <a:rPr lang="en-US" i="1"/>
              <a:t>them</a:t>
            </a:r>
            <a:r>
              <a:rPr lang="en-US"/>
              <a:t>, because they are spiritually discerned.</a:t>
            </a:r>
          </a:p>
          <a:p>
            <a:pPr eaLnBrk="1" fontAlgn="auto" hangingPunct="1">
              <a:spcAft>
                <a:spcPts val="0"/>
              </a:spcAft>
              <a:buFont typeface="Wingdings 2"/>
              <a:buChar char=""/>
              <a:defRPr/>
            </a:pPr>
            <a:r>
              <a:rPr lang="en-US" b="1"/>
              <a:t>15</a:t>
            </a:r>
            <a:r>
              <a:rPr lang="en-US"/>
              <a:t> But he that is spiritual judgeth all things, yet he himself is judged of no man. </a:t>
            </a:r>
          </a:p>
          <a:p>
            <a:pPr eaLnBrk="1" fontAlgn="auto" hangingPunct="1">
              <a:spcAft>
                <a:spcPts val="0"/>
              </a:spcAft>
              <a:buFont typeface="Wingdings 2"/>
              <a:buChar char=""/>
              <a:defRPr/>
            </a:pP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905CC711-9A5A-ADB2-E872-C0273836276A}"/>
              </a:ext>
            </a:extLst>
          </p:cNvPr>
          <p:cNvSpPr>
            <a:spLocks noGrp="1"/>
          </p:cNvSpPr>
          <p:nvPr>
            <p:ph type="title"/>
          </p:nvPr>
        </p:nvSpPr>
        <p:spPr/>
        <p:txBody>
          <a:bodyPr/>
          <a:lstStyle/>
          <a:p>
            <a:pPr eaLnBrk="1" fontAlgn="auto" hangingPunct="1">
              <a:spcAft>
                <a:spcPts val="0"/>
              </a:spcAft>
              <a:defRPr/>
            </a:pPr>
            <a:r>
              <a:rPr lang="en-US" b="1"/>
              <a:t>1 CORINTHIANS 2:16</a:t>
            </a:r>
          </a:p>
        </p:txBody>
      </p:sp>
      <p:sp>
        <p:nvSpPr>
          <p:cNvPr id="26627" name="Content Placeholder 2">
            <a:extLst>
              <a:ext uri="{FF2B5EF4-FFF2-40B4-BE49-F238E27FC236}">
                <a16:creationId xmlns:a16="http://schemas.microsoft.com/office/drawing/2014/main" id="{A31F0254-B088-5C2E-BD7A-BA3BA684CD22}"/>
              </a:ext>
            </a:extLst>
          </p:cNvPr>
          <p:cNvSpPr>
            <a:spLocks noGrp="1"/>
          </p:cNvSpPr>
          <p:nvPr>
            <p:ph idx="1"/>
          </p:nvPr>
        </p:nvSpPr>
        <p:spPr/>
        <p:txBody>
          <a:bodyPr/>
          <a:lstStyle/>
          <a:p>
            <a:pPr eaLnBrk="1" hangingPunct="1"/>
            <a:r>
              <a:rPr lang="en-US" altLang="en-US" b="1"/>
              <a:t>16</a:t>
            </a:r>
            <a:r>
              <a:rPr lang="en-US" altLang="en-US"/>
              <a:t> For who hath known the mind of the Lord, that he may instruct him? But we have the mind of Christ.</a:t>
            </a:r>
          </a:p>
          <a:p>
            <a:pPr eaLnBrk="1" hangingPunct="1"/>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F7FD6-AF5C-A9A7-E2CB-DAB33B4013BE}"/>
              </a:ext>
            </a:extLst>
          </p:cNvPr>
          <p:cNvSpPr>
            <a:spLocks noGrp="1"/>
          </p:cNvSpPr>
          <p:nvPr>
            <p:ph type="title"/>
          </p:nvPr>
        </p:nvSpPr>
        <p:spPr/>
        <p:txBody>
          <a:bodyPr>
            <a:normAutofit fontScale="90000"/>
          </a:bodyPr>
          <a:lstStyle/>
          <a:p>
            <a:pPr>
              <a:defRPr/>
            </a:pPr>
            <a:r>
              <a:rPr lang="en-US" dirty="0"/>
              <a:t>Series Foundational Scripture</a:t>
            </a:r>
            <a:br>
              <a:rPr lang="en-US" dirty="0"/>
            </a:br>
            <a:r>
              <a:rPr lang="en-US" dirty="0"/>
              <a:t>romans 12:1-2</a:t>
            </a:r>
          </a:p>
        </p:txBody>
      </p:sp>
      <p:sp>
        <p:nvSpPr>
          <p:cNvPr id="13315" name="Content Placeholder 2">
            <a:extLst>
              <a:ext uri="{FF2B5EF4-FFF2-40B4-BE49-F238E27FC236}">
                <a16:creationId xmlns:a16="http://schemas.microsoft.com/office/drawing/2014/main" id="{73E10098-9F38-3EC1-BCBD-F7161CCB925B}"/>
              </a:ext>
            </a:extLst>
          </p:cNvPr>
          <p:cNvSpPr>
            <a:spLocks noGrp="1"/>
          </p:cNvSpPr>
          <p:nvPr>
            <p:ph idx="1"/>
          </p:nvPr>
        </p:nvSpPr>
        <p:spPr/>
        <p:txBody>
          <a:bodyPr/>
          <a:lstStyle/>
          <a:p>
            <a:r>
              <a:rPr lang="en-US" altLang="en-US"/>
              <a:t>I beseech you therefore, brethren, by the mercies of God, that ye present your bodies a living sacrifice, holy, acceptable unto God, which is your reasonable service.</a:t>
            </a:r>
          </a:p>
          <a:p>
            <a:endParaRPr lang="en-US" altLang="en-US"/>
          </a:p>
          <a:p>
            <a:r>
              <a:rPr lang="en-US" altLang="en-US"/>
              <a:t>2 And be not conformed to this world: </a:t>
            </a:r>
            <a:r>
              <a:rPr lang="en-US" altLang="en-US" b="1" i="1"/>
              <a:t>but be ye transformed by the renewing of your mind, that ye may prove what is that good, and acceptable, and perfect, will of God.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B4F092A7-DF30-6EF1-E15D-BDFBE96A492C}"/>
              </a:ext>
            </a:extLst>
          </p:cNvPr>
          <p:cNvSpPr>
            <a:spLocks noGrp="1"/>
          </p:cNvSpPr>
          <p:nvPr>
            <p:ph type="title"/>
          </p:nvPr>
        </p:nvSpPr>
        <p:spPr/>
        <p:txBody>
          <a:bodyPr/>
          <a:lstStyle/>
          <a:p>
            <a:pPr eaLnBrk="1" fontAlgn="auto" hangingPunct="1">
              <a:spcAft>
                <a:spcPts val="0"/>
              </a:spcAft>
              <a:defRPr/>
            </a:pPr>
            <a:r>
              <a:rPr lang="en-US" b="1"/>
              <a:t>ROMANS 8:6</a:t>
            </a:r>
          </a:p>
        </p:txBody>
      </p:sp>
      <p:sp>
        <p:nvSpPr>
          <p:cNvPr id="12291" name="Content Placeholder 2">
            <a:extLst>
              <a:ext uri="{FF2B5EF4-FFF2-40B4-BE49-F238E27FC236}">
                <a16:creationId xmlns:a16="http://schemas.microsoft.com/office/drawing/2014/main" id="{4C176CAA-8C7D-4E0E-D51A-6FA16E28FAC2}"/>
              </a:ext>
            </a:extLst>
          </p:cNvPr>
          <p:cNvSpPr>
            <a:spLocks noGrp="1"/>
          </p:cNvSpPr>
          <p:nvPr>
            <p:ph idx="1"/>
          </p:nvPr>
        </p:nvSpPr>
        <p:spPr/>
        <p:txBody>
          <a:bodyPr/>
          <a:lstStyle/>
          <a:p>
            <a:pPr eaLnBrk="1" hangingPunct="1"/>
            <a:r>
              <a:rPr lang="en-US" altLang="en-US" sz="4800" b="1"/>
              <a:t>6</a:t>
            </a:r>
            <a:r>
              <a:rPr lang="en-US" altLang="en-US" sz="4800"/>
              <a:t> For to be carnally minded </a:t>
            </a:r>
            <a:r>
              <a:rPr lang="en-US" altLang="en-US" sz="4800" i="1"/>
              <a:t>is</a:t>
            </a:r>
            <a:r>
              <a:rPr lang="en-US" altLang="en-US" sz="4800"/>
              <a:t> death; but to be spiritually minded </a:t>
            </a:r>
            <a:r>
              <a:rPr lang="en-US" altLang="en-US" sz="4800" i="1"/>
              <a:t>is</a:t>
            </a:r>
            <a:r>
              <a:rPr lang="en-US" altLang="en-US" sz="4800"/>
              <a:t> life and peace.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15720061-9A0A-E970-6EF2-576546DDCCBB}"/>
              </a:ext>
            </a:extLst>
          </p:cNvPr>
          <p:cNvSpPr>
            <a:spLocks noGrp="1"/>
          </p:cNvSpPr>
          <p:nvPr>
            <p:ph type="title"/>
          </p:nvPr>
        </p:nvSpPr>
        <p:spPr>
          <a:solidFill>
            <a:srgbClr val="FFC000"/>
          </a:solidFill>
        </p:spPr>
        <p:txBody>
          <a:bodyPr/>
          <a:lstStyle/>
          <a:p>
            <a:pPr eaLnBrk="1" fontAlgn="auto" hangingPunct="1">
              <a:spcAft>
                <a:spcPts val="0"/>
              </a:spcAft>
              <a:defRPr/>
            </a:pPr>
            <a:r>
              <a:rPr lang="en-US"/>
              <a:t>The Spiritual Mind is….</a:t>
            </a:r>
          </a:p>
        </p:txBody>
      </p:sp>
      <p:sp>
        <p:nvSpPr>
          <p:cNvPr id="3" name="Content Placeholder 2">
            <a:extLst>
              <a:ext uri="{FF2B5EF4-FFF2-40B4-BE49-F238E27FC236}">
                <a16:creationId xmlns:a16="http://schemas.microsoft.com/office/drawing/2014/main" id="{ECEF22C6-83CB-29CF-2E76-96909B7E1045}"/>
              </a:ext>
            </a:extLst>
          </p:cNvPr>
          <p:cNvSpPr>
            <a:spLocks noGrp="1"/>
          </p:cNvSpPr>
          <p:nvPr>
            <p:ph idx="1"/>
          </p:nvPr>
        </p:nvSpPr>
        <p:spPr/>
        <p:txBody>
          <a:bodyPr rtlCol="0">
            <a:normAutofit/>
          </a:bodyPr>
          <a:lstStyle/>
          <a:p>
            <a:pPr algn="ctr" eaLnBrk="1" fontAlgn="auto" hangingPunct="1">
              <a:spcAft>
                <a:spcPts val="0"/>
              </a:spcAft>
              <a:buFont typeface="Arial" pitchFamily="34" charset="0"/>
              <a:buChar char="•"/>
              <a:defRPr/>
            </a:pPr>
            <a:r>
              <a:rPr lang="en-US" sz="4000" dirty="0"/>
              <a:t>The Mind which </a:t>
            </a:r>
            <a:r>
              <a:rPr lang="en-US" sz="4000" b="1" dirty="0">
                <a:effectLst>
                  <a:outerShdw blurRad="38100" dist="38100" dir="2700000" algn="tl">
                    <a:srgbClr val="000000">
                      <a:alpha val="43137"/>
                    </a:srgbClr>
                  </a:outerShdw>
                </a:effectLst>
              </a:rPr>
              <a:t>desires</a:t>
            </a:r>
            <a:r>
              <a:rPr lang="en-US" sz="4000" dirty="0"/>
              <a:t> and </a:t>
            </a:r>
            <a:r>
              <a:rPr lang="en-US" sz="4000" b="1" dirty="0">
                <a:effectLst>
                  <a:outerShdw blurRad="38100" dist="38100" dir="2700000" algn="tl">
                    <a:srgbClr val="000000">
                      <a:alpha val="43137"/>
                    </a:srgbClr>
                  </a:outerShdw>
                </a:effectLst>
              </a:rPr>
              <a:t>pursues</a:t>
            </a:r>
            <a:r>
              <a:rPr lang="en-US" sz="4000" dirty="0"/>
              <a:t> after Spiritual Things.</a:t>
            </a:r>
          </a:p>
          <a:p>
            <a:pPr algn="ctr" eaLnBrk="1" fontAlgn="auto" hangingPunct="1">
              <a:spcAft>
                <a:spcPts val="0"/>
              </a:spcAft>
              <a:buFont typeface="Arial" pitchFamily="34" charset="0"/>
              <a:buChar char="•"/>
              <a:defRPr/>
            </a:pPr>
            <a:endParaRPr lang="en-US" sz="4000" dirty="0"/>
          </a:p>
          <a:p>
            <a:pPr algn="ctr" eaLnBrk="1" fontAlgn="auto" hangingPunct="1">
              <a:spcAft>
                <a:spcPts val="0"/>
              </a:spcAft>
              <a:buFont typeface="Arial" pitchFamily="34" charset="0"/>
              <a:buChar char="•"/>
              <a:defRPr/>
            </a:pPr>
            <a:endParaRPr lang="en-US" sz="4000" dirty="0"/>
          </a:p>
          <a:p>
            <a:pPr algn="ctr" eaLnBrk="1" fontAlgn="auto" hangingPunct="1">
              <a:spcAft>
                <a:spcPts val="0"/>
              </a:spcAft>
              <a:buFont typeface="Arial" pitchFamily="34" charset="0"/>
              <a:buChar char="•"/>
              <a:defRPr/>
            </a:pPr>
            <a:r>
              <a:rPr lang="en-US" sz="4000" dirty="0"/>
              <a:t>THE HOLY SPIRIT</a:t>
            </a:r>
          </a:p>
        </p:txBody>
      </p:sp>
      <p:sp>
        <p:nvSpPr>
          <p:cNvPr id="4" name="Title 1">
            <a:extLst>
              <a:ext uri="{FF2B5EF4-FFF2-40B4-BE49-F238E27FC236}">
                <a16:creationId xmlns:a16="http://schemas.microsoft.com/office/drawing/2014/main" id="{B2F551D4-6490-2115-2FAA-71ED5A0BFFDA}"/>
              </a:ext>
            </a:extLst>
          </p:cNvPr>
          <p:cNvSpPr txBox="1">
            <a:spLocks/>
          </p:cNvSpPr>
          <p:nvPr/>
        </p:nvSpPr>
        <p:spPr>
          <a:xfrm>
            <a:off x="609600" y="2819400"/>
            <a:ext cx="8229600" cy="1143000"/>
          </a:xfrm>
          <a:prstGeom prst="rect">
            <a:avLst/>
          </a:prstGeom>
          <a:solidFill>
            <a:srgbClr val="FFC000"/>
          </a:solidFill>
        </p:spPr>
        <p:txBody>
          <a:bodyPr anchor="ctr">
            <a:normAutofit/>
          </a:bodyPr>
          <a:lstStyle/>
          <a:p>
            <a:pPr algn="ctr" eaLnBrk="1" fontAlgn="auto" hangingPunct="1">
              <a:spcAft>
                <a:spcPts val="0"/>
              </a:spcAft>
              <a:defRPr/>
            </a:pPr>
            <a:r>
              <a:rPr lang="en-US" sz="4400">
                <a:latin typeface="+mj-lt"/>
                <a:ea typeface="+mj-ea"/>
                <a:cs typeface="+mj-cs"/>
              </a:rPr>
              <a:t>The Spiritual Mind Comes from….</a:t>
            </a:r>
            <a:endParaRPr lang="en-US" sz="4400" dirty="0">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97CE88E1-E218-1DB3-57D6-9E568DBCDFFD}"/>
              </a:ext>
            </a:extLst>
          </p:cNvPr>
          <p:cNvSpPr>
            <a:spLocks noGrp="1"/>
          </p:cNvSpPr>
          <p:nvPr>
            <p:ph type="title"/>
          </p:nvPr>
        </p:nvSpPr>
        <p:spPr>
          <a:solidFill>
            <a:srgbClr val="FFC000"/>
          </a:solidFill>
        </p:spPr>
        <p:txBody>
          <a:bodyPr/>
          <a:lstStyle/>
          <a:p>
            <a:pPr eaLnBrk="1" fontAlgn="auto" hangingPunct="1">
              <a:spcAft>
                <a:spcPts val="0"/>
              </a:spcAft>
              <a:defRPr/>
            </a:pPr>
            <a:r>
              <a:rPr lang="en-US" dirty="0"/>
              <a:t>The Spiritual Mind MANIFESTS….</a:t>
            </a:r>
          </a:p>
        </p:txBody>
      </p:sp>
      <p:sp>
        <p:nvSpPr>
          <p:cNvPr id="3" name="Content Placeholder 2">
            <a:extLst>
              <a:ext uri="{FF2B5EF4-FFF2-40B4-BE49-F238E27FC236}">
                <a16:creationId xmlns:a16="http://schemas.microsoft.com/office/drawing/2014/main" id="{7B51FDD3-4A98-1D4A-8B93-3101753C404A}"/>
              </a:ext>
            </a:extLst>
          </p:cNvPr>
          <p:cNvSpPr>
            <a:spLocks noGrp="1"/>
          </p:cNvSpPr>
          <p:nvPr>
            <p:ph idx="1"/>
          </p:nvPr>
        </p:nvSpPr>
        <p:spPr/>
        <p:txBody>
          <a:bodyPr rtlCol="0">
            <a:normAutofit/>
          </a:bodyPr>
          <a:lstStyle/>
          <a:p>
            <a:pPr marL="742950" indent="-742950" eaLnBrk="1" fontAlgn="auto" hangingPunct="1">
              <a:spcAft>
                <a:spcPts val="0"/>
              </a:spcAft>
              <a:buFont typeface="+mj-lt"/>
              <a:buAutoNum type="arabicPeriod"/>
              <a:defRPr/>
            </a:pPr>
            <a:r>
              <a:rPr lang="en-US" sz="4000" dirty="0"/>
              <a:t>Quickened Religious Sensibilities</a:t>
            </a:r>
          </a:p>
          <a:p>
            <a:pPr marL="742950" indent="-742950" eaLnBrk="1" fontAlgn="auto" hangingPunct="1">
              <a:spcAft>
                <a:spcPts val="0"/>
              </a:spcAft>
              <a:buFont typeface="+mj-lt"/>
              <a:buAutoNum type="arabicPeriod"/>
              <a:defRPr/>
            </a:pPr>
            <a:r>
              <a:rPr lang="en-US" sz="4000" dirty="0"/>
              <a:t>Heightened Sensitiveness to evil</a:t>
            </a:r>
          </a:p>
          <a:p>
            <a:pPr marL="742950" indent="-742950" eaLnBrk="1" fontAlgn="auto" hangingPunct="1">
              <a:spcAft>
                <a:spcPts val="0"/>
              </a:spcAft>
              <a:buFont typeface="+mj-lt"/>
              <a:buAutoNum type="arabicPeriod"/>
              <a:defRPr/>
            </a:pPr>
            <a:r>
              <a:rPr lang="en-US" sz="4000" dirty="0"/>
              <a:t>Centered Affections on a personal Savior</a:t>
            </a:r>
          </a:p>
          <a:p>
            <a:pPr algn="ctr" eaLnBrk="1" fontAlgn="auto" hangingPunct="1">
              <a:spcAft>
                <a:spcPts val="0"/>
              </a:spcAft>
              <a:buFont typeface="Arial" pitchFamily="34" charset="0"/>
              <a:buChar char="•"/>
              <a:defRPr/>
            </a:pPr>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DD0C1-20F3-9308-84BD-28EE297CDCA7}"/>
              </a:ext>
            </a:extLst>
          </p:cNvPr>
          <p:cNvSpPr>
            <a:spLocks noGrp="1"/>
          </p:cNvSpPr>
          <p:nvPr>
            <p:ph type="title"/>
          </p:nvPr>
        </p:nvSpPr>
        <p:spPr>
          <a:solidFill>
            <a:srgbClr val="FFC000"/>
          </a:solidFill>
        </p:spPr>
        <p:txBody>
          <a:bodyPr rtlCol="0">
            <a:normAutofit fontScale="90000"/>
          </a:bodyPr>
          <a:lstStyle/>
          <a:p>
            <a:pPr eaLnBrk="1" fontAlgn="auto" hangingPunct="1">
              <a:spcAft>
                <a:spcPts val="0"/>
              </a:spcAft>
              <a:defRPr/>
            </a:pPr>
            <a:r>
              <a:rPr lang="en-US" dirty="0"/>
              <a:t>The Fruits and Experiences of the Spiritual Mind</a:t>
            </a:r>
          </a:p>
        </p:txBody>
      </p:sp>
      <p:sp>
        <p:nvSpPr>
          <p:cNvPr id="5123" name="Content Placeholder 2">
            <a:extLst>
              <a:ext uri="{FF2B5EF4-FFF2-40B4-BE49-F238E27FC236}">
                <a16:creationId xmlns:a16="http://schemas.microsoft.com/office/drawing/2014/main" id="{8CF393F5-9E7D-FEBF-133F-A57175FA52E3}"/>
              </a:ext>
            </a:extLst>
          </p:cNvPr>
          <p:cNvSpPr>
            <a:spLocks noGrp="1"/>
          </p:cNvSpPr>
          <p:nvPr>
            <p:ph idx="1"/>
          </p:nvPr>
        </p:nvSpPr>
        <p:spPr/>
        <p:txBody>
          <a:bodyPr>
            <a:normAutofit/>
          </a:bodyPr>
          <a:lstStyle/>
          <a:p>
            <a:pPr marL="742950" indent="-742950" algn="ctr" eaLnBrk="1" fontAlgn="auto" hangingPunct="1">
              <a:spcAft>
                <a:spcPts val="0"/>
              </a:spcAft>
              <a:buFont typeface="Arial" charset="0"/>
              <a:buNone/>
              <a:defRPr/>
            </a:pPr>
            <a:r>
              <a:rPr lang="en-US" sz="4000" b="1" u="sng" dirty="0">
                <a:effectLst>
                  <a:outerShdw blurRad="38100" dist="38100" dir="2700000" algn="tl">
                    <a:srgbClr val="000000">
                      <a:alpha val="43137"/>
                    </a:srgbClr>
                  </a:outerShdw>
                </a:effectLst>
              </a:rPr>
              <a:t>LIFE &amp; PEACE</a:t>
            </a:r>
          </a:p>
          <a:p>
            <a:pPr marL="742950" indent="-742950" eaLnBrk="1" fontAlgn="auto" hangingPunct="1">
              <a:spcAft>
                <a:spcPts val="0"/>
              </a:spcAft>
              <a:buFont typeface="Calibri" pitchFamily="34" charset="0"/>
              <a:buAutoNum type="arabicPeriod"/>
              <a:defRPr/>
            </a:pPr>
            <a:r>
              <a:rPr lang="en-US" sz="4000" dirty="0"/>
              <a:t>THE PEACE OF A </a:t>
            </a:r>
            <a:r>
              <a:rPr lang="en-US" sz="4000" u="sng" dirty="0"/>
              <a:t>SETTLED HEART</a:t>
            </a:r>
            <a:r>
              <a:rPr lang="en-US" sz="4000" dirty="0"/>
              <a:t>,</a:t>
            </a:r>
          </a:p>
          <a:p>
            <a:pPr marL="742950" indent="-742950" eaLnBrk="1" fontAlgn="auto" hangingPunct="1">
              <a:spcAft>
                <a:spcPts val="0"/>
              </a:spcAft>
              <a:buFont typeface="Calibri" pitchFamily="34" charset="0"/>
              <a:buAutoNum type="arabicPeriod"/>
              <a:defRPr/>
            </a:pPr>
            <a:r>
              <a:rPr lang="en-US" sz="4000" dirty="0"/>
              <a:t>THE PEACE OF A </a:t>
            </a:r>
            <a:r>
              <a:rPr lang="en-US" sz="4000" u="sng" dirty="0"/>
              <a:t>RESIGNED AND SUBMISSIVE WILL</a:t>
            </a:r>
          </a:p>
          <a:p>
            <a:pPr marL="742950" indent="-742950" eaLnBrk="1" fontAlgn="auto" hangingPunct="1">
              <a:spcAft>
                <a:spcPts val="0"/>
              </a:spcAft>
              <a:buFont typeface="Calibri" pitchFamily="34" charset="0"/>
              <a:buAutoNum type="arabicPeriod"/>
              <a:defRPr/>
            </a:pPr>
            <a:r>
              <a:rPr lang="en-US" sz="4000" dirty="0"/>
              <a:t>A LIFE OF SPIRITUAL LIBERTY</a:t>
            </a:r>
          </a:p>
          <a:p>
            <a:pPr marL="742950" indent="-742950" eaLnBrk="1" fontAlgn="auto" hangingPunct="1">
              <a:spcAft>
                <a:spcPts val="0"/>
              </a:spcAft>
              <a:buFont typeface="Calibri" pitchFamily="34" charset="0"/>
              <a:buAutoNum type="arabicPeriod"/>
              <a:defRPr/>
            </a:pPr>
            <a:r>
              <a:rPr lang="en-US" sz="4000" dirty="0"/>
              <a:t>A LIFE OF DEVOTION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1829186B-7031-8F43-98E3-E3F752A90B10}"/>
              </a:ext>
            </a:extLst>
          </p:cNvPr>
          <p:cNvSpPr>
            <a:spLocks noGrp="1"/>
          </p:cNvSpPr>
          <p:nvPr>
            <p:ph type="title"/>
          </p:nvPr>
        </p:nvSpPr>
        <p:spPr>
          <a:solidFill>
            <a:srgbClr val="FFC000"/>
          </a:solidFill>
        </p:spPr>
        <p:txBody>
          <a:bodyPr/>
          <a:lstStyle/>
          <a:p>
            <a:pPr eaLnBrk="1" fontAlgn="auto" hangingPunct="1">
              <a:spcAft>
                <a:spcPts val="0"/>
              </a:spcAft>
              <a:defRPr/>
            </a:pPr>
            <a:r>
              <a:rPr lang="en-US" dirty="0"/>
              <a:t>The Nature of Spiritual Mindedness</a:t>
            </a:r>
          </a:p>
        </p:txBody>
      </p:sp>
      <p:sp>
        <p:nvSpPr>
          <p:cNvPr id="3" name="Content Placeholder 2">
            <a:extLst>
              <a:ext uri="{FF2B5EF4-FFF2-40B4-BE49-F238E27FC236}">
                <a16:creationId xmlns:a16="http://schemas.microsoft.com/office/drawing/2014/main" id="{874E83CF-C576-D49E-7CCA-C5E8A1BCBC32}"/>
              </a:ext>
            </a:extLst>
          </p:cNvPr>
          <p:cNvSpPr>
            <a:spLocks noGrp="1"/>
          </p:cNvSpPr>
          <p:nvPr>
            <p:ph idx="1"/>
          </p:nvPr>
        </p:nvSpPr>
        <p:spPr>
          <a:xfrm>
            <a:off x="457200" y="1600200"/>
            <a:ext cx="8229600" cy="4953000"/>
          </a:xfrm>
        </p:spPr>
        <p:txBody>
          <a:bodyPr rtlCol="0">
            <a:normAutofit/>
          </a:bodyPr>
          <a:lstStyle/>
          <a:p>
            <a:pPr marL="742950" indent="-742950" eaLnBrk="1" fontAlgn="auto" hangingPunct="1">
              <a:spcAft>
                <a:spcPts val="0"/>
              </a:spcAft>
              <a:buFont typeface="+mj-lt"/>
              <a:buAutoNum type="arabicPeriod"/>
              <a:defRPr/>
            </a:pPr>
            <a:r>
              <a:rPr lang="en-US" sz="3600" dirty="0"/>
              <a:t>Possess Spiritual Discernment</a:t>
            </a:r>
          </a:p>
          <a:p>
            <a:pPr marL="742950" indent="-742950" eaLnBrk="1" fontAlgn="auto" hangingPunct="1">
              <a:spcAft>
                <a:spcPts val="0"/>
              </a:spcAft>
              <a:buFont typeface="+mj-lt"/>
              <a:buAutoNum type="arabicPeriod"/>
              <a:defRPr/>
            </a:pPr>
            <a:r>
              <a:rPr lang="en-US" sz="3600" dirty="0"/>
              <a:t>A Firm belief in the existence of Spiritual Things</a:t>
            </a:r>
          </a:p>
          <a:p>
            <a:pPr marL="742950" indent="-742950" eaLnBrk="1" fontAlgn="auto" hangingPunct="1">
              <a:spcAft>
                <a:spcPts val="0"/>
              </a:spcAft>
              <a:buFont typeface="+mj-lt"/>
              <a:buAutoNum type="arabicPeriod"/>
              <a:defRPr/>
            </a:pPr>
            <a:r>
              <a:rPr lang="en-US" sz="3600" dirty="0"/>
              <a:t>A Constant sense of the Divine presence. </a:t>
            </a:r>
          </a:p>
          <a:p>
            <a:pPr marL="742950" indent="-742950" eaLnBrk="1" fontAlgn="auto" hangingPunct="1">
              <a:spcAft>
                <a:spcPts val="0"/>
              </a:spcAft>
              <a:buFont typeface="+mj-lt"/>
              <a:buAutoNum type="arabicPeriod"/>
              <a:defRPr/>
            </a:pPr>
            <a:r>
              <a:rPr lang="en-US" sz="3600" dirty="0"/>
              <a:t> A Holy Love for the Divine Character. </a:t>
            </a:r>
          </a:p>
          <a:p>
            <a:pPr marL="742950" indent="-742950" eaLnBrk="1" fontAlgn="auto" hangingPunct="1">
              <a:spcAft>
                <a:spcPts val="0"/>
              </a:spcAft>
              <a:buFont typeface="+mj-lt"/>
              <a:buAutoNum type="arabicPeriod"/>
              <a:defRPr/>
            </a:pPr>
            <a:r>
              <a:rPr lang="en-US" sz="3600" dirty="0"/>
              <a:t>An Obedient Regard for Divine Authority</a:t>
            </a:r>
          </a:p>
          <a:p>
            <a:pPr marL="742950" indent="-742950" algn="ctr" eaLnBrk="1" fontAlgn="auto" hangingPunct="1">
              <a:spcAft>
                <a:spcPts val="0"/>
              </a:spcAft>
              <a:buFont typeface="+mj-lt"/>
              <a:buAutoNum type="arabicPeriod"/>
              <a:defRPr/>
            </a:pPr>
            <a:endParaRPr lang="en-US" sz="4000" dirty="0"/>
          </a:p>
          <a:p>
            <a:pPr algn="ctr" eaLnBrk="1" fontAlgn="auto" hangingPunct="1">
              <a:spcAft>
                <a:spcPts val="0"/>
              </a:spcAft>
              <a:buFont typeface="Arial" pitchFamily="34" charset="0"/>
              <a:buChar char="•"/>
              <a:defRPr/>
            </a:pPr>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0D5BFA1-F8F9-12C2-4408-6C3726DD05C6}"/>
              </a:ext>
            </a:extLst>
          </p:cNvPr>
          <p:cNvSpPr>
            <a:spLocks noGrp="1"/>
          </p:cNvSpPr>
          <p:nvPr>
            <p:ph type="title"/>
          </p:nvPr>
        </p:nvSpPr>
        <p:spPr>
          <a:solidFill>
            <a:srgbClr val="FFC000"/>
          </a:solidFill>
        </p:spPr>
        <p:txBody>
          <a:bodyPr/>
          <a:lstStyle/>
          <a:p>
            <a:pPr eaLnBrk="1" fontAlgn="auto" hangingPunct="1">
              <a:spcAft>
                <a:spcPts val="0"/>
              </a:spcAft>
              <a:defRPr/>
            </a:pPr>
            <a:r>
              <a:rPr lang="en-US"/>
              <a:t>The Walk of the Spiritual Minded </a:t>
            </a:r>
          </a:p>
        </p:txBody>
      </p:sp>
      <p:sp>
        <p:nvSpPr>
          <p:cNvPr id="3" name="Content Placeholder 2">
            <a:extLst>
              <a:ext uri="{FF2B5EF4-FFF2-40B4-BE49-F238E27FC236}">
                <a16:creationId xmlns:a16="http://schemas.microsoft.com/office/drawing/2014/main" id="{67A92306-C466-F025-2237-8E5146528860}"/>
              </a:ext>
            </a:extLst>
          </p:cNvPr>
          <p:cNvSpPr>
            <a:spLocks noGrp="1"/>
          </p:cNvSpPr>
          <p:nvPr>
            <p:ph idx="1"/>
          </p:nvPr>
        </p:nvSpPr>
        <p:spPr/>
        <p:txBody>
          <a:bodyPr rtlCol="0">
            <a:normAutofit fontScale="85000" lnSpcReduction="20000"/>
          </a:bodyPr>
          <a:lstStyle/>
          <a:p>
            <a:pPr marL="742950" indent="-742950" algn="ctr" eaLnBrk="1" fontAlgn="auto" hangingPunct="1">
              <a:spcAft>
                <a:spcPts val="0"/>
              </a:spcAft>
              <a:buFont typeface="Arial" pitchFamily="34" charset="0"/>
              <a:buNone/>
              <a:defRPr/>
            </a:pPr>
            <a:r>
              <a:rPr lang="en-US" sz="4000" dirty="0"/>
              <a:t>The Spiritual Minded, </a:t>
            </a:r>
            <a:r>
              <a:rPr lang="en-US" sz="4000" b="1" u="sng" dirty="0"/>
              <a:t>mind:</a:t>
            </a:r>
            <a:r>
              <a:rPr lang="en-US" sz="4000" dirty="0"/>
              <a:t> </a:t>
            </a:r>
          </a:p>
          <a:p>
            <a:pPr marL="742950" indent="-742950" eaLnBrk="1" fontAlgn="auto" hangingPunct="1">
              <a:spcAft>
                <a:spcPts val="0"/>
              </a:spcAft>
              <a:buFont typeface="Arial" pitchFamily="34" charset="0"/>
              <a:buNone/>
              <a:defRPr/>
            </a:pPr>
            <a:r>
              <a:rPr lang="en-US" sz="4000" dirty="0"/>
              <a:t>Things of the Spirit.</a:t>
            </a:r>
          </a:p>
          <a:p>
            <a:pPr marL="742950" indent="-742950" eaLnBrk="1" fontAlgn="auto" hangingPunct="1">
              <a:spcAft>
                <a:spcPts val="0"/>
              </a:spcAft>
              <a:buFont typeface="Arial" pitchFamily="34" charset="0"/>
              <a:buNone/>
              <a:defRPr/>
            </a:pPr>
            <a:r>
              <a:rPr lang="en-US" sz="4000" u="sng" dirty="0"/>
              <a:t>Things</a:t>
            </a:r>
            <a:r>
              <a:rPr lang="en-US" sz="4000" dirty="0"/>
              <a:t> </a:t>
            </a:r>
            <a:r>
              <a:rPr lang="en-US" sz="4000" u="sng" dirty="0"/>
              <a:t>God has Revealed</a:t>
            </a:r>
            <a:r>
              <a:rPr lang="en-US" sz="4000" dirty="0"/>
              <a:t>,</a:t>
            </a:r>
          </a:p>
          <a:p>
            <a:pPr marL="742950" indent="-742950" eaLnBrk="1" fontAlgn="auto" hangingPunct="1">
              <a:spcAft>
                <a:spcPts val="0"/>
              </a:spcAft>
              <a:buFont typeface="Arial" pitchFamily="34" charset="0"/>
              <a:buNone/>
              <a:defRPr/>
            </a:pPr>
            <a:r>
              <a:rPr lang="en-US" sz="4000" u="sng" dirty="0"/>
              <a:t>The Spiritual Gifts </a:t>
            </a:r>
            <a:r>
              <a:rPr lang="en-US" sz="4000" dirty="0"/>
              <a:t>God bestows, </a:t>
            </a:r>
          </a:p>
          <a:p>
            <a:pPr marL="742950" indent="-742950" eaLnBrk="1" fontAlgn="auto" hangingPunct="1">
              <a:spcAft>
                <a:spcPts val="0"/>
              </a:spcAft>
              <a:buFont typeface="Arial" pitchFamily="34" charset="0"/>
              <a:buNone/>
              <a:defRPr/>
            </a:pPr>
            <a:r>
              <a:rPr lang="en-US" sz="4000" dirty="0"/>
              <a:t>The </a:t>
            </a:r>
            <a:r>
              <a:rPr lang="en-US" sz="4000" u="sng" dirty="0"/>
              <a:t>Joys</a:t>
            </a:r>
            <a:r>
              <a:rPr lang="en-US" sz="4000" dirty="0"/>
              <a:t> and </a:t>
            </a:r>
            <a:r>
              <a:rPr lang="en-US" sz="4000" u="sng" dirty="0"/>
              <a:t>Experiences</a:t>
            </a:r>
            <a:r>
              <a:rPr lang="en-US" sz="4000" dirty="0"/>
              <a:t> of the </a:t>
            </a:r>
            <a:r>
              <a:rPr lang="en-US" sz="4000" u="sng" dirty="0"/>
              <a:t>spiritual nature.</a:t>
            </a:r>
          </a:p>
          <a:p>
            <a:pPr marL="742950" indent="-742950" algn="ctr" eaLnBrk="1" fontAlgn="auto" hangingPunct="1">
              <a:spcAft>
                <a:spcPts val="0"/>
              </a:spcAft>
              <a:buFont typeface="Wingdings" pitchFamily="2" charset="2"/>
              <a:buChar char="Ø"/>
              <a:defRPr/>
            </a:pPr>
            <a:r>
              <a:rPr lang="en-US" sz="4000" b="1" u="sng" dirty="0"/>
              <a:t>Important Note:</a:t>
            </a:r>
          </a:p>
          <a:p>
            <a:pPr marL="742950" indent="-742950" algn="ctr" eaLnBrk="1" fontAlgn="auto" hangingPunct="1">
              <a:spcAft>
                <a:spcPts val="0"/>
              </a:spcAft>
              <a:buFont typeface="Arial" pitchFamily="34" charset="0"/>
              <a:buNone/>
              <a:defRPr/>
            </a:pPr>
            <a:r>
              <a:rPr lang="en-US" sz="4000" b="1" dirty="0"/>
              <a:t>To “mind” a thing is to make constant effort to acquire the thing.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8D876-4653-EDF6-A0D4-CB9C7A603EAE}"/>
              </a:ext>
            </a:extLst>
          </p:cNvPr>
          <p:cNvSpPr>
            <a:spLocks noGrp="1"/>
          </p:cNvSpPr>
          <p:nvPr>
            <p:ph type="title"/>
          </p:nvPr>
        </p:nvSpPr>
        <p:spPr>
          <a:xfrm>
            <a:off x="609600" y="2286000"/>
            <a:ext cx="7772400" cy="2819400"/>
          </a:xfrm>
        </p:spPr>
        <p:txBody>
          <a:bodyPr/>
          <a:lstStyle/>
          <a:p>
            <a:pPr algn="ctr" eaLnBrk="1" fontAlgn="auto" hangingPunct="1">
              <a:spcAft>
                <a:spcPts val="0"/>
              </a:spcAft>
              <a:defRPr/>
            </a:pPr>
            <a:r>
              <a:rPr lang="en-US" dirty="0"/>
              <a:t>Solutions to your unsolved mysteries</a:t>
            </a:r>
            <a:br>
              <a:rPr lang="en-US" dirty="0"/>
            </a:br>
            <a:r>
              <a:rPr lang="en-US" sz="2800" i="1" dirty="0"/>
              <a:t>(You MAY NOT KNOW, BUT YOU CAN!)</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770</TotalTime>
  <Words>787</Words>
  <Application>Microsoft Office PowerPoint</Application>
  <PresentationFormat>On-screen Show (4:3)</PresentationFormat>
  <Paragraphs>66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Trek</vt:lpstr>
      <vt:lpstr>The Spiritual Mind</vt:lpstr>
      <vt:lpstr>Series Foundational Scripture romans 12:1-2</vt:lpstr>
      <vt:lpstr>ROMANS 8:6</vt:lpstr>
      <vt:lpstr>The Spiritual Mind is….</vt:lpstr>
      <vt:lpstr>The Spiritual Mind MANIFESTS….</vt:lpstr>
      <vt:lpstr>The Fruits and Experiences of the Spiritual Mind</vt:lpstr>
      <vt:lpstr>The Nature of Spiritual Mindedness</vt:lpstr>
      <vt:lpstr>The Walk of the Spiritual Minded </vt:lpstr>
      <vt:lpstr>Solutions to your unsolved mysteries (You MAY NOT KNOW, BUT YOU CAN!)</vt:lpstr>
      <vt:lpstr>1 CORINTHIANS 2:1-16</vt:lpstr>
      <vt:lpstr>1 CORINTHIANS 2:1-3</vt:lpstr>
      <vt:lpstr>1 CORINTHIANS 2:4-6</vt:lpstr>
      <vt:lpstr>1 CORINTHIANS 2:7-9</vt:lpstr>
      <vt:lpstr>1 CORINTHIANS 2:10-12</vt:lpstr>
      <vt:lpstr>1 CORINTHIANS 2:13-15</vt:lpstr>
      <vt:lpstr>1 CORINTHIANS 2:16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Spiritual Mind</dc:title>
  <dc:creator>leroyhinesanthony</dc:creator>
  <cp:lastModifiedBy>Leroy Anthony</cp:lastModifiedBy>
  <cp:revision>18</cp:revision>
  <dcterms:created xsi:type="dcterms:W3CDTF">2011-03-20T03:16:55Z</dcterms:created>
  <dcterms:modified xsi:type="dcterms:W3CDTF">2022-04-05T22:14:54Z</dcterms:modified>
</cp:coreProperties>
</file>