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70" r:id="rId5"/>
    <p:sldId id="258" r:id="rId6"/>
    <p:sldId id="265"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7" d="100"/>
          <a:sy n="87" d="100"/>
        </p:scale>
        <p:origin x="2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8195F3-B8F3-4333-ADC5-C6B790B52B61}"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91961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195F3-B8F3-4333-ADC5-C6B790B52B61}"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188175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195F3-B8F3-4333-ADC5-C6B790B52B61}"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157687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195F3-B8F3-4333-ADC5-C6B790B52B61}"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418535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8195F3-B8F3-4333-ADC5-C6B790B52B61}"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89888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8195F3-B8F3-4333-ADC5-C6B790B52B61}" type="datetimeFigureOut">
              <a:rPr lang="en-US" smtClean="0"/>
              <a:t>9/27/21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125362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8195F3-B8F3-4333-ADC5-C6B790B52B61}" type="datetimeFigureOut">
              <a:rPr lang="en-US" smtClean="0"/>
              <a:t>9/27/21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289248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8195F3-B8F3-4333-ADC5-C6B790B52B61}" type="datetimeFigureOut">
              <a:rPr lang="en-US" smtClean="0"/>
              <a:t>9/27/21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138656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195F3-B8F3-4333-ADC5-C6B790B52B61}" type="datetimeFigureOut">
              <a:rPr lang="en-US" smtClean="0"/>
              <a:t>9/27/21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186180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8195F3-B8F3-4333-ADC5-C6B790B52B61}" type="datetimeFigureOut">
              <a:rPr lang="en-US" smtClean="0"/>
              <a:t>9/27/21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73238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8195F3-B8F3-4333-ADC5-C6B790B52B61}" type="datetimeFigureOut">
              <a:rPr lang="en-US" smtClean="0"/>
              <a:t>9/27/21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7E72F-F4F8-4178-A17D-7D726CB49028}" type="slidenum">
              <a:rPr lang="en-US" smtClean="0"/>
              <a:t>‹#›</a:t>
            </a:fld>
            <a:endParaRPr lang="en-US"/>
          </a:p>
        </p:txBody>
      </p:sp>
    </p:spTree>
    <p:extLst>
      <p:ext uri="{BB962C8B-B14F-4D97-AF65-F5344CB8AC3E}">
        <p14:creationId xmlns:p14="http://schemas.microsoft.com/office/powerpoint/2010/main" val="174180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195F3-B8F3-4333-ADC5-C6B790B52B61}" type="datetimeFigureOut">
              <a:rPr lang="en-US" smtClean="0"/>
              <a:t>9/27/21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7E72F-F4F8-4178-A17D-7D726CB49028}" type="slidenum">
              <a:rPr lang="en-US" smtClean="0"/>
              <a:t>‹#›</a:t>
            </a:fld>
            <a:endParaRPr lang="en-US"/>
          </a:p>
        </p:txBody>
      </p:sp>
    </p:spTree>
    <p:extLst>
      <p:ext uri="{BB962C8B-B14F-4D97-AF65-F5344CB8AC3E}">
        <p14:creationId xmlns:p14="http://schemas.microsoft.com/office/powerpoint/2010/main" val="1102506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Commitment to Lifestyle Evangelism</a:t>
            </a:r>
          </a:p>
        </p:txBody>
      </p:sp>
      <p:sp>
        <p:nvSpPr>
          <p:cNvPr id="3" name="Subtitle 2"/>
          <p:cNvSpPr>
            <a:spLocks noGrp="1"/>
          </p:cNvSpPr>
          <p:nvPr>
            <p:ph type="subTitle" idx="1"/>
          </p:nvPr>
        </p:nvSpPr>
        <p:spPr/>
        <p:txBody>
          <a:bodyPr>
            <a:normAutofit lnSpcReduction="10000"/>
          </a:bodyPr>
          <a:lstStyle/>
          <a:p>
            <a:r>
              <a:rPr lang="en-US" dirty="0"/>
              <a:t>MOUNT CARMEL MISSIONARY BAPTIST CHURCH</a:t>
            </a:r>
          </a:p>
          <a:p>
            <a:r>
              <a:rPr lang="en-US" dirty="0"/>
              <a:t>Pastor Leroy </a:t>
            </a:r>
            <a:r>
              <a:rPr lang="en-US"/>
              <a:t>Hines Anthony</a:t>
            </a:r>
            <a:endParaRPr lang="en-US" dirty="0"/>
          </a:p>
          <a:p>
            <a:r>
              <a:rPr lang="en-US" dirty="0"/>
              <a:t>Wednesday, September 29, 2021</a:t>
            </a:r>
          </a:p>
          <a:p>
            <a:r>
              <a:rPr lang="en-US" dirty="0"/>
              <a:t> Bible Study</a:t>
            </a:r>
          </a:p>
        </p:txBody>
      </p:sp>
    </p:spTree>
    <p:extLst>
      <p:ext uri="{BB962C8B-B14F-4D97-AF65-F5344CB8AC3E}">
        <p14:creationId xmlns:p14="http://schemas.microsoft.com/office/powerpoint/2010/main" val="877874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Samaritans Lifestyle Evangelism Practice</a:t>
            </a:r>
            <a:br>
              <a:rPr lang="en-US" dirty="0"/>
            </a:br>
            <a:r>
              <a:rPr lang="en-US" dirty="0"/>
              <a:t>Teaches:</a:t>
            </a:r>
          </a:p>
        </p:txBody>
      </p:sp>
      <p:sp>
        <p:nvSpPr>
          <p:cNvPr id="3" name="Content Placeholder 2"/>
          <p:cNvSpPr>
            <a:spLocks noGrp="1"/>
          </p:cNvSpPr>
          <p:nvPr>
            <p:ph idx="1"/>
          </p:nvPr>
        </p:nvSpPr>
        <p:spPr/>
        <p:txBody>
          <a:bodyPr/>
          <a:lstStyle/>
          <a:p>
            <a:pPr marL="514350" indent="-514350">
              <a:buFont typeface="+mj-lt"/>
              <a:buAutoNum type="arabicPeriod"/>
            </a:pPr>
            <a:r>
              <a:rPr lang="en-US" dirty="0"/>
              <a:t>That insensitivity of others is not an excuse for irresponsibility.</a:t>
            </a:r>
          </a:p>
          <a:p>
            <a:pPr marL="514350" indent="-514350">
              <a:buFont typeface="+mj-lt"/>
              <a:buAutoNum type="arabicPeriod"/>
            </a:pPr>
            <a:r>
              <a:rPr lang="en-US" dirty="0"/>
              <a:t>Schedules shouldn’t be allowed to rob you of serving opportunities.</a:t>
            </a:r>
          </a:p>
          <a:p>
            <a:pPr marL="514350" indent="-514350">
              <a:buFont typeface="+mj-lt"/>
              <a:buAutoNum type="arabicPeriod"/>
            </a:pPr>
            <a:r>
              <a:rPr lang="en-US" dirty="0"/>
              <a:t>That we should address brokenness without ridicule or rebuke.</a:t>
            </a:r>
          </a:p>
          <a:p>
            <a:pPr marL="514350" indent="-514350">
              <a:buFont typeface="+mj-lt"/>
              <a:buAutoNum type="arabicPeriod"/>
            </a:pPr>
            <a:r>
              <a:rPr lang="en-US" dirty="0"/>
              <a:t>That we should touch with hands of compassion not hands of duty.</a:t>
            </a:r>
          </a:p>
          <a:p>
            <a:pPr marL="514350" indent="-514350">
              <a:buFont typeface="+mj-lt"/>
              <a:buAutoNum type="arabicPeriod"/>
            </a:pPr>
            <a:r>
              <a:rPr lang="en-US" dirty="0"/>
              <a:t>That we should provide “quality” ministry “oil &amp; wine”.</a:t>
            </a:r>
          </a:p>
          <a:p>
            <a:pPr marL="514350" indent="-514350">
              <a:buFont typeface="+mj-lt"/>
              <a:buAutoNum type="arabicPeriod"/>
            </a:pPr>
            <a:r>
              <a:rPr lang="en-US" dirty="0"/>
              <a:t>That we should provide a safe and restorative environment for those we provide care for.</a:t>
            </a:r>
          </a:p>
          <a:p>
            <a:pPr marL="514350" indent="-514350">
              <a:buFont typeface="+mj-lt"/>
              <a:buAutoNum type="arabicPeriod"/>
            </a:pPr>
            <a:r>
              <a:rPr lang="en-US" dirty="0"/>
              <a:t>That we should invest in and make arrangements for the future care of  those we provide care for.</a:t>
            </a:r>
          </a:p>
        </p:txBody>
      </p:sp>
    </p:spTree>
    <p:extLst>
      <p:ext uri="{BB962C8B-B14F-4D97-AF65-F5344CB8AC3E}">
        <p14:creationId xmlns:p14="http://schemas.microsoft.com/office/powerpoint/2010/main" val="105817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a:t>
            </a:r>
            <a:r>
              <a:rPr lang="en-US" b="1" dirty="0"/>
              <a:t>“Incarnational</a:t>
            </a:r>
            <a:r>
              <a:rPr lang="en-US" dirty="0"/>
              <a:t>” Ministry”</a:t>
            </a:r>
          </a:p>
        </p:txBody>
      </p:sp>
      <p:sp>
        <p:nvSpPr>
          <p:cNvPr id="3" name="Content Placeholder 2"/>
          <p:cNvSpPr>
            <a:spLocks noGrp="1"/>
          </p:cNvSpPr>
          <p:nvPr>
            <p:ph idx="1"/>
          </p:nvPr>
        </p:nvSpPr>
        <p:spPr>
          <a:xfrm>
            <a:off x="838200" y="1459523"/>
            <a:ext cx="10515600" cy="4717440"/>
          </a:xfrm>
        </p:spPr>
        <p:txBody>
          <a:bodyPr>
            <a:normAutofit/>
          </a:bodyPr>
          <a:lstStyle/>
          <a:p>
            <a:r>
              <a:rPr lang="en-US" dirty="0"/>
              <a:t>Being “Incarnational” with Lifestyle Evangelism means that we must “embody” Jesus Christ,</a:t>
            </a:r>
          </a:p>
          <a:p>
            <a:r>
              <a:rPr lang="en-US" dirty="0"/>
              <a:t>That means we must share His touch, as we touch others.</a:t>
            </a:r>
          </a:p>
          <a:p>
            <a:r>
              <a:rPr lang="en-US" dirty="0"/>
              <a:t>Jesus’ touch was not a touch of task.</a:t>
            </a:r>
          </a:p>
          <a:p>
            <a:r>
              <a:rPr lang="en-US" dirty="0"/>
              <a:t>Jesus never dealt with anyone out of a sense of “duty”.</a:t>
            </a:r>
          </a:p>
          <a:p>
            <a:r>
              <a:rPr lang="en-US" dirty="0"/>
              <a:t>Jesus dealt with everyone out of a sense of compassion.</a:t>
            </a:r>
          </a:p>
          <a:p>
            <a:pPr marL="0" indent="0" algn="ctr">
              <a:buNone/>
            </a:pPr>
            <a:r>
              <a:rPr lang="en-US" sz="3600" b="1" dirty="0"/>
              <a:t>If we are to be incarnational in our ministry, we must be compassionate. </a:t>
            </a:r>
          </a:p>
          <a:p>
            <a:pPr marL="0" indent="0" algn="ctr">
              <a:buNone/>
            </a:pPr>
            <a:r>
              <a:rPr lang="en-US" sz="3600" b="1" dirty="0"/>
              <a:t>Compassion is at the core of Life Style Evangelism</a:t>
            </a:r>
            <a:endParaRPr lang="en-US" dirty="0"/>
          </a:p>
        </p:txBody>
      </p:sp>
    </p:spTree>
    <p:extLst>
      <p:ext uri="{BB962C8B-B14F-4D97-AF65-F5344CB8AC3E}">
        <p14:creationId xmlns:p14="http://schemas.microsoft.com/office/powerpoint/2010/main" val="135134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Compassion lost in the Church</a:t>
            </a:r>
          </a:p>
        </p:txBody>
      </p:sp>
      <p:sp>
        <p:nvSpPr>
          <p:cNvPr id="3" name="Content Placeholder 2"/>
          <p:cNvSpPr>
            <a:spLocks noGrp="1"/>
          </p:cNvSpPr>
          <p:nvPr>
            <p:ph idx="1"/>
          </p:nvPr>
        </p:nvSpPr>
        <p:spPr>
          <a:xfrm>
            <a:off x="838200" y="1380392"/>
            <a:ext cx="10515600" cy="5187462"/>
          </a:xfrm>
        </p:spPr>
        <p:txBody>
          <a:bodyPr>
            <a:noAutofit/>
          </a:bodyPr>
          <a:lstStyle/>
          <a:p>
            <a:pPr>
              <a:buFont typeface="Wingdings" panose="05000000000000000000" pitchFamily="2" charset="2"/>
              <a:buChar char="q"/>
            </a:pPr>
            <a:r>
              <a:rPr lang="en-US" sz="3200" dirty="0"/>
              <a:t>Many churches and </a:t>
            </a:r>
            <a:r>
              <a:rPr lang="en-US" sz="3200"/>
              <a:t>its members have </a:t>
            </a:r>
            <a:r>
              <a:rPr lang="en-US" sz="3200" dirty="0"/>
              <a:t>abandoned the practice of compassion.</a:t>
            </a:r>
          </a:p>
          <a:p>
            <a:pPr lvl="1">
              <a:buFont typeface="Wingdings" panose="05000000000000000000" pitchFamily="2" charset="2"/>
              <a:buChar char="q"/>
            </a:pPr>
            <a:r>
              <a:rPr lang="en-US" sz="3200" dirty="0"/>
              <a:t>Compassion has taken a back seat to “</a:t>
            </a:r>
            <a:r>
              <a:rPr lang="en-US" sz="3200" b="1" i="1" u="sng" dirty="0"/>
              <a:t>Improper Piety”</a:t>
            </a:r>
          </a:p>
          <a:p>
            <a:pPr lvl="2">
              <a:buFont typeface="Wingdings" panose="05000000000000000000" pitchFamily="2" charset="2"/>
              <a:buChar char="q"/>
            </a:pPr>
            <a:r>
              <a:rPr lang="en-US" sz="3200" dirty="0"/>
              <a:t>Piety-(quality of being religious or reverent)</a:t>
            </a:r>
          </a:p>
          <a:p>
            <a:pPr lvl="1">
              <a:buFont typeface="Wingdings" panose="05000000000000000000" pitchFamily="2" charset="2"/>
              <a:buChar char="q"/>
            </a:pPr>
            <a:r>
              <a:rPr lang="en-US" sz="3200" dirty="0"/>
              <a:t>Compassion has been overshadowed by </a:t>
            </a:r>
            <a:r>
              <a:rPr lang="en-US" sz="3200" b="1" i="1" u="sng" dirty="0"/>
              <a:t>“Institutional Practice”</a:t>
            </a:r>
          </a:p>
          <a:p>
            <a:pPr lvl="2">
              <a:buFont typeface="Wingdings" panose="05000000000000000000" pitchFamily="2" charset="2"/>
              <a:buChar char="q"/>
            </a:pPr>
            <a:r>
              <a:rPr lang="en-US" sz="3200" dirty="0"/>
              <a:t>Practice-(routine-religious behavior)</a:t>
            </a:r>
          </a:p>
          <a:p>
            <a:pPr lvl="1">
              <a:buFont typeface="Wingdings" panose="05000000000000000000" pitchFamily="2" charset="2"/>
              <a:buChar char="q"/>
            </a:pPr>
            <a:r>
              <a:rPr lang="en-US" sz="3200" dirty="0"/>
              <a:t>Compassion has become the responsibility of the </a:t>
            </a:r>
            <a:r>
              <a:rPr lang="en-US" sz="3200" b="1" i="1" u="sng" dirty="0"/>
              <a:t>“Isolated Public”</a:t>
            </a:r>
          </a:p>
          <a:p>
            <a:pPr lvl="2">
              <a:buFont typeface="Wingdings" panose="05000000000000000000" pitchFamily="2" charset="2"/>
              <a:buChar char="q"/>
            </a:pPr>
            <a:r>
              <a:rPr lang="en-US" sz="3200" dirty="0"/>
              <a:t>Public-(outsiders- “other than us”</a:t>
            </a:r>
          </a:p>
        </p:txBody>
      </p:sp>
    </p:spTree>
    <p:extLst>
      <p:ext uri="{BB962C8B-B14F-4D97-AF65-F5344CB8AC3E}">
        <p14:creationId xmlns:p14="http://schemas.microsoft.com/office/powerpoint/2010/main" val="123414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Compassion Modeled</a:t>
            </a:r>
          </a:p>
        </p:txBody>
      </p:sp>
      <p:sp>
        <p:nvSpPr>
          <p:cNvPr id="3" name="Text Placeholder 2"/>
          <p:cNvSpPr>
            <a:spLocks noGrp="1"/>
          </p:cNvSpPr>
          <p:nvPr>
            <p:ph type="body" idx="1"/>
          </p:nvPr>
        </p:nvSpPr>
        <p:spPr/>
        <p:txBody>
          <a:bodyPr/>
          <a:lstStyle/>
          <a:p>
            <a:r>
              <a:rPr lang="en-US" dirty="0"/>
              <a:t>Luke 10:30-36</a:t>
            </a:r>
          </a:p>
        </p:txBody>
      </p:sp>
    </p:spTree>
    <p:extLst>
      <p:ext uri="{BB962C8B-B14F-4D97-AF65-F5344CB8AC3E}">
        <p14:creationId xmlns:p14="http://schemas.microsoft.com/office/powerpoint/2010/main" val="249987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10:30</a:t>
            </a:r>
          </a:p>
        </p:txBody>
      </p:sp>
      <p:sp>
        <p:nvSpPr>
          <p:cNvPr id="3" name="Content Placeholder 2"/>
          <p:cNvSpPr>
            <a:spLocks noGrp="1"/>
          </p:cNvSpPr>
          <p:nvPr>
            <p:ph idx="1"/>
          </p:nvPr>
        </p:nvSpPr>
        <p:spPr/>
        <p:txBody>
          <a:bodyPr/>
          <a:lstStyle/>
          <a:p>
            <a:r>
              <a:rPr lang="en-US" sz="3200" dirty="0"/>
              <a:t>30 And Jesus answering said, A certain man went down from Jerusalem to Jericho, and fell among thieves, which stripped him of his raiment, and wounded him, and departed, leaving him half dead.</a:t>
            </a:r>
          </a:p>
          <a:p>
            <a:r>
              <a:rPr lang="en-US" sz="3200" dirty="0"/>
              <a:t>31 And </a:t>
            </a:r>
            <a:r>
              <a:rPr lang="en-US" sz="3200" b="1" u="sng" dirty="0"/>
              <a:t>by chance </a:t>
            </a:r>
            <a:r>
              <a:rPr lang="en-US" sz="3200" dirty="0"/>
              <a:t>there came down a certain </a:t>
            </a:r>
            <a:r>
              <a:rPr lang="en-US" sz="3200" b="1" u="sng" dirty="0"/>
              <a:t>priest</a:t>
            </a:r>
            <a:r>
              <a:rPr lang="en-US" sz="3200" dirty="0"/>
              <a:t> that way: and when he saw him, he passed by on the other side.</a:t>
            </a:r>
          </a:p>
          <a:p>
            <a:r>
              <a:rPr lang="en-US" sz="3200" dirty="0"/>
              <a:t>32 And </a:t>
            </a:r>
            <a:r>
              <a:rPr lang="en-US" sz="3200" b="1" u="sng" dirty="0"/>
              <a:t>likewise </a:t>
            </a:r>
            <a:r>
              <a:rPr lang="en-US" sz="3200" dirty="0"/>
              <a:t>a </a:t>
            </a:r>
            <a:r>
              <a:rPr lang="en-US" sz="3200" b="1" u="sng" dirty="0"/>
              <a:t>Levite</a:t>
            </a:r>
            <a:r>
              <a:rPr lang="en-US" sz="3200" dirty="0"/>
              <a:t>, when he was at the place, came and looked on him, and passed by on the other side.</a:t>
            </a:r>
          </a:p>
          <a:p>
            <a:endParaRPr lang="en-US" dirty="0"/>
          </a:p>
        </p:txBody>
      </p:sp>
    </p:spTree>
    <p:extLst>
      <p:ext uri="{BB962C8B-B14F-4D97-AF65-F5344CB8AC3E}">
        <p14:creationId xmlns:p14="http://schemas.microsoft.com/office/powerpoint/2010/main" val="256228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10:33</a:t>
            </a:r>
          </a:p>
        </p:txBody>
      </p:sp>
      <p:sp>
        <p:nvSpPr>
          <p:cNvPr id="3" name="Content Placeholder 2"/>
          <p:cNvSpPr>
            <a:spLocks noGrp="1"/>
          </p:cNvSpPr>
          <p:nvPr>
            <p:ph idx="1"/>
          </p:nvPr>
        </p:nvSpPr>
        <p:spPr/>
        <p:txBody>
          <a:bodyPr>
            <a:normAutofit/>
          </a:bodyPr>
          <a:lstStyle/>
          <a:p>
            <a:r>
              <a:rPr lang="en-US" sz="6000" dirty="0"/>
              <a:t> But a certain </a:t>
            </a:r>
            <a:r>
              <a:rPr lang="en-US" sz="6000" b="1" i="1" dirty="0"/>
              <a:t>Samaritan</a:t>
            </a:r>
            <a:r>
              <a:rPr lang="en-US" sz="6000" dirty="0"/>
              <a:t>, </a:t>
            </a:r>
            <a:r>
              <a:rPr lang="en-US" sz="6000" b="1" u="sng" dirty="0"/>
              <a:t>as he journeyed</a:t>
            </a:r>
            <a:r>
              <a:rPr lang="en-US" sz="6000" dirty="0"/>
              <a:t>, </a:t>
            </a:r>
            <a:r>
              <a:rPr lang="en-US" sz="6000" b="1" u="sng" dirty="0"/>
              <a:t>came where he was</a:t>
            </a:r>
            <a:r>
              <a:rPr lang="en-US" sz="6000" dirty="0"/>
              <a:t>: and </a:t>
            </a:r>
            <a:r>
              <a:rPr lang="en-US" sz="6000" b="1" u="sng" dirty="0"/>
              <a:t>when he saw him</a:t>
            </a:r>
            <a:r>
              <a:rPr lang="en-US" sz="6000" dirty="0"/>
              <a:t>, </a:t>
            </a:r>
            <a:r>
              <a:rPr lang="en-US" sz="6000" b="1" u="sng" dirty="0"/>
              <a:t>he had compassion on him</a:t>
            </a:r>
            <a:r>
              <a:rPr lang="en-US" sz="6000" dirty="0"/>
              <a:t>,</a:t>
            </a:r>
          </a:p>
        </p:txBody>
      </p:sp>
    </p:spTree>
    <p:extLst>
      <p:ext uri="{BB962C8B-B14F-4D97-AF65-F5344CB8AC3E}">
        <p14:creationId xmlns:p14="http://schemas.microsoft.com/office/powerpoint/2010/main" val="11650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10:34</a:t>
            </a:r>
          </a:p>
        </p:txBody>
      </p:sp>
      <p:sp>
        <p:nvSpPr>
          <p:cNvPr id="3" name="Content Placeholder 2"/>
          <p:cNvSpPr>
            <a:spLocks noGrp="1"/>
          </p:cNvSpPr>
          <p:nvPr>
            <p:ph idx="1"/>
          </p:nvPr>
        </p:nvSpPr>
        <p:spPr/>
        <p:txBody>
          <a:bodyPr>
            <a:normAutofit/>
          </a:bodyPr>
          <a:lstStyle/>
          <a:p>
            <a:r>
              <a:rPr lang="en-US" sz="5400" b="1" u="sng" dirty="0"/>
              <a:t>And went to him, and bound up his wounds, pouring in oil and wine, and set him on his own beast, and brought him to an inn, and took care of him.</a:t>
            </a:r>
          </a:p>
        </p:txBody>
      </p:sp>
    </p:spTree>
    <p:extLst>
      <p:ext uri="{BB962C8B-B14F-4D97-AF65-F5344CB8AC3E}">
        <p14:creationId xmlns:p14="http://schemas.microsoft.com/office/powerpoint/2010/main" val="2814162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10:35</a:t>
            </a:r>
          </a:p>
        </p:txBody>
      </p:sp>
      <p:sp>
        <p:nvSpPr>
          <p:cNvPr id="3" name="Content Placeholder 2"/>
          <p:cNvSpPr>
            <a:spLocks noGrp="1"/>
          </p:cNvSpPr>
          <p:nvPr>
            <p:ph idx="1"/>
          </p:nvPr>
        </p:nvSpPr>
        <p:spPr/>
        <p:txBody>
          <a:bodyPr>
            <a:normAutofit/>
          </a:bodyPr>
          <a:lstStyle/>
          <a:p>
            <a:r>
              <a:rPr lang="en-US" sz="4800" dirty="0"/>
              <a:t>And on the morrow when he departed, he took out two pence, and gave them to the host, and said unto him, </a:t>
            </a:r>
            <a:r>
              <a:rPr lang="en-US" sz="4800" b="1" i="1" u="sng" dirty="0"/>
              <a:t>Take care of him;</a:t>
            </a:r>
            <a:r>
              <a:rPr lang="en-US" sz="4800" dirty="0"/>
              <a:t> and whatsoever thou </a:t>
            </a:r>
            <a:r>
              <a:rPr lang="en-US" sz="4800" dirty="0" err="1"/>
              <a:t>spendest</a:t>
            </a:r>
            <a:r>
              <a:rPr lang="en-US" sz="4800" dirty="0"/>
              <a:t> more, when I come again, I will repay thee.</a:t>
            </a:r>
          </a:p>
        </p:txBody>
      </p:sp>
    </p:spTree>
    <p:extLst>
      <p:ext uri="{BB962C8B-B14F-4D97-AF65-F5344CB8AC3E}">
        <p14:creationId xmlns:p14="http://schemas.microsoft.com/office/powerpoint/2010/main" val="422005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10:36-37</a:t>
            </a:r>
          </a:p>
        </p:txBody>
      </p:sp>
      <p:sp>
        <p:nvSpPr>
          <p:cNvPr id="3" name="Content Placeholder 2"/>
          <p:cNvSpPr>
            <a:spLocks noGrp="1"/>
          </p:cNvSpPr>
          <p:nvPr>
            <p:ph idx="1"/>
          </p:nvPr>
        </p:nvSpPr>
        <p:spPr/>
        <p:txBody>
          <a:bodyPr>
            <a:normAutofit/>
          </a:bodyPr>
          <a:lstStyle/>
          <a:p>
            <a:r>
              <a:rPr lang="en-US" sz="4400" dirty="0"/>
              <a:t>Which now of these three, </a:t>
            </a:r>
            <a:r>
              <a:rPr lang="en-US" sz="4400" dirty="0" err="1"/>
              <a:t>thinkest</a:t>
            </a:r>
            <a:r>
              <a:rPr lang="en-US" sz="4400" dirty="0"/>
              <a:t> thou, was </a:t>
            </a:r>
            <a:r>
              <a:rPr lang="en-US" sz="4400" dirty="0" err="1"/>
              <a:t>neighbour</a:t>
            </a:r>
            <a:r>
              <a:rPr lang="en-US" sz="4400" dirty="0"/>
              <a:t> unto him that fell among the thieves?</a:t>
            </a:r>
          </a:p>
          <a:p>
            <a:r>
              <a:rPr lang="en-US" sz="4400" dirty="0"/>
              <a:t>37 And he said, He that shewed mercy on him. Then said Jesus unto him, </a:t>
            </a:r>
            <a:r>
              <a:rPr lang="en-US" sz="4400" b="1" i="1" u="sng" dirty="0"/>
              <a:t>Go, and do thou likewise.</a:t>
            </a:r>
          </a:p>
          <a:p>
            <a:endParaRPr lang="en-US" dirty="0"/>
          </a:p>
        </p:txBody>
      </p:sp>
    </p:spTree>
    <p:extLst>
      <p:ext uri="{BB962C8B-B14F-4D97-AF65-F5344CB8AC3E}">
        <p14:creationId xmlns:p14="http://schemas.microsoft.com/office/powerpoint/2010/main" val="3013217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541</Words>
  <Application>Microsoft Office PowerPoint</Application>
  <PresentationFormat>Widescreen</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Commitment to Lifestyle Evangelism</vt:lpstr>
      <vt:lpstr>Reviewing “Incarnational” Ministry”</vt:lpstr>
      <vt:lpstr>Compassion lost in the Church</vt:lpstr>
      <vt:lpstr>Compassion Modeled</vt:lpstr>
      <vt:lpstr>Luke 10:30</vt:lpstr>
      <vt:lpstr>Luke 10:33</vt:lpstr>
      <vt:lpstr>Luke 10:34</vt:lpstr>
      <vt:lpstr>Luke 10:35</vt:lpstr>
      <vt:lpstr>Luke 10:36-37</vt:lpstr>
      <vt:lpstr>The Samaritans Lifestyle Evangelism Practice Teaches: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Mind of the Evangelist</dc:title>
  <dc:creator>Leroy Anthony</dc:creator>
  <cp:lastModifiedBy>Leroy Anthony</cp:lastModifiedBy>
  <cp:revision>16</cp:revision>
  <dcterms:created xsi:type="dcterms:W3CDTF">2016-07-06T16:48:42Z</dcterms:created>
  <dcterms:modified xsi:type="dcterms:W3CDTF">2021-09-27T14:05:10Z</dcterms:modified>
</cp:coreProperties>
</file>