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66" r:id="rId2"/>
    <p:sldId id="273" r:id="rId3"/>
    <p:sldId id="257" r:id="rId4"/>
    <p:sldId id="256" r:id="rId5"/>
    <p:sldId id="258" r:id="rId6"/>
    <p:sldId id="259" r:id="rId7"/>
    <p:sldId id="260" r:id="rId8"/>
    <p:sldId id="261" r:id="rId9"/>
    <p:sldId id="262" r:id="rId10"/>
    <p:sldId id="263" r:id="rId11"/>
    <p:sldId id="267" r:id="rId12"/>
    <p:sldId id="268" r:id="rId13"/>
    <p:sldId id="269" r:id="rId14"/>
    <p:sldId id="270" r:id="rId15"/>
    <p:sldId id="274" r:id="rId16"/>
    <p:sldId id="271" r:id="rId17"/>
    <p:sldId id="275" r:id="rId18"/>
    <p:sldId id="272" r:id="rId19"/>
    <p:sldId id="276"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99" y="4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51803BD-49A1-42BD-A8D1-6BAC4B2F8CA3}"/>
              </a:ext>
            </a:extLst>
          </p:cNvPr>
          <p:cNvGrpSpPr>
            <a:grpSpLocks/>
          </p:cNvGrpSpPr>
          <p:nvPr/>
        </p:nvGrpSpPr>
        <p:grpSpPr bwMode="auto">
          <a:xfrm>
            <a:off x="0" y="6350"/>
            <a:ext cx="9140825" cy="6851650"/>
            <a:chOff x="0" y="4"/>
            <a:chExt cx="5758" cy="4316"/>
          </a:xfrm>
        </p:grpSpPr>
        <p:grpSp>
          <p:nvGrpSpPr>
            <p:cNvPr id="5" name="Group 3">
              <a:extLst>
                <a:ext uri="{FF2B5EF4-FFF2-40B4-BE49-F238E27FC236}">
                  <a16:creationId xmlns:a16="http://schemas.microsoft.com/office/drawing/2014/main" id="{FB60E6D2-70B1-4BF4-AD9F-7AD9E7DC5759}"/>
                </a:ext>
              </a:extLst>
            </p:cNvPr>
            <p:cNvGrpSpPr>
              <a:grpSpLocks/>
            </p:cNvGrpSpPr>
            <p:nvPr/>
          </p:nvGrpSpPr>
          <p:grpSpPr bwMode="auto">
            <a:xfrm>
              <a:off x="0" y="1161"/>
              <a:ext cx="5758" cy="3159"/>
              <a:chOff x="0" y="1161"/>
              <a:chExt cx="5758" cy="3159"/>
            </a:xfrm>
          </p:grpSpPr>
          <p:sp>
            <p:nvSpPr>
              <p:cNvPr id="16" name="Freeform 4">
                <a:extLst>
                  <a:ext uri="{FF2B5EF4-FFF2-40B4-BE49-F238E27FC236}">
                    <a16:creationId xmlns:a16="http://schemas.microsoft.com/office/drawing/2014/main" id="{2E2AC6EB-2338-4E47-9F8E-416C27F22544}"/>
                  </a:ext>
                </a:extLst>
              </p:cNvPr>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5">
                <a:extLst>
                  <a:ext uri="{FF2B5EF4-FFF2-40B4-BE49-F238E27FC236}">
                    <a16:creationId xmlns:a16="http://schemas.microsoft.com/office/drawing/2014/main" id="{9C44FE39-A84A-4A6D-B384-8B9DC44E6714}"/>
                  </a:ext>
                </a:extLst>
              </p:cNvPr>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 name="Freeform 6">
              <a:extLst>
                <a:ext uri="{FF2B5EF4-FFF2-40B4-BE49-F238E27FC236}">
                  <a16:creationId xmlns:a16="http://schemas.microsoft.com/office/drawing/2014/main" id="{52D6B4D0-53E6-4B49-8CB9-AC9F5FFF4B0B}"/>
                </a:ext>
              </a:extLst>
            </p:cNvPr>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en-US">
                <a:latin typeface="Tahoma" charset="0"/>
              </a:endParaRPr>
            </a:p>
          </p:txBody>
        </p:sp>
        <p:sp>
          <p:nvSpPr>
            <p:cNvPr id="7" name="Freeform 7">
              <a:extLst>
                <a:ext uri="{FF2B5EF4-FFF2-40B4-BE49-F238E27FC236}">
                  <a16:creationId xmlns:a16="http://schemas.microsoft.com/office/drawing/2014/main" id="{89D7A48A-9B69-431A-8211-53D1AA0CAC9F}"/>
                </a:ext>
              </a:extLst>
            </p:cNvPr>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8">
              <a:extLst>
                <a:ext uri="{FF2B5EF4-FFF2-40B4-BE49-F238E27FC236}">
                  <a16:creationId xmlns:a16="http://schemas.microsoft.com/office/drawing/2014/main" id="{05E2D01B-D942-4F9C-BBB9-9720AB44702B}"/>
                </a:ext>
              </a:extLst>
            </p:cNvPr>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 name="Group 9">
              <a:extLst>
                <a:ext uri="{FF2B5EF4-FFF2-40B4-BE49-F238E27FC236}">
                  <a16:creationId xmlns:a16="http://schemas.microsoft.com/office/drawing/2014/main" id="{2E36043B-E508-4C1F-B559-E75F5D173B76}"/>
                </a:ext>
              </a:extLst>
            </p:cNvPr>
            <p:cNvGrpSpPr>
              <a:grpSpLocks/>
            </p:cNvGrpSpPr>
            <p:nvPr/>
          </p:nvGrpSpPr>
          <p:grpSpPr bwMode="auto">
            <a:xfrm>
              <a:off x="348" y="4"/>
              <a:ext cx="5410" cy="4316"/>
              <a:chOff x="348" y="4"/>
              <a:chExt cx="5410" cy="4316"/>
            </a:xfrm>
          </p:grpSpPr>
          <p:sp>
            <p:nvSpPr>
              <p:cNvPr id="10" name="Freeform 10">
                <a:extLst>
                  <a:ext uri="{FF2B5EF4-FFF2-40B4-BE49-F238E27FC236}">
                    <a16:creationId xmlns:a16="http://schemas.microsoft.com/office/drawing/2014/main" id="{FBDA9771-F469-48FE-A0AD-7F5F639E4366}"/>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
                <a:extLst>
                  <a:ext uri="{FF2B5EF4-FFF2-40B4-BE49-F238E27FC236}">
                    <a16:creationId xmlns:a16="http://schemas.microsoft.com/office/drawing/2014/main" id="{CEBE14A7-F46B-4ECE-B7D4-C0B2C3F82277}"/>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2">
                <a:extLst>
                  <a:ext uri="{FF2B5EF4-FFF2-40B4-BE49-F238E27FC236}">
                    <a16:creationId xmlns:a16="http://schemas.microsoft.com/office/drawing/2014/main" id="{F75D33B3-C8B4-41E5-A84B-3C0F725940B7}"/>
                  </a:ext>
                </a:extLst>
              </p:cNvPr>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3">
                <a:extLst>
                  <a:ext uri="{FF2B5EF4-FFF2-40B4-BE49-F238E27FC236}">
                    <a16:creationId xmlns:a16="http://schemas.microsoft.com/office/drawing/2014/main" id="{1C068D00-535B-48FF-8C6E-7B073DE9C565}"/>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4">
                <a:extLst>
                  <a:ext uri="{FF2B5EF4-FFF2-40B4-BE49-F238E27FC236}">
                    <a16:creationId xmlns:a16="http://schemas.microsoft.com/office/drawing/2014/main" id="{5F241B53-79E4-41AA-B01F-70D0FD029919}"/>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5">
                <a:extLst>
                  <a:ext uri="{FF2B5EF4-FFF2-40B4-BE49-F238E27FC236}">
                    <a16:creationId xmlns:a16="http://schemas.microsoft.com/office/drawing/2014/main" id="{BEEB350C-3060-4C2E-A2E9-8992D4CF9254}"/>
                  </a:ext>
                </a:extLst>
              </p:cNvPr>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en-US">
                  <a:latin typeface="Tahoma" charset="0"/>
                </a:endParaRPr>
              </a:p>
            </p:txBody>
          </p:sp>
        </p:grpSp>
      </p:grpSp>
      <p:sp>
        <p:nvSpPr>
          <p:cNvPr id="111632"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1116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18" name="Rectangle 18">
            <a:extLst>
              <a:ext uri="{FF2B5EF4-FFF2-40B4-BE49-F238E27FC236}">
                <a16:creationId xmlns:a16="http://schemas.microsoft.com/office/drawing/2014/main" id="{8924A42C-F103-4373-BC69-48D7E905B267}"/>
              </a:ext>
            </a:extLst>
          </p:cNvPr>
          <p:cNvSpPr>
            <a:spLocks noGrp="1" noChangeArrowheads="1"/>
          </p:cNvSpPr>
          <p:nvPr>
            <p:ph type="dt" sz="quarter" idx="10"/>
          </p:nvPr>
        </p:nvSpPr>
        <p:spPr/>
        <p:txBody>
          <a:bodyPr/>
          <a:lstStyle>
            <a:lvl1pPr>
              <a:defRPr/>
            </a:lvl1pPr>
          </a:lstStyle>
          <a:p>
            <a:pPr>
              <a:defRPr/>
            </a:pPr>
            <a:endParaRPr lang="en-US"/>
          </a:p>
        </p:txBody>
      </p:sp>
      <p:sp>
        <p:nvSpPr>
          <p:cNvPr id="19" name="Rectangle 19">
            <a:extLst>
              <a:ext uri="{FF2B5EF4-FFF2-40B4-BE49-F238E27FC236}">
                <a16:creationId xmlns:a16="http://schemas.microsoft.com/office/drawing/2014/main" id="{991CD197-C8DD-47A4-B434-D4022D77B015}"/>
              </a:ext>
            </a:extLst>
          </p:cNvPr>
          <p:cNvSpPr>
            <a:spLocks noGrp="1" noChangeArrowheads="1"/>
          </p:cNvSpPr>
          <p:nvPr>
            <p:ph type="ftr" sz="quarter" idx="11"/>
          </p:nvPr>
        </p:nvSpPr>
        <p:spPr>
          <a:xfrm>
            <a:off x="3352800" y="6248400"/>
            <a:ext cx="2895600" cy="457200"/>
          </a:xfrm>
        </p:spPr>
        <p:txBody>
          <a:bodyPr/>
          <a:lstStyle>
            <a:lvl1pPr>
              <a:defRPr/>
            </a:lvl1pPr>
          </a:lstStyle>
          <a:p>
            <a:pPr>
              <a:defRPr/>
            </a:pPr>
            <a:endParaRPr lang="en-US"/>
          </a:p>
        </p:txBody>
      </p:sp>
      <p:sp>
        <p:nvSpPr>
          <p:cNvPr id="20" name="Rectangle 20">
            <a:extLst>
              <a:ext uri="{FF2B5EF4-FFF2-40B4-BE49-F238E27FC236}">
                <a16:creationId xmlns:a16="http://schemas.microsoft.com/office/drawing/2014/main" id="{EB1E1863-7318-4418-A9B8-D49EBB59711F}"/>
              </a:ext>
            </a:extLst>
          </p:cNvPr>
          <p:cNvSpPr>
            <a:spLocks noGrp="1" noChangeArrowheads="1"/>
          </p:cNvSpPr>
          <p:nvPr>
            <p:ph type="sldNum" sz="quarter" idx="12"/>
          </p:nvPr>
        </p:nvSpPr>
        <p:spPr/>
        <p:txBody>
          <a:bodyPr/>
          <a:lstStyle>
            <a:lvl1pPr>
              <a:defRPr smtClean="0"/>
            </a:lvl1pPr>
          </a:lstStyle>
          <a:p>
            <a:pPr>
              <a:defRPr/>
            </a:pPr>
            <a:fld id="{59FB6D45-8EA2-44AD-8460-609FD36CC057}" type="slidenum">
              <a:rPr lang="en-US" altLang="en-US"/>
              <a:pPr>
                <a:defRPr/>
              </a:pPr>
              <a:t>‹#›</a:t>
            </a:fld>
            <a:endParaRPr lang="en-US" altLang="en-US"/>
          </a:p>
        </p:txBody>
      </p:sp>
    </p:spTree>
    <p:extLst>
      <p:ext uri="{BB962C8B-B14F-4D97-AF65-F5344CB8AC3E}">
        <p14:creationId xmlns:p14="http://schemas.microsoft.com/office/powerpoint/2010/main" val="25318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96CE14E9-46E6-4809-A279-7107B00CC0A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F79C94A7-9E73-4B5C-80D7-062B891C01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B81B4F57-765C-426D-A2C4-36ABB9D50818}"/>
              </a:ext>
            </a:extLst>
          </p:cNvPr>
          <p:cNvSpPr>
            <a:spLocks noGrp="1" noChangeArrowheads="1"/>
          </p:cNvSpPr>
          <p:nvPr>
            <p:ph type="sldNum" sz="quarter" idx="12"/>
          </p:nvPr>
        </p:nvSpPr>
        <p:spPr>
          <a:ln/>
        </p:spPr>
        <p:txBody>
          <a:bodyPr/>
          <a:lstStyle>
            <a:lvl1pPr>
              <a:defRPr/>
            </a:lvl1pPr>
          </a:lstStyle>
          <a:p>
            <a:pPr>
              <a:defRPr/>
            </a:pPr>
            <a:fld id="{297F121A-A3E9-4617-87F1-689F7EAF10E3}" type="slidenum">
              <a:rPr lang="en-US" altLang="en-US"/>
              <a:pPr>
                <a:defRPr/>
              </a:pPr>
              <a:t>‹#›</a:t>
            </a:fld>
            <a:endParaRPr lang="en-US" altLang="en-US"/>
          </a:p>
        </p:txBody>
      </p:sp>
    </p:spTree>
    <p:extLst>
      <p:ext uri="{BB962C8B-B14F-4D97-AF65-F5344CB8AC3E}">
        <p14:creationId xmlns:p14="http://schemas.microsoft.com/office/powerpoint/2010/main" val="1136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36947E3C-1AB2-456C-9EDE-7D6147A8239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E021CF62-3B89-4BD7-985A-B639A0B9F0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2A9FC053-C6B0-4D0C-B118-9F31BF945182}"/>
              </a:ext>
            </a:extLst>
          </p:cNvPr>
          <p:cNvSpPr>
            <a:spLocks noGrp="1" noChangeArrowheads="1"/>
          </p:cNvSpPr>
          <p:nvPr>
            <p:ph type="sldNum" sz="quarter" idx="12"/>
          </p:nvPr>
        </p:nvSpPr>
        <p:spPr>
          <a:ln/>
        </p:spPr>
        <p:txBody>
          <a:bodyPr/>
          <a:lstStyle>
            <a:lvl1pPr>
              <a:defRPr/>
            </a:lvl1pPr>
          </a:lstStyle>
          <a:p>
            <a:pPr>
              <a:defRPr/>
            </a:pPr>
            <a:fld id="{0BD2A0FA-AEEA-4252-814E-B62FDBF01C87}" type="slidenum">
              <a:rPr lang="en-US" altLang="en-US"/>
              <a:pPr>
                <a:defRPr/>
              </a:pPr>
              <a:t>‹#›</a:t>
            </a:fld>
            <a:endParaRPr lang="en-US" altLang="en-US"/>
          </a:p>
        </p:txBody>
      </p:sp>
    </p:spTree>
    <p:extLst>
      <p:ext uri="{BB962C8B-B14F-4D97-AF65-F5344CB8AC3E}">
        <p14:creationId xmlns:p14="http://schemas.microsoft.com/office/powerpoint/2010/main" val="186524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a:extLst>
              <a:ext uri="{FF2B5EF4-FFF2-40B4-BE49-F238E27FC236}">
                <a16:creationId xmlns:a16="http://schemas.microsoft.com/office/drawing/2014/main" id="{B4287240-803A-432C-83E9-9F89D874CF9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791E7433-BECC-43B1-91F7-432100CA84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8ED304A0-0026-4CC7-A4D9-CFE97ABA0BC2}"/>
              </a:ext>
            </a:extLst>
          </p:cNvPr>
          <p:cNvSpPr>
            <a:spLocks noGrp="1" noChangeArrowheads="1"/>
          </p:cNvSpPr>
          <p:nvPr>
            <p:ph type="sldNum" sz="quarter" idx="12"/>
          </p:nvPr>
        </p:nvSpPr>
        <p:spPr>
          <a:ln/>
        </p:spPr>
        <p:txBody>
          <a:bodyPr/>
          <a:lstStyle>
            <a:lvl1pPr>
              <a:defRPr/>
            </a:lvl1pPr>
          </a:lstStyle>
          <a:p>
            <a:pPr>
              <a:defRPr/>
            </a:pPr>
            <a:fld id="{5AAC18C2-4260-48DF-B2C2-3A68D898D2F3}" type="slidenum">
              <a:rPr lang="en-US" altLang="en-US"/>
              <a:pPr>
                <a:defRPr/>
              </a:pPr>
              <a:t>‹#›</a:t>
            </a:fld>
            <a:endParaRPr lang="en-US" altLang="en-US"/>
          </a:p>
        </p:txBody>
      </p:sp>
    </p:spTree>
    <p:extLst>
      <p:ext uri="{BB962C8B-B14F-4D97-AF65-F5344CB8AC3E}">
        <p14:creationId xmlns:p14="http://schemas.microsoft.com/office/powerpoint/2010/main" val="2388907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7">
            <a:extLst>
              <a:ext uri="{FF2B5EF4-FFF2-40B4-BE49-F238E27FC236}">
                <a16:creationId xmlns:a16="http://schemas.microsoft.com/office/drawing/2014/main" id="{9118FB14-5490-413B-A9C8-4F7F74E2C8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8">
            <a:extLst>
              <a:ext uri="{FF2B5EF4-FFF2-40B4-BE49-F238E27FC236}">
                <a16:creationId xmlns:a16="http://schemas.microsoft.com/office/drawing/2014/main" id="{C4515534-4E50-468B-A03D-D39CF643FA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9">
            <a:extLst>
              <a:ext uri="{FF2B5EF4-FFF2-40B4-BE49-F238E27FC236}">
                <a16:creationId xmlns:a16="http://schemas.microsoft.com/office/drawing/2014/main" id="{DF5FBE01-5E92-4994-9E87-984AE08B2B30}"/>
              </a:ext>
            </a:extLst>
          </p:cNvPr>
          <p:cNvSpPr>
            <a:spLocks noGrp="1" noChangeArrowheads="1"/>
          </p:cNvSpPr>
          <p:nvPr>
            <p:ph type="sldNum" sz="quarter" idx="12"/>
          </p:nvPr>
        </p:nvSpPr>
        <p:spPr>
          <a:ln/>
        </p:spPr>
        <p:txBody>
          <a:bodyPr/>
          <a:lstStyle>
            <a:lvl1pPr>
              <a:defRPr/>
            </a:lvl1pPr>
          </a:lstStyle>
          <a:p>
            <a:pPr>
              <a:defRPr/>
            </a:pPr>
            <a:fld id="{0630C503-7DAE-43CF-BFC3-2340F5357D81}" type="slidenum">
              <a:rPr lang="en-US" altLang="en-US"/>
              <a:pPr>
                <a:defRPr/>
              </a:pPr>
              <a:t>‹#›</a:t>
            </a:fld>
            <a:endParaRPr lang="en-US" altLang="en-US"/>
          </a:p>
        </p:txBody>
      </p:sp>
    </p:spTree>
    <p:extLst>
      <p:ext uri="{BB962C8B-B14F-4D97-AF65-F5344CB8AC3E}">
        <p14:creationId xmlns:p14="http://schemas.microsoft.com/office/powerpoint/2010/main" val="227795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a:extLst>
              <a:ext uri="{FF2B5EF4-FFF2-40B4-BE49-F238E27FC236}">
                <a16:creationId xmlns:a16="http://schemas.microsoft.com/office/drawing/2014/main" id="{CF693B15-35BE-4A2B-9C35-C79E60A921C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C0609117-2E18-4383-A40F-C5575D6F52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D2414D33-0158-4123-A741-1BB810197F96}"/>
              </a:ext>
            </a:extLst>
          </p:cNvPr>
          <p:cNvSpPr>
            <a:spLocks noGrp="1" noChangeArrowheads="1"/>
          </p:cNvSpPr>
          <p:nvPr>
            <p:ph type="sldNum" sz="quarter" idx="12"/>
          </p:nvPr>
        </p:nvSpPr>
        <p:spPr>
          <a:ln/>
        </p:spPr>
        <p:txBody>
          <a:bodyPr/>
          <a:lstStyle>
            <a:lvl1pPr>
              <a:defRPr/>
            </a:lvl1pPr>
          </a:lstStyle>
          <a:p>
            <a:pPr>
              <a:defRPr/>
            </a:pPr>
            <a:fld id="{7409D2B7-63D8-4482-BB81-664ACAEEF0FA}" type="slidenum">
              <a:rPr lang="en-US" altLang="en-US"/>
              <a:pPr>
                <a:defRPr/>
              </a:pPr>
              <a:t>‹#›</a:t>
            </a:fld>
            <a:endParaRPr lang="en-US" altLang="en-US"/>
          </a:p>
        </p:txBody>
      </p:sp>
    </p:spTree>
    <p:extLst>
      <p:ext uri="{BB962C8B-B14F-4D97-AF65-F5344CB8AC3E}">
        <p14:creationId xmlns:p14="http://schemas.microsoft.com/office/powerpoint/2010/main" val="3911508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a:extLst>
              <a:ext uri="{FF2B5EF4-FFF2-40B4-BE49-F238E27FC236}">
                <a16:creationId xmlns:a16="http://schemas.microsoft.com/office/drawing/2014/main" id="{5440627E-2F56-48A0-83EE-3CF300B3032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8">
            <a:extLst>
              <a:ext uri="{FF2B5EF4-FFF2-40B4-BE49-F238E27FC236}">
                <a16:creationId xmlns:a16="http://schemas.microsoft.com/office/drawing/2014/main" id="{AFE5EBA3-5C52-42CE-9F78-4D3DC875C0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9">
            <a:extLst>
              <a:ext uri="{FF2B5EF4-FFF2-40B4-BE49-F238E27FC236}">
                <a16:creationId xmlns:a16="http://schemas.microsoft.com/office/drawing/2014/main" id="{64C3DC01-770D-454D-BA07-F409ED7C10FE}"/>
              </a:ext>
            </a:extLst>
          </p:cNvPr>
          <p:cNvSpPr>
            <a:spLocks noGrp="1" noChangeArrowheads="1"/>
          </p:cNvSpPr>
          <p:nvPr>
            <p:ph type="sldNum" sz="quarter" idx="12"/>
          </p:nvPr>
        </p:nvSpPr>
        <p:spPr>
          <a:ln/>
        </p:spPr>
        <p:txBody>
          <a:bodyPr/>
          <a:lstStyle>
            <a:lvl1pPr>
              <a:defRPr/>
            </a:lvl1pPr>
          </a:lstStyle>
          <a:p>
            <a:pPr>
              <a:defRPr/>
            </a:pPr>
            <a:fld id="{78E519E7-D4FF-465E-8C31-5117EFDA7A78}" type="slidenum">
              <a:rPr lang="en-US" altLang="en-US"/>
              <a:pPr>
                <a:defRPr/>
              </a:pPr>
              <a:t>‹#›</a:t>
            </a:fld>
            <a:endParaRPr lang="en-US" altLang="en-US"/>
          </a:p>
        </p:txBody>
      </p:sp>
    </p:spTree>
    <p:extLst>
      <p:ext uri="{BB962C8B-B14F-4D97-AF65-F5344CB8AC3E}">
        <p14:creationId xmlns:p14="http://schemas.microsoft.com/office/powerpoint/2010/main" val="72514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a:extLst>
              <a:ext uri="{FF2B5EF4-FFF2-40B4-BE49-F238E27FC236}">
                <a16:creationId xmlns:a16="http://schemas.microsoft.com/office/drawing/2014/main" id="{87008E4E-789D-418F-B78A-31D30F668B7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8">
            <a:extLst>
              <a:ext uri="{FF2B5EF4-FFF2-40B4-BE49-F238E27FC236}">
                <a16:creationId xmlns:a16="http://schemas.microsoft.com/office/drawing/2014/main" id="{B52232EE-7228-4EB1-8C9F-922FBB61CE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9">
            <a:extLst>
              <a:ext uri="{FF2B5EF4-FFF2-40B4-BE49-F238E27FC236}">
                <a16:creationId xmlns:a16="http://schemas.microsoft.com/office/drawing/2014/main" id="{C659BD71-F992-4676-9604-15A6B1063659}"/>
              </a:ext>
            </a:extLst>
          </p:cNvPr>
          <p:cNvSpPr>
            <a:spLocks noGrp="1" noChangeArrowheads="1"/>
          </p:cNvSpPr>
          <p:nvPr>
            <p:ph type="sldNum" sz="quarter" idx="12"/>
          </p:nvPr>
        </p:nvSpPr>
        <p:spPr>
          <a:ln/>
        </p:spPr>
        <p:txBody>
          <a:bodyPr/>
          <a:lstStyle>
            <a:lvl1pPr>
              <a:defRPr/>
            </a:lvl1pPr>
          </a:lstStyle>
          <a:p>
            <a:pPr>
              <a:defRPr/>
            </a:pPr>
            <a:fld id="{ED85F850-78D4-43BF-A086-97BF57D1CCD8}" type="slidenum">
              <a:rPr lang="en-US" altLang="en-US"/>
              <a:pPr>
                <a:defRPr/>
              </a:pPr>
              <a:t>‹#›</a:t>
            </a:fld>
            <a:endParaRPr lang="en-US" altLang="en-US"/>
          </a:p>
        </p:txBody>
      </p:sp>
    </p:spTree>
    <p:extLst>
      <p:ext uri="{BB962C8B-B14F-4D97-AF65-F5344CB8AC3E}">
        <p14:creationId xmlns:p14="http://schemas.microsoft.com/office/powerpoint/2010/main" val="1572729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4DBD1A54-C765-425F-91A5-1C3C431C80A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8">
            <a:extLst>
              <a:ext uri="{FF2B5EF4-FFF2-40B4-BE49-F238E27FC236}">
                <a16:creationId xmlns:a16="http://schemas.microsoft.com/office/drawing/2014/main" id="{5478B333-D5FB-452C-BC10-00F8F3A488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9">
            <a:extLst>
              <a:ext uri="{FF2B5EF4-FFF2-40B4-BE49-F238E27FC236}">
                <a16:creationId xmlns:a16="http://schemas.microsoft.com/office/drawing/2014/main" id="{F1AA2696-9C7E-4C2F-9EFA-627EE2C11555}"/>
              </a:ext>
            </a:extLst>
          </p:cNvPr>
          <p:cNvSpPr>
            <a:spLocks noGrp="1" noChangeArrowheads="1"/>
          </p:cNvSpPr>
          <p:nvPr>
            <p:ph type="sldNum" sz="quarter" idx="12"/>
          </p:nvPr>
        </p:nvSpPr>
        <p:spPr>
          <a:ln/>
        </p:spPr>
        <p:txBody>
          <a:bodyPr/>
          <a:lstStyle>
            <a:lvl1pPr>
              <a:defRPr/>
            </a:lvl1pPr>
          </a:lstStyle>
          <a:p>
            <a:pPr>
              <a:defRPr/>
            </a:pPr>
            <a:fld id="{DF979F57-A256-44FC-A0CF-EABC174F6F54}" type="slidenum">
              <a:rPr lang="en-US" altLang="en-US"/>
              <a:pPr>
                <a:defRPr/>
              </a:pPr>
              <a:t>‹#›</a:t>
            </a:fld>
            <a:endParaRPr lang="en-US" altLang="en-US"/>
          </a:p>
        </p:txBody>
      </p:sp>
    </p:spTree>
    <p:extLst>
      <p:ext uri="{BB962C8B-B14F-4D97-AF65-F5344CB8AC3E}">
        <p14:creationId xmlns:p14="http://schemas.microsoft.com/office/powerpoint/2010/main" val="172451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a:extLst>
              <a:ext uri="{FF2B5EF4-FFF2-40B4-BE49-F238E27FC236}">
                <a16:creationId xmlns:a16="http://schemas.microsoft.com/office/drawing/2014/main" id="{55A9BD48-9B65-4AAD-8B56-37F0009B97F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96D57C11-72A2-4612-B54B-0724D70B16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E20CE63A-B942-49D4-BC9E-511D94C32830}"/>
              </a:ext>
            </a:extLst>
          </p:cNvPr>
          <p:cNvSpPr>
            <a:spLocks noGrp="1" noChangeArrowheads="1"/>
          </p:cNvSpPr>
          <p:nvPr>
            <p:ph type="sldNum" sz="quarter" idx="12"/>
          </p:nvPr>
        </p:nvSpPr>
        <p:spPr>
          <a:ln/>
        </p:spPr>
        <p:txBody>
          <a:bodyPr/>
          <a:lstStyle>
            <a:lvl1pPr>
              <a:defRPr/>
            </a:lvl1pPr>
          </a:lstStyle>
          <a:p>
            <a:pPr>
              <a:defRPr/>
            </a:pPr>
            <a:fld id="{72752E4B-676A-4E07-ADD1-F64FE8260B8A}" type="slidenum">
              <a:rPr lang="en-US" altLang="en-US"/>
              <a:pPr>
                <a:defRPr/>
              </a:pPr>
              <a:t>‹#›</a:t>
            </a:fld>
            <a:endParaRPr lang="en-US" altLang="en-US"/>
          </a:p>
        </p:txBody>
      </p:sp>
    </p:spTree>
    <p:extLst>
      <p:ext uri="{BB962C8B-B14F-4D97-AF65-F5344CB8AC3E}">
        <p14:creationId xmlns:p14="http://schemas.microsoft.com/office/powerpoint/2010/main" val="2244404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a:extLst>
              <a:ext uri="{FF2B5EF4-FFF2-40B4-BE49-F238E27FC236}">
                <a16:creationId xmlns:a16="http://schemas.microsoft.com/office/drawing/2014/main" id="{0B26B673-B0E4-4E2A-AAD6-B7C8E8FC17F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8">
            <a:extLst>
              <a:ext uri="{FF2B5EF4-FFF2-40B4-BE49-F238E27FC236}">
                <a16:creationId xmlns:a16="http://schemas.microsoft.com/office/drawing/2014/main" id="{2F456DA9-5068-4EBB-95C9-B30B26F619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9">
            <a:extLst>
              <a:ext uri="{FF2B5EF4-FFF2-40B4-BE49-F238E27FC236}">
                <a16:creationId xmlns:a16="http://schemas.microsoft.com/office/drawing/2014/main" id="{A19A2262-2847-4340-B589-B26049DF4BAF}"/>
              </a:ext>
            </a:extLst>
          </p:cNvPr>
          <p:cNvSpPr>
            <a:spLocks noGrp="1" noChangeArrowheads="1"/>
          </p:cNvSpPr>
          <p:nvPr>
            <p:ph type="sldNum" sz="quarter" idx="12"/>
          </p:nvPr>
        </p:nvSpPr>
        <p:spPr>
          <a:ln/>
        </p:spPr>
        <p:txBody>
          <a:bodyPr/>
          <a:lstStyle>
            <a:lvl1pPr>
              <a:defRPr/>
            </a:lvl1pPr>
          </a:lstStyle>
          <a:p>
            <a:pPr>
              <a:defRPr/>
            </a:pPr>
            <a:fld id="{0FBBFFE6-8A19-4A96-B1AE-6880DEDA18C6}" type="slidenum">
              <a:rPr lang="en-US" altLang="en-US"/>
              <a:pPr>
                <a:defRPr/>
              </a:pPr>
              <a:t>‹#›</a:t>
            </a:fld>
            <a:endParaRPr lang="en-US" altLang="en-US"/>
          </a:p>
        </p:txBody>
      </p:sp>
    </p:spTree>
    <p:extLst>
      <p:ext uri="{BB962C8B-B14F-4D97-AF65-F5344CB8AC3E}">
        <p14:creationId xmlns:p14="http://schemas.microsoft.com/office/powerpoint/2010/main" val="336511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64453066-2F60-4196-B795-80ADB5E05663}"/>
              </a:ext>
            </a:extLst>
          </p:cNvPr>
          <p:cNvGrpSpPr>
            <a:grpSpLocks/>
          </p:cNvGrpSpPr>
          <p:nvPr/>
        </p:nvGrpSpPr>
        <p:grpSpPr bwMode="auto">
          <a:xfrm>
            <a:off x="0" y="6350"/>
            <a:ext cx="9140825" cy="6851650"/>
            <a:chOff x="0" y="4"/>
            <a:chExt cx="5758" cy="4316"/>
          </a:xfrm>
        </p:grpSpPr>
        <p:sp>
          <p:nvSpPr>
            <p:cNvPr id="1032" name="Freeform 3">
              <a:extLst>
                <a:ext uri="{FF2B5EF4-FFF2-40B4-BE49-F238E27FC236}">
                  <a16:creationId xmlns:a16="http://schemas.microsoft.com/office/drawing/2014/main" id="{80617801-CFD7-4541-B06E-DA7F61F707F7}"/>
                </a:ext>
              </a:extLst>
            </p:cNvPr>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4">
              <a:extLst>
                <a:ext uri="{FF2B5EF4-FFF2-40B4-BE49-F238E27FC236}">
                  <a16:creationId xmlns:a16="http://schemas.microsoft.com/office/drawing/2014/main" id="{2E5F8CB1-929C-48BF-B145-3A4A7E481837}"/>
                </a:ext>
              </a:extLst>
            </p:cNvPr>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5">
              <a:extLst>
                <a:ext uri="{FF2B5EF4-FFF2-40B4-BE49-F238E27FC236}">
                  <a16:creationId xmlns:a16="http://schemas.microsoft.com/office/drawing/2014/main" id="{E8088A6D-FAA6-458F-858C-CB55AA0EB70B}"/>
                </a:ext>
              </a:extLst>
            </p:cNvPr>
            <p:cNvGrpSpPr>
              <a:grpSpLocks/>
            </p:cNvGrpSpPr>
            <p:nvPr userDrawn="1"/>
          </p:nvGrpSpPr>
          <p:grpSpPr bwMode="auto">
            <a:xfrm>
              <a:off x="0" y="4"/>
              <a:ext cx="5758" cy="4316"/>
              <a:chOff x="0" y="4"/>
              <a:chExt cx="5758" cy="4316"/>
            </a:xfrm>
          </p:grpSpPr>
          <p:sp>
            <p:nvSpPr>
              <p:cNvPr id="1035" name="Freeform 6">
                <a:extLst>
                  <a:ext uri="{FF2B5EF4-FFF2-40B4-BE49-F238E27FC236}">
                    <a16:creationId xmlns:a16="http://schemas.microsoft.com/office/drawing/2014/main" id="{8BAB36F6-C70D-41A6-BDEC-6CC03741ABAD}"/>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7">
                <a:extLst>
                  <a:ext uri="{FF2B5EF4-FFF2-40B4-BE49-F238E27FC236}">
                    <a16:creationId xmlns:a16="http://schemas.microsoft.com/office/drawing/2014/main" id="{C3EEDD98-1D74-49EA-814C-DE8A9EFB8B0D}"/>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8">
                <a:extLst>
                  <a:ext uri="{FF2B5EF4-FFF2-40B4-BE49-F238E27FC236}">
                    <a16:creationId xmlns:a16="http://schemas.microsoft.com/office/drawing/2014/main" id="{44D28F01-3F1C-4DAC-B451-E3F8C3B4B8DD}"/>
                  </a:ext>
                </a:extLst>
              </p:cNvPr>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a:extLst>
                  <a:ext uri="{FF2B5EF4-FFF2-40B4-BE49-F238E27FC236}">
                    <a16:creationId xmlns:a16="http://schemas.microsoft.com/office/drawing/2014/main" id="{5D4E2F39-FCE4-43C2-8919-FD06298DCBC8}"/>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10">
                <a:extLst>
                  <a:ext uri="{FF2B5EF4-FFF2-40B4-BE49-F238E27FC236}">
                    <a16:creationId xmlns:a16="http://schemas.microsoft.com/office/drawing/2014/main" id="{9FB236DB-5B83-41FA-AD2C-EE5D1BE61ECF}"/>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603" name="Freeform 11">
                <a:extLst>
                  <a:ext uri="{FF2B5EF4-FFF2-40B4-BE49-F238E27FC236}">
                    <a16:creationId xmlns:a16="http://schemas.microsoft.com/office/drawing/2014/main" id="{5E941E2D-3666-4D10-9FAD-97CCC659523F}"/>
                  </a:ext>
                </a:extLst>
              </p:cNvPr>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en-US">
                  <a:latin typeface="Tahoma" charset="0"/>
                </a:endParaRPr>
              </a:p>
            </p:txBody>
          </p:sp>
          <p:sp>
            <p:nvSpPr>
              <p:cNvPr id="1041" name="Freeform 12">
                <a:extLst>
                  <a:ext uri="{FF2B5EF4-FFF2-40B4-BE49-F238E27FC236}">
                    <a16:creationId xmlns:a16="http://schemas.microsoft.com/office/drawing/2014/main" id="{6233BA15-517A-4CBC-AABD-96F1DFD59334}"/>
                  </a:ext>
                </a:extLst>
              </p:cNvPr>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13">
                <a:extLst>
                  <a:ext uri="{FF2B5EF4-FFF2-40B4-BE49-F238E27FC236}">
                    <a16:creationId xmlns:a16="http://schemas.microsoft.com/office/drawing/2014/main" id="{5AD601F2-7BBC-41A9-BCD0-F6865060A33C}"/>
                  </a:ext>
                </a:extLst>
              </p:cNvPr>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606" name="Freeform 14">
                <a:extLst>
                  <a:ext uri="{FF2B5EF4-FFF2-40B4-BE49-F238E27FC236}">
                    <a16:creationId xmlns:a16="http://schemas.microsoft.com/office/drawing/2014/main" id="{64100B14-FA53-410B-AD65-BDBDA9A2445D}"/>
                  </a:ext>
                </a:extLst>
              </p:cNvPr>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en-US">
                  <a:latin typeface="Tahoma" charset="0"/>
                </a:endParaRPr>
              </a:p>
            </p:txBody>
          </p:sp>
        </p:grpSp>
      </p:grpSp>
      <p:sp>
        <p:nvSpPr>
          <p:cNvPr id="110607" name="Rectangle 15">
            <a:extLst>
              <a:ext uri="{FF2B5EF4-FFF2-40B4-BE49-F238E27FC236}">
                <a16:creationId xmlns:a16="http://schemas.microsoft.com/office/drawing/2014/main" id="{485EA197-5DCC-4C43-BB8B-837A86DDEE4D}"/>
              </a:ext>
            </a:extLst>
          </p:cNvPr>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608" name="Rectangle 16">
            <a:extLst>
              <a:ext uri="{FF2B5EF4-FFF2-40B4-BE49-F238E27FC236}">
                <a16:creationId xmlns:a16="http://schemas.microsoft.com/office/drawing/2014/main" id="{6741CE4E-EB8A-4FA0-A602-B2E74C346519}"/>
              </a:ext>
            </a:extLst>
          </p:cNvPr>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609" name="Rectangle 17">
            <a:extLst>
              <a:ext uri="{FF2B5EF4-FFF2-40B4-BE49-F238E27FC236}">
                <a16:creationId xmlns:a16="http://schemas.microsoft.com/office/drawing/2014/main" id="{CC8734C2-5201-481F-BB09-34A3DC6C2F39}"/>
              </a:ext>
            </a:extLst>
          </p:cNvPr>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Tahoma" charset="0"/>
              </a:defRPr>
            </a:lvl1pPr>
          </a:lstStyle>
          <a:p>
            <a:pPr>
              <a:defRPr/>
            </a:pPr>
            <a:endParaRPr lang="en-US"/>
          </a:p>
        </p:txBody>
      </p:sp>
      <p:sp>
        <p:nvSpPr>
          <p:cNvPr id="110610" name="Rectangle 18">
            <a:extLst>
              <a:ext uri="{FF2B5EF4-FFF2-40B4-BE49-F238E27FC236}">
                <a16:creationId xmlns:a16="http://schemas.microsoft.com/office/drawing/2014/main" id="{125C2898-3F8B-46E6-A703-B0915CB72778}"/>
              </a:ext>
            </a:extLst>
          </p:cNvPr>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Tahoma" charset="0"/>
              </a:defRPr>
            </a:lvl1pPr>
          </a:lstStyle>
          <a:p>
            <a:pPr>
              <a:defRPr/>
            </a:pPr>
            <a:endParaRPr lang="en-US"/>
          </a:p>
        </p:txBody>
      </p:sp>
      <p:sp>
        <p:nvSpPr>
          <p:cNvPr id="110611" name="Rectangle 19">
            <a:extLst>
              <a:ext uri="{FF2B5EF4-FFF2-40B4-BE49-F238E27FC236}">
                <a16:creationId xmlns:a16="http://schemas.microsoft.com/office/drawing/2014/main" id="{DCFD2D1D-5D88-4E56-AA12-F15877C1DCCB}"/>
              </a:ext>
            </a:extLst>
          </p:cNvPr>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00000"/>
                  </a:outerShdw>
                </a:effectLst>
              </a:defRPr>
            </a:lvl1pPr>
          </a:lstStyle>
          <a:p>
            <a:pPr>
              <a:defRPr/>
            </a:pPr>
            <a:fld id="{391A8745-0940-42E3-9357-A7CBF3453EC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46"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0CEC-FD58-4F69-95B2-46AE03F14D08}"/>
              </a:ext>
            </a:extLst>
          </p:cNvPr>
          <p:cNvSpPr>
            <a:spLocks noGrp="1"/>
          </p:cNvSpPr>
          <p:nvPr>
            <p:ph type="title"/>
          </p:nvPr>
        </p:nvSpPr>
        <p:spPr>
          <a:xfrm>
            <a:off x="722313" y="2151063"/>
            <a:ext cx="7772400" cy="1362075"/>
          </a:xfrm>
        </p:spPr>
        <p:txBody>
          <a:bodyPr/>
          <a:lstStyle/>
          <a:p>
            <a:pPr algn="ctr" eaLnBrk="1" hangingPunct="1">
              <a:defRPr/>
            </a:pPr>
            <a:r>
              <a:rPr lang="en-US" dirty="0">
                <a:latin typeface="Arial Narrow" pitchFamily="34" charset="0"/>
              </a:rPr>
              <a:t>The </a:t>
            </a:r>
            <a:r>
              <a:rPr lang="en-US" dirty="0" err="1">
                <a:latin typeface="Arial Narrow" pitchFamily="34" charset="0"/>
              </a:rPr>
              <a:t>strengnth</a:t>
            </a:r>
            <a:r>
              <a:rPr lang="en-US" dirty="0">
                <a:latin typeface="Arial Narrow" pitchFamily="34" charset="0"/>
              </a:rPr>
              <a:t>  of my faith rests in my reliance on god intervening  in my situation through a myriad of ways to bring His will to pass in my life.</a:t>
            </a:r>
          </a:p>
        </p:txBody>
      </p:sp>
      <p:sp>
        <p:nvSpPr>
          <p:cNvPr id="3" name="Text Placeholder 2">
            <a:extLst>
              <a:ext uri="{FF2B5EF4-FFF2-40B4-BE49-F238E27FC236}">
                <a16:creationId xmlns:a16="http://schemas.microsoft.com/office/drawing/2014/main" id="{F03257BF-F4D1-45C2-BDF2-1F685B5EB859}"/>
              </a:ext>
            </a:extLst>
          </p:cNvPr>
          <p:cNvSpPr>
            <a:spLocks noGrp="1"/>
          </p:cNvSpPr>
          <p:nvPr>
            <p:ph type="body" idx="1"/>
          </p:nvPr>
        </p:nvSpPr>
        <p:spPr>
          <a:xfrm>
            <a:off x="1103313" y="544513"/>
            <a:ext cx="7772400" cy="876300"/>
          </a:xfrm>
        </p:spPr>
        <p:txBody>
          <a:bodyPr/>
          <a:lstStyle/>
          <a:p>
            <a:pPr algn="ctr" eaLnBrk="1" hangingPunct="1">
              <a:defRPr/>
            </a:pPr>
            <a:r>
              <a:rPr lang="en-US" sz="4000" dirty="0"/>
              <a:t>Faith Acknowledgement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17220-1879-4048-95B8-F938607AF7B2}"/>
              </a:ext>
            </a:extLst>
          </p:cNvPr>
          <p:cNvSpPr>
            <a:spLocks noGrp="1"/>
          </p:cNvSpPr>
          <p:nvPr>
            <p:ph type="title"/>
          </p:nvPr>
        </p:nvSpPr>
        <p:spPr/>
        <p:txBody>
          <a:bodyPr/>
          <a:lstStyle/>
          <a:p>
            <a:pPr eaLnBrk="1" hangingPunct="1">
              <a:defRPr/>
            </a:pPr>
            <a:r>
              <a:rPr lang="en-US" dirty="0"/>
              <a:t>Judges 7:7</a:t>
            </a:r>
          </a:p>
        </p:txBody>
      </p:sp>
      <p:sp>
        <p:nvSpPr>
          <p:cNvPr id="3" name="Content Placeholder 2">
            <a:extLst>
              <a:ext uri="{FF2B5EF4-FFF2-40B4-BE49-F238E27FC236}">
                <a16:creationId xmlns:a16="http://schemas.microsoft.com/office/drawing/2014/main" id="{1C63ED92-CD61-4726-ADC3-991B0230FCBD}"/>
              </a:ext>
            </a:extLst>
          </p:cNvPr>
          <p:cNvSpPr>
            <a:spLocks noGrp="1"/>
          </p:cNvSpPr>
          <p:nvPr>
            <p:ph idx="1"/>
          </p:nvPr>
        </p:nvSpPr>
        <p:spPr/>
        <p:txBody>
          <a:bodyPr/>
          <a:lstStyle/>
          <a:p>
            <a:pPr eaLnBrk="1" hangingPunct="1">
              <a:defRPr/>
            </a:pPr>
            <a:r>
              <a:rPr lang="en-US" baseline="30000" dirty="0"/>
              <a:t>7</a:t>
            </a:r>
            <a:r>
              <a:rPr lang="en-US" dirty="0"/>
              <a:t>And the LORD said unto Gideon, By the three hundred men that lapped will I save you, and deliver the </a:t>
            </a:r>
            <a:r>
              <a:rPr lang="en-US" dirty="0" err="1"/>
              <a:t>Midianites</a:t>
            </a:r>
            <a:r>
              <a:rPr lang="en-US" dirty="0"/>
              <a:t> into </a:t>
            </a:r>
            <a:r>
              <a:rPr lang="en-US" dirty="0" err="1"/>
              <a:t>thine</a:t>
            </a:r>
            <a:r>
              <a:rPr lang="en-US" dirty="0"/>
              <a:t> hand: and let all the other people go every man unto his place. </a:t>
            </a:r>
          </a:p>
        </p:txBody>
      </p:sp>
      <p:sp>
        <p:nvSpPr>
          <p:cNvPr id="4" name="Title 1">
            <a:extLst>
              <a:ext uri="{FF2B5EF4-FFF2-40B4-BE49-F238E27FC236}">
                <a16:creationId xmlns:a16="http://schemas.microsoft.com/office/drawing/2014/main" id="{BB17BB7F-F107-48DC-A05A-010A11EC6830}"/>
              </a:ext>
            </a:extLst>
          </p:cNvPr>
          <p:cNvSpPr txBox="1">
            <a:spLocks/>
          </p:cNvSpPr>
          <p:nvPr/>
        </p:nvSpPr>
        <p:spPr bwMode="auto">
          <a:xfrm>
            <a:off x="884238" y="4962525"/>
            <a:ext cx="7543800" cy="1757363"/>
          </a:xfrm>
          <a:prstGeom prst="rect">
            <a:avLst/>
          </a:prstGeom>
          <a:noFill/>
          <a:ln w="9525">
            <a:noFill/>
            <a:miter lim="800000"/>
            <a:headEnd/>
            <a:tailEnd/>
          </a:ln>
          <a:effectLst/>
        </p:spPr>
        <p:txBody>
          <a:bodyPr anchor="ctr"/>
          <a:lstStyle/>
          <a:p>
            <a:pPr algn="ctr" eaLnBrk="1" hangingPunct="1">
              <a:defRPr/>
            </a:pPr>
            <a:r>
              <a:rPr lang="en-US" sz="4400" b="1" kern="0" dirty="0">
                <a:solidFill>
                  <a:srgbClr val="FFFF00"/>
                </a:solidFill>
                <a:effectLst>
                  <a:outerShdw blurRad="38100" dist="38100" dir="2700000" algn="tl">
                    <a:srgbClr val="000000"/>
                  </a:outerShdw>
                </a:effectLst>
                <a:latin typeface="+mj-lt"/>
                <a:ea typeface="+mj-ea"/>
                <a:cs typeface="+mj-cs"/>
              </a:rPr>
              <a:t>Victory is Granted To Those “Focused” in Service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2728D-BE15-45AA-AD20-1AC092855F1D}"/>
              </a:ext>
            </a:extLst>
          </p:cNvPr>
          <p:cNvSpPr>
            <a:spLocks noGrp="1"/>
          </p:cNvSpPr>
          <p:nvPr>
            <p:ph type="title"/>
          </p:nvPr>
        </p:nvSpPr>
        <p:spPr/>
        <p:txBody>
          <a:bodyPr/>
          <a:lstStyle/>
          <a:p>
            <a:pPr>
              <a:defRPr/>
            </a:pPr>
            <a:r>
              <a:rPr lang="en-US" dirty="0"/>
              <a:t>Where there is “Focus” you will find:</a:t>
            </a:r>
          </a:p>
        </p:txBody>
      </p:sp>
      <p:sp>
        <p:nvSpPr>
          <p:cNvPr id="3" name="Content Placeholder 2">
            <a:extLst>
              <a:ext uri="{FF2B5EF4-FFF2-40B4-BE49-F238E27FC236}">
                <a16:creationId xmlns:a16="http://schemas.microsoft.com/office/drawing/2014/main" id="{46CC5FBD-D528-4236-939A-771C7C6FAD0A}"/>
              </a:ext>
            </a:extLst>
          </p:cNvPr>
          <p:cNvSpPr>
            <a:spLocks noGrp="1"/>
          </p:cNvSpPr>
          <p:nvPr>
            <p:ph sz="half" idx="1"/>
          </p:nvPr>
        </p:nvSpPr>
        <p:spPr/>
        <p:txBody>
          <a:bodyPr/>
          <a:lstStyle/>
          <a:p>
            <a:pPr marL="514350" indent="-514350">
              <a:buFont typeface="+mj-lt"/>
              <a:buAutoNum type="arabicPeriod"/>
              <a:defRPr/>
            </a:pPr>
            <a:r>
              <a:rPr lang="en-US" sz="3200" dirty="0"/>
              <a:t>Set Priorities</a:t>
            </a:r>
          </a:p>
          <a:p>
            <a:pPr marL="514350" indent="-514350">
              <a:buFont typeface="+mj-lt"/>
              <a:buAutoNum type="arabicPeriod"/>
              <a:defRPr/>
            </a:pPr>
            <a:endParaRPr lang="en-US" sz="3200" dirty="0"/>
          </a:p>
          <a:p>
            <a:pPr marL="514350" indent="-514350">
              <a:buFont typeface="+mj-lt"/>
              <a:buAutoNum type="arabicPeriod"/>
              <a:defRPr/>
            </a:pPr>
            <a:r>
              <a:rPr lang="en-US" sz="3200" dirty="0"/>
              <a:t>Set Preparations</a:t>
            </a:r>
          </a:p>
          <a:p>
            <a:pPr marL="514350" indent="-514350">
              <a:buFont typeface="+mj-lt"/>
              <a:buAutoNum type="arabicPeriod"/>
              <a:defRPr/>
            </a:pPr>
            <a:endParaRPr lang="en-US" sz="3200" dirty="0"/>
          </a:p>
          <a:p>
            <a:pPr marL="514350" indent="-514350">
              <a:buFont typeface="+mj-lt"/>
              <a:buAutoNum type="arabicPeriod"/>
              <a:defRPr/>
            </a:pPr>
            <a:r>
              <a:rPr lang="en-US" sz="3200" dirty="0"/>
              <a:t>Set Passions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506828-6DF5-4896-89DC-EA210328E75D}"/>
              </a:ext>
            </a:extLst>
          </p:cNvPr>
          <p:cNvSpPr>
            <a:spLocks noGrp="1"/>
          </p:cNvSpPr>
          <p:nvPr>
            <p:ph idx="1"/>
          </p:nvPr>
        </p:nvSpPr>
        <p:spPr/>
        <p:txBody>
          <a:bodyPr/>
          <a:lstStyle/>
          <a:p>
            <a:pPr algn="ctr">
              <a:buFont typeface="Wingdings" panose="05000000000000000000" pitchFamily="2" charset="2"/>
              <a:buNone/>
              <a:defRPr/>
            </a:pPr>
            <a:r>
              <a:rPr lang="en-US" sz="5400" dirty="0">
                <a:solidFill>
                  <a:srgbClr val="FFFF00"/>
                </a:solidFill>
              </a:rPr>
              <a:t>SET </a:t>
            </a:r>
            <a:r>
              <a:rPr lang="en-US" sz="5400" i="1" u="sng" dirty="0">
                <a:solidFill>
                  <a:srgbClr val="FFFF00"/>
                </a:solidFill>
              </a:rPr>
              <a:t>FOCUS</a:t>
            </a:r>
            <a:r>
              <a:rPr lang="en-US" sz="5400" dirty="0">
                <a:solidFill>
                  <a:srgbClr val="FFFF00"/>
                </a:solidFill>
              </a:rPr>
              <a:t>  IS THE FOUNDATION FOR </a:t>
            </a:r>
            <a:r>
              <a:rPr lang="en-US" sz="5400" b="1" i="1" u="sng" dirty="0">
                <a:solidFill>
                  <a:srgbClr val="FFFF00"/>
                </a:solidFill>
              </a:rPr>
              <a:t>“DELIBERATE FAITH</a:t>
            </a:r>
            <a:r>
              <a:rPr lang="en-US" b="1" i="1" u="sng" dirty="0">
                <a:solidFill>
                  <a:srgbClr val="FFFF00"/>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0570-2083-4640-B3A3-4C7FB91873D9}"/>
              </a:ext>
            </a:extLst>
          </p:cNvPr>
          <p:cNvSpPr>
            <a:spLocks noGrp="1"/>
          </p:cNvSpPr>
          <p:nvPr>
            <p:ph type="title"/>
          </p:nvPr>
        </p:nvSpPr>
        <p:spPr>
          <a:xfrm>
            <a:off x="611188" y="304800"/>
            <a:ext cx="8424862" cy="1360488"/>
          </a:xfrm>
        </p:spPr>
        <p:txBody>
          <a:bodyPr/>
          <a:lstStyle/>
          <a:p>
            <a:pPr>
              <a:defRPr/>
            </a:pPr>
            <a:r>
              <a:rPr lang="en-US" dirty="0"/>
              <a:t>Exercising Deliberate Faith requires </a:t>
            </a:r>
            <a:r>
              <a:rPr lang="en-US" dirty="0" err="1"/>
              <a:t>understabding</a:t>
            </a:r>
            <a:r>
              <a:rPr lang="en-US" dirty="0"/>
              <a:t> the  “A’s” of Faith:</a:t>
            </a:r>
          </a:p>
        </p:txBody>
      </p:sp>
      <p:sp>
        <p:nvSpPr>
          <p:cNvPr id="3" name="Content Placeholder 2">
            <a:extLst>
              <a:ext uri="{FF2B5EF4-FFF2-40B4-BE49-F238E27FC236}">
                <a16:creationId xmlns:a16="http://schemas.microsoft.com/office/drawing/2014/main" id="{485819BF-4FA7-4A0E-B7A2-7D96F8B4A371}"/>
              </a:ext>
            </a:extLst>
          </p:cNvPr>
          <p:cNvSpPr>
            <a:spLocks noGrp="1"/>
          </p:cNvSpPr>
          <p:nvPr>
            <p:ph idx="1"/>
          </p:nvPr>
        </p:nvSpPr>
        <p:spPr/>
        <p:txBody>
          <a:bodyPr/>
          <a:lstStyle/>
          <a:p>
            <a:pPr>
              <a:defRPr/>
            </a:pPr>
            <a:r>
              <a:rPr lang="en-US" dirty="0"/>
              <a:t>1. Academics of Faith</a:t>
            </a:r>
          </a:p>
          <a:p>
            <a:pPr>
              <a:defRPr/>
            </a:pPr>
            <a:endParaRPr lang="en-US" dirty="0"/>
          </a:p>
          <a:p>
            <a:pPr>
              <a:defRPr/>
            </a:pPr>
            <a:r>
              <a:rPr lang="en-US" dirty="0"/>
              <a:t>2. Activation of Faith</a:t>
            </a:r>
          </a:p>
          <a:p>
            <a:pPr>
              <a:defRPr/>
            </a:pPr>
            <a:endParaRPr lang="en-US" dirty="0"/>
          </a:p>
          <a:p>
            <a:pPr>
              <a:defRPr/>
            </a:pPr>
            <a:r>
              <a:rPr lang="en-US" dirty="0"/>
              <a:t>3. Authority of Faith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70FC-3622-4073-88C9-06D58E6C4108}"/>
              </a:ext>
            </a:extLst>
          </p:cNvPr>
          <p:cNvSpPr>
            <a:spLocks noGrp="1"/>
          </p:cNvSpPr>
          <p:nvPr>
            <p:ph type="title"/>
          </p:nvPr>
        </p:nvSpPr>
        <p:spPr/>
        <p:txBody>
          <a:bodyPr/>
          <a:lstStyle/>
          <a:p>
            <a:pPr>
              <a:defRPr/>
            </a:pPr>
            <a:r>
              <a:rPr lang="en-US" dirty="0"/>
              <a:t>Mark 11:23</a:t>
            </a:r>
          </a:p>
        </p:txBody>
      </p:sp>
      <p:sp>
        <p:nvSpPr>
          <p:cNvPr id="3" name="Content Placeholder 2">
            <a:extLst>
              <a:ext uri="{FF2B5EF4-FFF2-40B4-BE49-F238E27FC236}">
                <a16:creationId xmlns:a16="http://schemas.microsoft.com/office/drawing/2014/main" id="{D519FA13-0023-4A71-BE00-D56C95A3FB25}"/>
              </a:ext>
            </a:extLst>
          </p:cNvPr>
          <p:cNvSpPr>
            <a:spLocks noGrp="1"/>
          </p:cNvSpPr>
          <p:nvPr>
            <p:ph idx="1"/>
          </p:nvPr>
        </p:nvSpPr>
        <p:spPr/>
        <p:txBody>
          <a:bodyPr/>
          <a:lstStyle/>
          <a:p>
            <a:pPr>
              <a:defRPr/>
            </a:pPr>
            <a:r>
              <a:rPr lang="en-US" baseline="30000" dirty="0"/>
              <a:t>23</a:t>
            </a:r>
            <a:r>
              <a:rPr lang="en-US" dirty="0"/>
              <a:t>For verily I say unto you, That whosoever shall say unto this mountain, Be thou removed, and be thou cast into the sea; and shall not doubt in his heart, but shall believe that those things which he </a:t>
            </a:r>
            <a:r>
              <a:rPr lang="en-US" dirty="0" err="1"/>
              <a:t>saith</a:t>
            </a:r>
            <a:r>
              <a:rPr lang="en-US" dirty="0"/>
              <a:t> shall come to pass; he shall have whatsoever he </a:t>
            </a:r>
            <a:r>
              <a:rPr lang="en-US" dirty="0" err="1"/>
              <a:t>saith</a:t>
            </a:r>
            <a:r>
              <a:rPr lang="en-US" dirty="0"/>
              <a:t>.</a:t>
            </a:r>
          </a:p>
        </p:txBody>
      </p:sp>
      <p:sp>
        <p:nvSpPr>
          <p:cNvPr id="4" name="Title 1">
            <a:extLst>
              <a:ext uri="{FF2B5EF4-FFF2-40B4-BE49-F238E27FC236}">
                <a16:creationId xmlns:a16="http://schemas.microsoft.com/office/drawing/2014/main" id="{E5E53873-9A8D-496E-B07A-9A2899C99C1A}"/>
              </a:ext>
            </a:extLst>
          </p:cNvPr>
          <p:cNvSpPr txBox="1">
            <a:spLocks/>
          </p:cNvSpPr>
          <p:nvPr/>
        </p:nvSpPr>
        <p:spPr bwMode="auto">
          <a:xfrm>
            <a:off x="1219200" y="5502275"/>
            <a:ext cx="7543800" cy="1431925"/>
          </a:xfrm>
          <a:prstGeom prst="rect">
            <a:avLst/>
          </a:prstGeom>
          <a:noFill/>
          <a:ln w="9525">
            <a:noFill/>
            <a:miter lim="800000"/>
            <a:headEnd/>
            <a:tailEnd/>
          </a:ln>
          <a:effectLst/>
        </p:spPr>
        <p:txBody>
          <a:bodyPr anchor="ctr"/>
          <a:lstStyle/>
          <a:p>
            <a:pPr>
              <a:defRPr/>
            </a:pPr>
            <a:r>
              <a:rPr lang="en-US" sz="4400" b="1" kern="0" dirty="0">
                <a:solidFill>
                  <a:schemeClr val="tx2"/>
                </a:solidFill>
                <a:effectLst>
                  <a:outerShdw blurRad="38100" dist="38100" dir="2700000" algn="tl">
                    <a:srgbClr val="000000"/>
                  </a:outerShdw>
                </a:effectLst>
                <a:latin typeface="+mj-lt"/>
                <a:ea typeface="+mj-ea"/>
                <a:cs typeface="+mj-cs"/>
              </a:rPr>
              <a:t>The Academics of Faith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EFA0D-A392-47E4-A71B-F4BE37ECC675}"/>
              </a:ext>
            </a:extLst>
          </p:cNvPr>
          <p:cNvSpPr>
            <a:spLocks noGrp="1"/>
          </p:cNvSpPr>
          <p:nvPr>
            <p:ph type="title"/>
          </p:nvPr>
        </p:nvSpPr>
        <p:spPr>
          <a:xfrm>
            <a:off x="685800" y="935038"/>
            <a:ext cx="7764463" cy="993775"/>
          </a:xfrm>
        </p:spPr>
        <p:txBody>
          <a:bodyPr/>
          <a:lstStyle/>
          <a:p>
            <a:pPr>
              <a:defRPr/>
            </a:pPr>
            <a:r>
              <a:rPr lang="en-US" dirty="0">
                <a:solidFill>
                  <a:schemeClr val="tx1"/>
                </a:solidFill>
              </a:rPr>
              <a:t>“Academics of Faith”</a:t>
            </a:r>
          </a:p>
        </p:txBody>
      </p:sp>
      <p:sp>
        <p:nvSpPr>
          <p:cNvPr id="3" name="Content Placeholder 2">
            <a:extLst>
              <a:ext uri="{FF2B5EF4-FFF2-40B4-BE49-F238E27FC236}">
                <a16:creationId xmlns:a16="http://schemas.microsoft.com/office/drawing/2014/main" id="{8013956C-082B-4874-8590-255A8966D311}"/>
              </a:ext>
            </a:extLst>
          </p:cNvPr>
          <p:cNvSpPr>
            <a:spLocks noGrp="1"/>
          </p:cNvSpPr>
          <p:nvPr>
            <p:ph idx="1"/>
          </p:nvPr>
        </p:nvSpPr>
        <p:spPr>
          <a:xfrm>
            <a:off x="685800" y="1992313"/>
            <a:ext cx="7764463" cy="3625850"/>
          </a:xfrm>
        </p:spPr>
        <p:txBody>
          <a:bodyPr/>
          <a:lstStyle/>
          <a:p>
            <a:pPr algn="ctr">
              <a:defRPr/>
            </a:pPr>
            <a:r>
              <a:rPr lang="en-US" b="1" dirty="0">
                <a:solidFill>
                  <a:srgbClr val="FFFF00"/>
                </a:solidFill>
              </a:rPr>
              <a:t>THE ACADEMICS OF FAITH TEACH US THAT THOSE WHO EXERCISE THEIR FAITH</a:t>
            </a:r>
          </a:p>
          <a:p>
            <a:pPr algn="ctr">
              <a:defRPr/>
            </a:pPr>
            <a:r>
              <a:rPr lang="en-US" sz="2700" dirty="0"/>
              <a:t>1. </a:t>
            </a:r>
            <a:r>
              <a:rPr lang="en-US" sz="2700" b="1" u="sng" dirty="0">
                <a:solidFill>
                  <a:srgbClr val="FFFF00"/>
                </a:solidFill>
              </a:rPr>
              <a:t>SPEAK TO </a:t>
            </a:r>
            <a:r>
              <a:rPr lang="en-US" sz="2700" dirty="0"/>
              <a:t>OR </a:t>
            </a:r>
            <a:r>
              <a:rPr lang="en-US" sz="2700" b="1" dirty="0">
                <a:solidFill>
                  <a:srgbClr val="FFFF00"/>
                </a:solidFill>
              </a:rPr>
              <a:t>GIVE VERBAL DIRECTIVES </a:t>
            </a:r>
            <a:r>
              <a:rPr lang="en-US" sz="2700" dirty="0"/>
              <a:t>TO OPPOSITIONS AND OBSTACLES FACED, </a:t>
            </a:r>
            <a:r>
              <a:rPr lang="en-US" sz="2700" b="1" u="sng" dirty="0">
                <a:solidFill>
                  <a:srgbClr val="FFFF00"/>
                </a:solidFill>
              </a:rPr>
              <a:t>OUT OF A CONFIDENT HEART</a:t>
            </a:r>
            <a:r>
              <a:rPr lang="en-US" sz="2700" dirty="0"/>
              <a:t>, WITH A SURE </a:t>
            </a:r>
            <a:r>
              <a:rPr lang="en-US" sz="2700" b="1" u="sng" dirty="0">
                <a:solidFill>
                  <a:srgbClr val="FFFF00"/>
                </a:solidFill>
              </a:rPr>
              <a:t>EXPECTATION OF OUTCOMES.</a:t>
            </a:r>
          </a:p>
          <a:p>
            <a:pP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48F95-904C-41DA-9DCF-7A6A6E9F5478}"/>
              </a:ext>
            </a:extLst>
          </p:cNvPr>
          <p:cNvSpPr>
            <a:spLocks noGrp="1"/>
          </p:cNvSpPr>
          <p:nvPr>
            <p:ph type="title"/>
          </p:nvPr>
        </p:nvSpPr>
        <p:spPr/>
        <p:txBody>
          <a:bodyPr/>
          <a:lstStyle/>
          <a:p>
            <a:pPr>
              <a:defRPr/>
            </a:pPr>
            <a:r>
              <a:rPr lang="en-US" dirty="0"/>
              <a:t>Hebrews 10:23</a:t>
            </a:r>
          </a:p>
        </p:txBody>
      </p:sp>
      <p:sp>
        <p:nvSpPr>
          <p:cNvPr id="3" name="Content Placeholder 2">
            <a:extLst>
              <a:ext uri="{FF2B5EF4-FFF2-40B4-BE49-F238E27FC236}">
                <a16:creationId xmlns:a16="http://schemas.microsoft.com/office/drawing/2014/main" id="{E804C506-3959-4113-9507-694C601B14D7}"/>
              </a:ext>
            </a:extLst>
          </p:cNvPr>
          <p:cNvSpPr>
            <a:spLocks noGrp="1"/>
          </p:cNvSpPr>
          <p:nvPr>
            <p:ph idx="1"/>
          </p:nvPr>
        </p:nvSpPr>
        <p:spPr/>
        <p:txBody>
          <a:bodyPr/>
          <a:lstStyle/>
          <a:p>
            <a:pPr>
              <a:defRPr/>
            </a:pPr>
            <a:r>
              <a:rPr lang="en-US" sz="4400" baseline="30000" dirty="0"/>
              <a:t>23</a:t>
            </a:r>
            <a:r>
              <a:rPr lang="en-US" sz="4400" dirty="0"/>
              <a:t>Let us hold fast the profession of our faith without wavering; (for he is faithful that promised;)</a:t>
            </a:r>
          </a:p>
        </p:txBody>
      </p:sp>
      <p:sp>
        <p:nvSpPr>
          <p:cNvPr id="4" name="Title 1">
            <a:extLst>
              <a:ext uri="{FF2B5EF4-FFF2-40B4-BE49-F238E27FC236}">
                <a16:creationId xmlns:a16="http://schemas.microsoft.com/office/drawing/2014/main" id="{9AE466FC-E802-4D3A-B159-7A4370A65ECB}"/>
              </a:ext>
            </a:extLst>
          </p:cNvPr>
          <p:cNvSpPr txBox="1">
            <a:spLocks/>
          </p:cNvSpPr>
          <p:nvPr/>
        </p:nvSpPr>
        <p:spPr bwMode="auto">
          <a:xfrm>
            <a:off x="1219200" y="4772025"/>
            <a:ext cx="7543800" cy="1431925"/>
          </a:xfrm>
          <a:prstGeom prst="rect">
            <a:avLst/>
          </a:prstGeom>
          <a:noFill/>
          <a:ln w="9525">
            <a:noFill/>
            <a:miter lim="800000"/>
            <a:headEnd/>
            <a:tailEnd/>
          </a:ln>
          <a:effectLst/>
        </p:spPr>
        <p:txBody>
          <a:bodyPr anchor="ctr"/>
          <a:lstStyle/>
          <a:p>
            <a:pPr>
              <a:defRPr/>
            </a:pPr>
            <a:r>
              <a:rPr lang="en-US" sz="4400" b="1" kern="0" dirty="0">
                <a:solidFill>
                  <a:schemeClr val="tx2"/>
                </a:solidFill>
                <a:effectLst>
                  <a:outerShdw blurRad="38100" dist="38100" dir="2700000" algn="tl">
                    <a:srgbClr val="000000"/>
                  </a:outerShdw>
                </a:effectLst>
                <a:latin typeface="+mj-lt"/>
                <a:ea typeface="+mj-ea"/>
                <a:cs typeface="+mj-cs"/>
              </a:rPr>
              <a:t>The Activation of Faith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2F4A-A0A6-48E4-BB9E-7DEAD47A1C39}"/>
              </a:ext>
            </a:extLst>
          </p:cNvPr>
          <p:cNvSpPr>
            <a:spLocks noGrp="1"/>
          </p:cNvSpPr>
          <p:nvPr>
            <p:ph type="title"/>
          </p:nvPr>
        </p:nvSpPr>
        <p:spPr>
          <a:xfrm>
            <a:off x="776288" y="1050925"/>
            <a:ext cx="7766050" cy="995363"/>
          </a:xfrm>
        </p:spPr>
        <p:txBody>
          <a:bodyPr/>
          <a:lstStyle/>
          <a:p>
            <a:pPr>
              <a:defRPr/>
            </a:pPr>
            <a:r>
              <a:rPr lang="en-US" dirty="0">
                <a:solidFill>
                  <a:prstClr val="white"/>
                </a:solidFill>
              </a:rPr>
              <a:t>“Activation of Faith”</a:t>
            </a:r>
            <a:endParaRPr lang="en-US" dirty="0"/>
          </a:p>
        </p:txBody>
      </p:sp>
      <p:sp>
        <p:nvSpPr>
          <p:cNvPr id="3" name="Content Placeholder 2">
            <a:extLst>
              <a:ext uri="{FF2B5EF4-FFF2-40B4-BE49-F238E27FC236}">
                <a16:creationId xmlns:a16="http://schemas.microsoft.com/office/drawing/2014/main" id="{C501C309-5C1F-4123-93C9-96CA6E9194CB}"/>
              </a:ext>
            </a:extLst>
          </p:cNvPr>
          <p:cNvSpPr>
            <a:spLocks noGrp="1"/>
          </p:cNvSpPr>
          <p:nvPr>
            <p:ph idx="1"/>
          </p:nvPr>
        </p:nvSpPr>
        <p:spPr>
          <a:xfrm>
            <a:off x="685800" y="1817688"/>
            <a:ext cx="7764463" cy="4456112"/>
          </a:xfrm>
        </p:spPr>
        <p:txBody>
          <a:bodyPr>
            <a:normAutofit/>
          </a:bodyPr>
          <a:lstStyle/>
          <a:p>
            <a:pPr algn="ctr">
              <a:defRPr/>
            </a:pPr>
            <a:r>
              <a:rPr lang="en-US" b="1" dirty="0">
                <a:solidFill>
                  <a:srgbClr val="FFFF00"/>
                </a:solidFill>
              </a:rPr>
              <a:t>THE ACTIVATION OF FAITH TEACH US THAT THOSE WHO EXERCISE THEIR FAITH</a:t>
            </a:r>
          </a:p>
          <a:p>
            <a:pPr algn="ctr">
              <a:defRPr/>
            </a:pPr>
            <a:r>
              <a:rPr lang="en-US" sz="2100" dirty="0">
                <a:solidFill>
                  <a:prstClr val="white"/>
                </a:solidFill>
              </a:rPr>
              <a:t>2. </a:t>
            </a:r>
            <a:r>
              <a:rPr lang="en-US" sz="2700" b="1" u="sng" dirty="0">
                <a:solidFill>
                  <a:srgbClr val="FFFF00"/>
                </a:solidFill>
              </a:rPr>
              <a:t>DO NOT ALTER THE VERBALIZATION OF WHAT THEY HAVE SPOKEN, </a:t>
            </a:r>
            <a:r>
              <a:rPr lang="en-US" sz="2700" dirty="0">
                <a:solidFill>
                  <a:prstClr val="white"/>
                </a:solidFill>
              </a:rPr>
              <a:t>WHEN WHAT HAS BEEN SPOKEN IS CHALLENGED, BECAUSE WHAT IS SPOKEN IS BASED SOLEY ON WHAT HAS BEEN PROMISED</a:t>
            </a:r>
          </a:p>
          <a:p>
            <a:pPr>
              <a:defRPr/>
            </a:pPr>
            <a:endParaRPr lang="en-US" sz="2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A22B2-8C48-4E13-A877-35437979B687}"/>
              </a:ext>
            </a:extLst>
          </p:cNvPr>
          <p:cNvSpPr>
            <a:spLocks noGrp="1"/>
          </p:cNvSpPr>
          <p:nvPr>
            <p:ph type="title"/>
          </p:nvPr>
        </p:nvSpPr>
        <p:spPr/>
        <p:txBody>
          <a:bodyPr/>
          <a:lstStyle/>
          <a:p>
            <a:pPr>
              <a:defRPr/>
            </a:pPr>
            <a:r>
              <a:rPr lang="en-US" dirty="0"/>
              <a:t>1 Timothy 6:12</a:t>
            </a:r>
          </a:p>
        </p:txBody>
      </p:sp>
      <p:sp>
        <p:nvSpPr>
          <p:cNvPr id="3" name="Content Placeholder 2">
            <a:extLst>
              <a:ext uri="{FF2B5EF4-FFF2-40B4-BE49-F238E27FC236}">
                <a16:creationId xmlns:a16="http://schemas.microsoft.com/office/drawing/2014/main" id="{C7E42408-5371-4DFD-AB9E-360CFA12040A}"/>
              </a:ext>
            </a:extLst>
          </p:cNvPr>
          <p:cNvSpPr>
            <a:spLocks noGrp="1"/>
          </p:cNvSpPr>
          <p:nvPr>
            <p:ph idx="1"/>
          </p:nvPr>
        </p:nvSpPr>
        <p:spPr>
          <a:xfrm>
            <a:off x="1066800" y="1639888"/>
            <a:ext cx="7543800" cy="4114800"/>
          </a:xfrm>
        </p:spPr>
        <p:txBody>
          <a:bodyPr/>
          <a:lstStyle/>
          <a:p>
            <a:pPr>
              <a:defRPr/>
            </a:pPr>
            <a:r>
              <a:rPr lang="en-US" sz="4400" baseline="30000" dirty="0"/>
              <a:t>12</a:t>
            </a:r>
            <a:r>
              <a:rPr lang="en-US" sz="4400" dirty="0"/>
              <a:t>Fight the good fight of faith, lay hold on eternal life, whereunto thou art also called, and hast professed a good profession before many witnesses.</a:t>
            </a:r>
          </a:p>
        </p:txBody>
      </p:sp>
      <p:sp>
        <p:nvSpPr>
          <p:cNvPr id="4" name="Title 1">
            <a:extLst>
              <a:ext uri="{FF2B5EF4-FFF2-40B4-BE49-F238E27FC236}">
                <a16:creationId xmlns:a16="http://schemas.microsoft.com/office/drawing/2014/main" id="{68C6F752-A2E9-41D4-B509-4539F37E2E2C}"/>
              </a:ext>
            </a:extLst>
          </p:cNvPr>
          <p:cNvSpPr txBox="1">
            <a:spLocks/>
          </p:cNvSpPr>
          <p:nvPr/>
        </p:nvSpPr>
        <p:spPr bwMode="auto">
          <a:xfrm>
            <a:off x="1219200" y="5502275"/>
            <a:ext cx="7543800" cy="1355725"/>
          </a:xfrm>
          <a:prstGeom prst="rect">
            <a:avLst/>
          </a:prstGeom>
          <a:noFill/>
          <a:ln w="9525">
            <a:noFill/>
            <a:miter lim="800000"/>
            <a:headEnd/>
            <a:tailEnd/>
          </a:ln>
          <a:effectLst/>
        </p:spPr>
        <p:txBody>
          <a:bodyPr anchor="ctr"/>
          <a:lstStyle/>
          <a:p>
            <a:pPr>
              <a:defRPr/>
            </a:pPr>
            <a:r>
              <a:rPr lang="en-US" sz="4400" b="1" kern="0" dirty="0">
                <a:solidFill>
                  <a:schemeClr val="tx2"/>
                </a:solidFill>
                <a:effectLst>
                  <a:outerShdw blurRad="38100" dist="38100" dir="2700000" algn="tl">
                    <a:srgbClr val="000000"/>
                  </a:outerShdw>
                </a:effectLst>
                <a:latin typeface="+mj-lt"/>
                <a:ea typeface="+mj-ea"/>
                <a:cs typeface="+mj-cs"/>
              </a:rPr>
              <a:t>The Authority of Faith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D707-60CD-42FE-96D2-0806DD777612}"/>
              </a:ext>
            </a:extLst>
          </p:cNvPr>
          <p:cNvSpPr>
            <a:spLocks noGrp="1"/>
          </p:cNvSpPr>
          <p:nvPr>
            <p:ph type="title"/>
          </p:nvPr>
        </p:nvSpPr>
        <p:spPr>
          <a:xfrm>
            <a:off x="776288" y="1050925"/>
            <a:ext cx="7766050" cy="995363"/>
          </a:xfrm>
        </p:spPr>
        <p:txBody>
          <a:bodyPr/>
          <a:lstStyle/>
          <a:p>
            <a:pPr>
              <a:defRPr/>
            </a:pPr>
            <a:r>
              <a:rPr lang="en-US" dirty="0">
                <a:solidFill>
                  <a:prstClr val="white"/>
                </a:solidFill>
              </a:rPr>
              <a:t>“AUTHORITY of Faith”</a:t>
            </a:r>
            <a:endParaRPr lang="en-US" dirty="0"/>
          </a:p>
        </p:txBody>
      </p:sp>
      <p:sp>
        <p:nvSpPr>
          <p:cNvPr id="3" name="Content Placeholder 2">
            <a:extLst>
              <a:ext uri="{FF2B5EF4-FFF2-40B4-BE49-F238E27FC236}">
                <a16:creationId xmlns:a16="http://schemas.microsoft.com/office/drawing/2014/main" id="{7859B0F2-6B3F-45CB-A2B8-FD3EE37EEE9F}"/>
              </a:ext>
            </a:extLst>
          </p:cNvPr>
          <p:cNvSpPr>
            <a:spLocks noGrp="1"/>
          </p:cNvSpPr>
          <p:nvPr>
            <p:ph idx="1"/>
          </p:nvPr>
        </p:nvSpPr>
        <p:spPr>
          <a:xfrm>
            <a:off x="685800" y="1817688"/>
            <a:ext cx="7764463" cy="4598987"/>
          </a:xfrm>
        </p:spPr>
        <p:txBody>
          <a:bodyPr>
            <a:normAutofit/>
          </a:bodyPr>
          <a:lstStyle/>
          <a:p>
            <a:pPr algn="ctr">
              <a:defRPr/>
            </a:pPr>
            <a:r>
              <a:rPr lang="en-US" b="1" dirty="0">
                <a:solidFill>
                  <a:srgbClr val="FFFF00"/>
                </a:solidFill>
              </a:rPr>
              <a:t>THE AUTHORITY OF FAITH TEACH US THAT THOSE WHO EXERCISE THEIR FAITH</a:t>
            </a:r>
          </a:p>
          <a:p>
            <a:pPr algn="ctr">
              <a:defRPr/>
            </a:pPr>
            <a:r>
              <a:rPr lang="en-US" sz="2100" dirty="0">
                <a:solidFill>
                  <a:prstClr val="white"/>
                </a:solidFill>
              </a:rPr>
              <a:t>3. </a:t>
            </a:r>
            <a:r>
              <a:rPr lang="en-US" sz="2100" b="1" dirty="0">
                <a:solidFill>
                  <a:srgbClr val="FFFF00"/>
                </a:solidFill>
              </a:rPr>
              <a:t>CONTEND, WAGE WAR, AND GO ON THE OFFENSE AGAINST EVIL OPPOSITION TO A FAITH POSITION</a:t>
            </a:r>
            <a:r>
              <a:rPr lang="en-US" sz="2100" dirty="0">
                <a:solidFill>
                  <a:prstClr val="white"/>
                </a:solidFill>
              </a:rPr>
              <a:t>, GAINING THE REWARDS OF SPIRITUAL LIVING TO WHICH GOD HAS SELECTED AND THEY HAVE SPOKEN OF BEFORE OTHERS, WHICH IS THER RIGHT</a:t>
            </a:r>
            <a:endParaRPr lang="en-US" sz="2700" dirty="0">
              <a:solidFill>
                <a:prstClr val="white"/>
              </a:solidFill>
            </a:endParaRPr>
          </a:p>
          <a:p>
            <a:pPr>
              <a:defRPr/>
            </a:pPr>
            <a:endParaRPr lang="en-US"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9F160-8378-479F-B893-D1CA21E46B3C}"/>
              </a:ext>
            </a:extLst>
          </p:cNvPr>
          <p:cNvSpPr>
            <a:spLocks noGrp="1"/>
          </p:cNvSpPr>
          <p:nvPr>
            <p:ph type="title"/>
          </p:nvPr>
        </p:nvSpPr>
        <p:spPr>
          <a:xfrm>
            <a:off x="722313" y="2151063"/>
            <a:ext cx="7772400" cy="1362075"/>
          </a:xfrm>
        </p:spPr>
        <p:txBody>
          <a:bodyPr/>
          <a:lstStyle/>
          <a:p>
            <a:pPr algn="ctr" eaLnBrk="1" hangingPunct="1">
              <a:defRPr/>
            </a:pPr>
            <a:r>
              <a:rPr lang="en-US" dirty="0">
                <a:latin typeface="Arial Narrow" pitchFamily="34" charset="0"/>
              </a:rPr>
              <a:t>It begins with a realization that we can’t make it without him. It is the only way we can stare down impossible odds with confidence.</a:t>
            </a:r>
          </a:p>
        </p:txBody>
      </p:sp>
      <p:sp>
        <p:nvSpPr>
          <p:cNvPr id="3" name="Text Placeholder 2">
            <a:extLst>
              <a:ext uri="{FF2B5EF4-FFF2-40B4-BE49-F238E27FC236}">
                <a16:creationId xmlns:a16="http://schemas.microsoft.com/office/drawing/2014/main" id="{44968881-E264-406C-AF3B-88657CDB03A9}"/>
              </a:ext>
            </a:extLst>
          </p:cNvPr>
          <p:cNvSpPr>
            <a:spLocks noGrp="1"/>
          </p:cNvSpPr>
          <p:nvPr>
            <p:ph type="body" idx="1"/>
          </p:nvPr>
        </p:nvSpPr>
        <p:spPr>
          <a:xfrm>
            <a:off x="1103313" y="544513"/>
            <a:ext cx="7772400" cy="876300"/>
          </a:xfrm>
        </p:spPr>
        <p:txBody>
          <a:bodyPr/>
          <a:lstStyle/>
          <a:p>
            <a:pPr algn="ctr" eaLnBrk="1" hangingPunct="1">
              <a:defRPr/>
            </a:pPr>
            <a:r>
              <a:rPr lang="en-US" sz="4000" dirty="0"/>
              <a:t>Faith Acknowledgement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74122E67-8EFB-4E3D-8B6D-0994EC83A70E}"/>
              </a:ext>
            </a:extLst>
          </p:cNvPr>
          <p:cNvSpPr>
            <a:spLocks noGrp="1" noChangeArrowheads="1"/>
          </p:cNvSpPr>
          <p:nvPr>
            <p:ph type="ctrTitle"/>
          </p:nvPr>
        </p:nvSpPr>
        <p:spPr>
          <a:xfrm>
            <a:off x="1042988" y="1736725"/>
            <a:ext cx="7448550" cy="1431925"/>
          </a:xfrm>
        </p:spPr>
        <p:txBody>
          <a:bodyPr/>
          <a:lstStyle/>
          <a:p>
            <a:pPr algn="ctr" eaLnBrk="1" hangingPunct="1">
              <a:defRPr/>
            </a:pPr>
            <a:r>
              <a:rPr lang="en-US" dirty="0"/>
              <a:t> “DEVELOPING DELIBERATE FAITH”</a:t>
            </a:r>
          </a:p>
        </p:txBody>
      </p:sp>
      <p:sp>
        <p:nvSpPr>
          <p:cNvPr id="133123" name="Rectangle 3">
            <a:extLst>
              <a:ext uri="{FF2B5EF4-FFF2-40B4-BE49-F238E27FC236}">
                <a16:creationId xmlns:a16="http://schemas.microsoft.com/office/drawing/2014/main" id="{4F137E2A-1002-48EF-964E-5E6DDA12DE15}"/>
              </a:ext>
            </a:extLst>
          </p:cNvPr>
          <p:cNvSpPr>
            <a:spLocks noGrp="1" noChangeArrowheads="1"/>
          </p:cNvSpPr>
          <p:nvPr>
            <p:ph type="subTitle" idx="1"/>
          </p:nvPr>
        </p:nvSpPr>
        <p:spPr>
          <a:xfrm>
            <a:off x="1066800" y="3886200"/>
            <a:ext cx="6961188" cy="2279650"/>
          </a:xfrm>
        </p:spPr>
        <p:txBody>
          <a:bodyPr/>
          <a:lstStyle/>
          <a:p>
            <a:pPr algn="ctr" eaLnBrk="1" hangingPunct="1">
              <a:defRPr/>
            </a:pPr>
            <a:r>
              <a:rPr lang="en-US" dirty="0"/>
              <a:t>THE MOUNT CARMEL MISSIONARY BAPTIST CHURCH</a:t>
            </a:r>
          </a:p>
          <a:p>
            <a:pPr algn="ctr" eaLnBrk="1" hangingPunct="1">
              <a:defRPr/>
            </a:pPr>
            <a:r>
              <a:rPr lang="en-US" dirty="0"/>
              <a:t>PASTOR L. </a:t>
            </a:r>
            <a:r>
              <a:rPr lang="en-US"/>
              <a:t>HINES </a:t>
            </a:r>
            <a:r>
              <a:rPr lang="en-US" dirty="0"/>
              <a:t>ANTHONY, M.DIV.</a:t>
            </a:r>
          </a:p>
          <a:p>
            <a:pPr eaLnBrk="1" hangingPunct="1">
              <a:defRPr/>
            </a:pPr>
            <a:r>
              <a:rPr lang="en-US" dirty="0"/>
              <a:t>WEDNESDAY, JANUARY 12, 2022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DE190914-FE30-42BE-97B0-48BD13BD5039}"/>
              </a:ext>
            </a:extLst>
          </p:cNvPr>
          <p:cNvSpPr>
            <a:spLocks noGrp="1" noChangeArrowheads="1"/>
          </p:cNvSpPr>
          <p:nvPr>
            <p:ph type="title"/>
          </p:nvPr>
        </p:nvSpPr>
        <p:spPr/>
        <p:txBody>
          <a:bodyPr/>
          <a:lstStyle/>
          <a:p>
            <a:pPr eaLnBrk="1" hangingPunct="1">
              <a:defRPr/>
            </a:pPr>
            <a:r>
              <a:rPr lang="en-US" dirty="0"/>
              <a:t>Judges 7:1</a:t>
            </a:r>
          </a:p>
        </p:txBody>
      </p:sp>
      <p:sp>
        <p:nvSpPr>
          <p:cNvPr id="132099" name="Rectangle 3">
            <a:extLst>
              <a:ext uri="{FF2B5EF4-FFF2-40B4-BE49-F238E27FC236}">
                <a16:creationId xmlns:a16="http://schemas.microsoft.com/office/drawing/2014/main" id="{4BB7B2A2-078B-4622-B4F5-3731D9FC889F}"/>
              </a:ext>
            </a:extLst>
          </p:cNvPr>
          <p:cNvSpPr>
            <a:spLocks noGrp="1" noChangeArrowheads="1"/>
          </p:cNvSpPr>
          <p:nvPr>
            <p:ph type="body" idx="1"/>
          </p:nvPr>
        </p:nvSpPr>
        <p:spPr/>
        <p:txBody>
          <a:bodyPr/>
          <a:lstStyle/>
          <a:p>
            <a:pPr eaLnBrk="1" hangingPunct="1">
              <a:defRPr/>
            </a:pPr>
            <a:r>
              <a:rPr lang="en-US" baseline="30000" dirty="0"/>
              <a:t>1</a:t>
            </a:r>
            <a:r>
              <a:rPr lang="en-US" dirty="0"/>
              <a:t>Then </a:t>
            </a:r>
            <a:r>
              <a:rPr lang="en-US" dirty="0" err="1"/>
              <a:t>Jerubbaal</a:t>
            </a:r>
            <a:r>
              <a:rPr lang="en-US" dirty="0"/>
              <a:t>, who is Gideon, and all the people that were with him, rose up early, and pitched beside the well of </a:t>
            </a:r>
            <a:r>
              <a:rPr lang="en-US" dirty="0" err="1"/>
              <a:t>Harod</a:t>
            </a:r>
            <a:r>
              <a:rPr lang="en-US" dirty="0"/>
              <a:t>: so that the host of the </a:t>
            </a:r>
            <a:r>
              <a:rPr lang="en-US" dirty="0" err="1"/>
              <a:t>Midianites</a:t>
            </a:r>
            <a:r>
              <a:rPr lang="en-US" dirty="0"/>
              <a:t> were on the north side of them, by the hill of </a:t>
            </a:r>
            <a:r>
              <a:rPr lang="en-US" dirty="0" err="1"/>
              <a:t>Moreh</a:t>
            </a:r>
            <a:r>
              <a:rPr lang="en-US" dirty="0"/>
              <a:t>, in the valley.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4611C9A7-237C-4DAF-A1DF-5D6C0F7E6066}"/>
              </a:ext>
            </a:extLst>
          </p:cNvPr>
          <p:cNvSpPr>
            <a:spLocks noGrp="1" noChangeArrowheads="1"/>
          </p:cNvSpPr>
          <p:nvPr>
            <p:ph type="title"/>
          </p:nvPr>
        </p:nvSpPr>
        <p:spPr/>
        <p:txBody>
          <a:bodyPr/>
          <a:lstStyle/>
          <a:p>
            <a:pPr eaLnBrk="1" hangingPunct="1">
              <a:defRPr/>
            </a:pPr>
            <a:r>
              <a:rPr lang="en-US" dirty="0"/>
              <a:t>Judges 7:2</a:t>
            </a:r>
          </a:p>
        </p:txBody>
      </p:sp>
      <p:sp>
        <p:nvSpPr>
          <p:cNvPr id="134147" name="Rectangle 3">
            <a:extLst>
              <a:ext uri="{FF2B5EF4-FFF2-40B4-BE49-F238E27FC236}">
                <a16:creationId xmlns:a16="http://schemas.microsoft.com/office/drawing/2014/main" id="{F2780D4A-7F99-435E-A61B-11A3BDAE9007}"/>
              </a:ext>
            </a:extLst>
          </p:cNvPr>
          <p:cNvSpPr>
            <a:spLocks noGrp="1" noChangeArrowheads="1"/>
          </p:cNvSpPr>
          <p:nvPr>
            <p:ph type="body" idx="1"/>
          </p:nvPr>
        </p:nvSpPr>
        <p:spPr/>
        <p:txBody>
          <a:bodyPr/>
          <a:lstStyle/>
          <a:p>
            <a:pPr eaLnBrk="1" hangingPunct="1">
              <a:defRPr/>
            </a:pPr>
            <a:r>
              <a:rPr lang="en-US" baseline="30000" dirty="0"/>
              <a:t>2</a:t>
            </a:r>
            <a:r>
              <a:rPr lang="en-US" dirty="0"/>
              <a:t>And the LORD said unto Gideon, The people that are with thee are too many for me to give the </a:t>
            </a:r>
            <a:r>
              <a:rPr lang="en-US" dirty="0" err="1"/>
              <a:t>Midianites</a:t>
            </a:r>
            <a:r>
              <a:rPr lang="en-US" dirty="0"/>
              <a:t> into their hands, lest Israel vaunt themselves against me, saying, Mine own hand hath saved me.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48A33-3C20-4216-BC06-F1FE5C48531A}"/>
              </a:ext>
            </a:extLst>
          </p:cNvPr>
          <p:cNvSpPr>
            <a:spLocks noGrp="1"/>
          </p:cNvSpPr>
          <p:nvPr>
            <p:ph type="title"/>
          </p:nvPr>
        </p:nvSpPr>
        <p:spPr/>
        <p:txBody>
          <a:bodyPr/>
          <a:lstStyle/>
          <a:p>
            <a:pPr eaLnBrk="1" hangingPunct="1">
              <a:defRPr/>
            </a:pPr>
            <a:r>
              <a:rPr lang="en-US" dirty="0"/>
              <a:t>Judges 7:3</a:t>
            </a:r>
          </a:p>
        </p:txBody>
      </p:sp>
      <p:sp>
        <p:nvSpPr>
          <p:cNvPr id="3" name="Content Placeholder 2">
            <a:extLst>
              <a:ext uri="{FF2B5EF4-FFF2-40B4-BE49-F238E27FC236}">
                <a16:creationId xmlns:a16="http://schemas.microsoft.com/office/drawing/2014/main" id="{32995763-6351-4A7F-8174-4A666AAF0062}"/>
              </a:ext>
            </a:extLst>
          </p:cNvPr>
          <p:cNvSpPr>
            <a:spLocks noGrp="1"/>
          </p:cNvSpPr>
          <p:nvPr>
            <p:ph idx="1"/>
          </p:nvPr>
        </p:nvSpPr>
        <p:spPr/>
        <p:txBody>
          <a:bodyPr/>
          <a:lstStyle/>
          <a:p>
            <a:pPr eaLnBrk="1" hangingPunct="1">
              <a:defRPr/>
            </a:pPr>
            <a:r>
              <a:rPr lang="en-US" baseline="30000" dirty="0"/>
              <a:t>3</a:t>
            </a:r>
            <a:r>
              <a:rPr lang="en-US" dirty="0"/>
              <a:t>Now therefore go to, proclaim in the ears of the people, saying, Whosoever is fearful and afraid, let him return and depart early from mount Gilead. And there returned of the people twenty and two thousand; and there remained ten thousand. </a:t>
            </a:r>
          </a:p>
        </p:txBody>
      </p:sp>
      <p:sp>
        <p:nvSpPr>
          <p:cNvPr id="4" name="Title 1">
            <a:extLst>
              <a:ext uri="{FF2B5EF4-FFF2-40B4-BE49-F238E27FC236}">
                <a16:creationId xmlns:a16="http://schemas.microsoft.com/office/drawing/2014/main" id="{D7558823-4B45-44C6-AF64-B2D4CBEB6AE0}"/>
              </a:ext>
            </a:extLst>
          </p:cNvPr>
          <p:cNvSpPr txBox="1">
            <a:spLocks/>
          </p:cNvSpPr>
          <p:nvPr/>
        </p:nvSpPr>
        <p:spPr bwMode="auto">
          <a:xfrm>
            <a:off x="884238" y="5246688"/>
            <a:ext cx="7878762" cy="1431925"/>
          </a:xfrm>
          <a:prstGeom prst="rect">
            <a:avLst/>
          </a:prstGeom>
          <a:noFill/>
          <a:ln w="9525">
            <a:noFill/>
            <a:miter lim="800000"/>
            <a:headEnd/>
            <a:tailEnd/>
          </a:ln>
          <a:effectLst/>
        </p:spPr>
        <p:txBody>
          <a:bodyPr anchor="ctr"/>
          <a:lstStyle/>
          <a:p>
            <a:pPr algn="ctr" eaLnBrk="1" hangingPunct="1">
              <a:defRPr/>
            </a:pPr>
            <a:r>
              <a:rPr lang="en-US" sz="4400" b="1" kern="0" dirty="0">
                <a:solidFill>
                  <a:srgbClr val="FFFF00"/>
                </a:solidFill>
                <a:effectLst>
                  <a:outerShdw blurRad="38100" dist="38100" dir="2700000" algn="tl">
                    <a:srgbClr val="000000"/>
                  </a:outerShdw>
                </a:effectLst>
                <a:latin typeface="+mj-lt"/>
                <a:ea typeface="+mj-ea"/>
                <a:cs typeface="+mj-cs"/>
              </a:rPr>
              <a:t>The Distraction of Fear in Service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AE4BD-7F11-4E03-8BA4-AA42677EC612}"/>
              </a:ext>
            </a:extLst>
          </p:cNvPr>
          <p:cNvSpPr>
            <a:spLocks noGrp="1"/>
          </p:cNvSpPr>
          <p:nvPr>
            <p:ph type="title"/>
          </p:nvPr>
        </p:nvSpPr>
        <p:spPr/>
        <p:txBody>
          <a:bodyPr/>
          <a:lstStyle/>
          <a:p>
            <a:pPr eaLnBrk="1" hangingPunct="1">
              <a:defRPr/>
            </a:pPr>
            <a:r>
              <a:rPr lang="en-US" dirty="0"/>
              <a:t>Judges 7:4</a:t>
            </a:r>
          </a:p>
        </p:txBody>
      </p:sp>
      <p:sp>
        <p:nvSpPr>
          <p:cNvPr id="3" name="Content Placeholder 2">
            <a:extLst>
              <a:ext uri="{FF2B5EF4-FFF2-40B4-BE49-F238E27FC236}">
                <a16:creationId xmlns:a16="http://schemas.microsoft.com/office/drawing/2014/main" id="{838F1755-B5D2-48A1-800F-B866B914667F}"/>
              </a:ext>
            </a:extLst>
          </p:cNvPr>
          <p:cNvSpPr>
            <a:spLocks noGrp="1"/>
          </p:cNvSpPr>
          <p:nvPr>
            <p:ph idx="1"/>
          </p:nvPr>
        </p:nvSpPr>
        <p:spPr>
          <a:xfrm>
            <a:off x="1066800" y="1981200"/>
            <a:ext cx="7543800" cy="4478338"/>
          </a:xfrm>
        </p:spPr>
        <p:txBody>
          <a:bodyPr/>
          <a:lstStyle/>
          <a:p>
            <a:pPr eaLnBrk="1" hangingPunct="1">
              <a:defRPr/>
            </a:pPr>
            <a:r>
              <a:rPr lang="en-US" baseline="30000" dirty="0"/>
              <a:t>4</a:t>
            </a:r>
            <a:r>
              <a:rPr lang="en-US" dirty="0"/>
              <a:t>And the LORD said unto Gideon, The people are yet too many; bring them down unto the water, and I will try them for thee there: and it shall be, that of whom I say unto thee, This shall go with thee, the same shall go with thee; and of whomsoever I say unto thee, This shall not go with thee, the same shall not go.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058D3-1C8E-4650-A76B-B27204277C2F}"/>
              </a:ext>
            </a:extLst>
          </p:cNvPr>
          <p:cNvSpPr>
            <a:spLocks noGrp="1"/>
          </p:cNvSpPr>
          <p:nvPr>
            <p:ph type="title"/>
          </p:nvPr>
        </p:nvSpPr>
        <p:spPr/>
        <p:txBody>
          <a:bodyPr/>
          <a:lstStyle/>
          <a:p>
            <a:pPr eaLnBrk="1" hangingPunct="1">
              <a:defRPr/>
            </a:pPr>
            <a:r>
              <a:rPr lang="en-US" dirty="0"/>
              <a:t>Judges 7:5</a:t>
            </a:r>
          </a:p>
        </p:txBody>
      </p:sp>
      <p:sp>
        <p:nvSpPr>
          <p:cNvPr id="3" name="Content Placeholder 2">
            <a:extLst>
              <a:ext uri="{FF2B5EF4-FFF2-40B4-BE49-F238E27FC236}">
                <a16:creationId xmlns:a16="http://schemas.microsoft.com/office/drawing/2014/main" id="{9C8957DB-BC61-465E-8655-6D8AB5BBD205}"/>
              </a:ext>
            </a:extLst>
          </p:cNvPr>
          <p:cNvSpPr>
            <a:spLocks noGrp="1"/>
          </p:cNvSpPr>
          <p:nvPr>
            <p:ph idx="1"/>
          </p:nvPr>
        </p:nvSpPr>
        <p:spPr/>
        <p:txBody>
          <a:bodyPr/>
          <a:lstStyle/>
          <a:p>
            <a:pPr eaLnBrk="1" hangingPunct="1">
              <a:defRPr/>
            </a:pPr>
            <a:r>
              <a:rPr lang="en-US" baseline="30000" dirty="0"/>
              <a:t>5</a:t>
            </a:r>
            <a:r>
              <a:rPr lang="en-US" dirty="0"/>
              <a:t>So he brought down the people unto the water: and the LORD said unto Gideon, Every one that </a:t>
            </a:r>
            <a:r>
              <a:rPr lang="en-US" dirty="0" err="1"/>
              <a:t>lappeth</a:t>
            </a:r>
            <a:r>
              <a:rPr lang="en-US" dirty="0"/>
              <a:t> of the water with his tongue, as a dog </a:t>
            </a:r>
            <a:r>
              <a:rPr lang="en-US" dirty="0" err="1"/>
              <a:t>lappeth</a:t>
            </a:r>
            <a:r>
              <a:rPr lang="en-US" dirty="0"/>
              <a:t>, him </a:t>
            </a:r>
            <a:r>
              <a:rPr lang="en-US" dirty="0" err="1"/>
              <a:t>shalt</a:t>
            </a:r>
            <a:r>
              <a:rPr lang="en-US" dirty="0"/>
              <a:t> thou set by himself; likewise every one that </a:t>
            </a:r>
            <a:r>
              <a:rPr lang="en-US" dirty="0" err="1"/>
              <a:t>boweth</a:t>
            </a:r>
            <a:r>
              <a:rPr lang="en-US" dirty="0"/>
              <a:t> down upon his knees to drink.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407D-CEFE-49FB-88E1-ACF6C17B400B}"/>
              </a:ext>
            </a:extLst>
          </p:cNvPr>
          <p:cNvSpPr>
            <a:spLocks noGrp="1"/>
          </p:cNvSpPr>
          <p:nvPr>
            <p:ph type="title"/>
          </p:nvPr>
        </p:nvSpPr>
        <p:spPr/>
        <p:txBody>
          <a:bodyPr/>
          <a:lstStyle/>
          <a:p>
            <a:pPr eaLnBrk="1" hangingPunct="1">
              <a:defRPr/>
            </a:pPr>
            <a:r>
              <a:rPr lang="en-US" dirty="0"/>
              <a:t>Judges 7:6</a:t>
            </a:r>
          </a:p>
        </p:txBody>
      </p:sp>
      <p:sp>
        <p:nvSpPr>
          <p:cNvPr id="3" name="Content Placeholder 2">
            <a:extLst>
              <a:ext uri="{FF2B5EF4-FFF2-40B4-BE49-F238E27FC236}">
                <a16:creationId xmlns:a16="http://schemas.microsoft.com/office/drawing/2014/main" id="{7B60660B-22B3-40BB-8D1B-04D4965A00C7}"/>
              </a:ext>
            </a:extLst>
          </p:cNvPr>
          <p:cNvSpPr>
            <a:spLocks noGrp="1"/>
          </p:cNvSpPr>
          <p:nvPr>
            <p:ph idx="1"/>
          </p:nvPr>
        </p:nvSpPr>
        <p:spPr/>
        <p:txBody>
          <a:bodyPr/>
          <a:lstStyle/>
          <a:p>
            <a:pPr eaLnBrk="1" hangingPunct="1">
              <a:defRPr/>
            </a:pPr>
            <a:r>
              <a:rPr lang="en-US" baseline="30000" dirty="0"/>
              <a:t>6</a:t>
            </a:r>
            <a:r>
              <a:rPr lang="en-US" dirty="0"/>
              <a:t>And the number of them that lapped, putting their hand to their mouth, were three hundred men: but all the rest of the people bowed down upon their knees to drink water. </a:t>
            </a:r>
          </a:p>
        </p:txBody>
      </p:sp>
      <p:sp>
        <p:nvSpPr>
          <p:cNvPr id="4" name="Title 1">
            <a:extLst>
              <a:ext uri="{FF2B5EF4-FFF2-40B4-BE49-F238E27FC236}">
                <a16:creationId xmlns:a16="http://schemas.microsoft.com/office/drawing/2014/main" id="{FC49523F-5329-4AA4-8AD1-A9194AA1B731}"/>
              </a:ext>
            </a:extLst>
          </p:cNvPr>
          <p:cNvSpPr txBox="1">
            <a:spLocks/>
          </p:cNvSpPr>
          <p:nvPr/>
        </p:nvSpPr>
        <p:spPr bwMode="auto">
          <a:xfrm>
            <a:off x="1176338" y="4516438"/>
            <a:ext cx="7543800" cy="1431925"/>
          </a:xfrm>
          <a:prstGeom prst="rect">
            <a:avLst/>
          </a:prstGeom>
          <a:noFill/>
          <a:ln w="9525">
            <a:noFill/>
            <a:miter lim="800000"/>
            <a:headEnd/>
            <a:tailEnd/>
          </a:ln>
          <a:effectLst/>
        </p:spPr>
        <p:txBody>
          <a:bodyPr anchor="ctr"/>
          <a:lstStyle/>
          <a:p>
            <a:pPr algn="ctr" eaLnBrk="1" hangingPunct="1">
              <a:defRPr/>
            </a:pPr>
            <a:r>
              <a:rPr lang="en-US" sz="4400" b="1" kern="0" dirty="0">
                <a:solidFill>
                  <a:srgbClr val="FFFF00"/>
                </a:solidFill>
                <a:effectLst>
                  <a:outerShdw blurRad="38100" dist="38100" dir="2700000" algn="tl">
                    <a:srgbClr val="000000"/>
                  </a:outerShdw>
                </a:effectLst>
                <a:latin typeface="+mj-lt"/>
                <a:ea typeface="+mj-ea"/>
                <a:cs typeface="+mj-cs"/>
              </a:rPr>
              <a:t>The Distraction of Self-Sufficiency in Service</a:t>
            </a:r>
          </a:p>
        </p:txBody>
      </p:sp>
    </p:spTree>
  </p:cSld>
  <p:clrMapOvr>
    <a:masterClrMapping/>
  </p:clrMapOvr>
</p:sld>
</file>

<file path=ppt/theme/theme1.xml><?xml version="1.0" encoding="utf-8"?>
<a:theme xmlns:a="http://schemas.openxmlformats.org/drawingml/2006/main" name="Shimmer">
  <a:themeElements>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Designs\Shimmer.pot</Template>
  <TotalTime>125</TotalTime>
  <Words>805</Words>
  <Application>Microsoft Office PowerPoint</Application>
  <PresentationFormat>On-screen Show (4:3)</PresentationFormat>
  <Paragraphs>56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Shimmer</vt:lpstr>
      <vt:lpstr>The strengnth  of my faith rests in my reliance on god intervening  in my situation through a myriad of ways to bring His will to pass in my life.</vt:lpstr>
      <vt:lpstr>It begins with a realization that we can’t make it without him. It is the only way we can stare down impossible odds with confidence.</vt:lpstr>
      <vt:lpstr> “DEVELOPING DELIBERATE FAITH”</vt:lpstr>
      <vt:lpstr>Judges 7:1</vt:lpstr>
      <vt:lpstr>Judges 7:2</vt:lpstr>
      <vt:lpstr>Judges 7:3</vt:lpstr>
      <vt:lpstr>Judges 7:4</vt:lpstr>
      <vt:lpstr>Judges 7:5</vt:lpstr>
      <vt:lpstr>Judges 7:6</vt:lpstr>
      <vt:lpstr>Judges 7:7</vt:lpstr>
      <vt:lpstr>Where there is “Focus” you will find:</vt:lpstr>
      <vt:lpstr>PowerPoint Presentation</vt:lpstr>
      <vt:lpstr>Exercising Deliberate Faith requires understabding the  “A’s” of Faith:</vt:lpstr>
      <vt:lpstr>Mark 11:23</vt:lpstr>
      <vt:lpstr>“Academics of Faith”</vt:lpstr>
      <vt:lpstr>Hebrews 10:23</vt:lpstr>
      <vt:lpstr>“Activation of Faith”</vt:lpstr>
      <vt:lpstr>1 Timothy 6:12</vt:lpstr>
      <vt:lpstr>“AUTHORITY of Faith”</vt:lpstr>
    </vt:vector>
  </TitlesOfParts>
  <Company>lham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leroy anthony</dc:creator>
  <cp:lastModifiedBy>Leroy Anthony</cp:lastModifiedBy>
  <cp:revision>28</cp:revision>
  <cp:lastPrinted>1601-01-01T00:00:00Z</cp:lastPrinted>
  <dcterms:created xsi:type="dcterms:W3CDTF">2009-12-27T03:32:34Z</dcterms:created>
  <dcterms:modified xsi:type="dcterms:W3CDTF">2022-01-11T16:30:10Z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