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68" r:id="rId5"/>
    <p:sldId id="260" r:id="rId6"/>
    <p:sldId id="269" r:id="rId7"/>
    <p:sldId id="270" r:id="rId8"/>
    <p:sldId id="271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599" autoAdjust="0"/>
  </p:normalViewPr>
  <p:slideViewPr>
    <p:cSldViewPr>
      <p:cViewPr varScale="1">
        <p:scale>
          <a:sx n="72" d="100"/>
          <a:sy n="72" d="100"/>
        </p:scale>
        <p:origin x="510" y="7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1/18/23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1/18/23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1/18/23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1/18/23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Series:LIVING LIFE FROM ABOVE AND WITHIN</a:t>
            </a:r>
            <a:br>
              <a:rPr lang="en-US" dirty="0"/>
            </a:br>
            <a:r>
              <a:rPr lang="en-US" dirty="0"/>
              <a:t>2 Peter 3:1-14</a:t>
            </a:r>
            <a:br>
              <a:rPr lang="en-US" dirty="0"/>
            </a:br>
            <a:r>
              <a:rPr lang="en-US" dirty="0"/>
              <a:t>Lesson 2 “Embracing the Light of Eternity”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Mount Carmel MBC Bible Study 1/18/2023</a:t>
            </a:r>
          </a:p>
          <a:p>
            <a:r>
              <a:rPr lang="en-US" dirty="0"/>
              <a:t>Pastor Leroy Hines Anthony, M.Div.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77274" y="175418"/>
            <a:ext cx="11218332" cy="2460794"/>
          </a:xfrm>
        </p:spPr>
        <p:txBody>
          <a:bodyPr>
            <a:noAutofit/>
          </a:bodyPr>
          <a:lstStyle/>
          <a:p>
            <a:r>
              <a:rPr lang="en-US" sz="3900" dirty="0"/>
              <a:t>Objective: This lesson is design to invite one into the consideration of living life in accordance with God’s time-table, considering: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41353" y="3194242"/>
            <a:ext cx="9869102" cy="3488340"/>
          </a:xfrm>
        </p:spPr>
        <p:txBody>
          <a:bodyPr>
            <a:normAutofit/>
          </a:bodyPr>
          <a:lstStyle/>
          <a:p>
            <a:r>
              <a:rPr lang="en-US" sz="5400" dirty="0"/>
              <a:t>TIMING</a:t>
            </a:r>
          </a:p>
          <a:p>
            <a:r>
              <a:rPr lang="en-US" sz="5400" dirty="0"/>
              <a:t>INFINITY</a:t>
            </a:r>
          </a:p>
          <a:p>
            <a:r>
              <a:rPr lang="en-US" sz="5400" dirty="0"/>
              <a:t>THE PROMISE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Accepting Eternal Perspective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205CAE-9982-8404-63BC-EE26443F2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5" y="1616364"/>
            <a:ext cx="11430000" cy="4555836"/>
          </a:xfrm>
        </p:spPr>
        <p:txBody>
          <a:bodyPr>
            <a:normAutofit fontScale="62500" lnSpcReduction="20000"/>
          </a:bodyPr>
          <a:lstStyle/>
          <a:p>
            <a:r>
              <a:rPr lang="en-US" sz="5600" b="1" i="1" u="none" strike="noStrike" dirty="0">
                <a:effectLst/>
                <a:latin typeface="-webkit-standard"/>
              </a:rPr>
              <a:t>What is Eternal Perspective? </a:t>
            </a:r>
          </a:p>
          <a:p>
            <a:r>
              <a:rPr lang="en-US" sz="56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5600" b="0" i="0" u="none" strike="noStrike" dirty="0">
                <a:effectLst/>
                <a:latin typeface="-webkit-standard"/>
              </a:rPr>
              <a:t>Simply stated Eternal Perspective is </a:t>
            </a:r>
            <a:r>
              <a:rPr lang="en-US" sz="5600" b="0" i="0" u="none" strike="noStrike" dirty="0" err="1">
                <a:effectLst/>
                <a:latin typeface="-webkit-standard"/>
              </a:rPr>
              <a:t>God`s</a:t>
            </a:r>
            <a:r>
              <a:rPr lang="en-US" sz="5600" b="0" i="0" u="none" strike="noStrike" dirty="0">
                <a:effectLst/>
                <a:latin typeface="-webkit-standard"/>
              </a:rPr>
              <a:t> Perspective on any issue, any subject, or any condition. </a:t>
            </a:r>
          </a:p>
          <a:p>
            <a:r>
              <a:rPr lang="en-US" sz="56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5600" b="0" i="0" u="none" strike="noStrike" dirty="0">
                <a:effectLst/>
                <a:latin typeface="-webkit-standard"/>
              </a:rPr>
              <a:t>Eternal Perspective is gained through God determined, or God ordained means </a:t>
            </a:r>
            <a:r>
              <a:rPr lang="en-US" sz="5600" dirty="0">
                <a:latin typeface="-webkit-standard"/>
              </a:rPr>
              <a:t>or </a:t>
            </a:r>
            <a:r>
              <a:rPr lang="en-US" sz="5600" b="0" i="0" u="none" strike="noStrike" dirty="0">
                <a:effectLst/>
                <a:latin typeface="-webkit-standard"/>
              </a:rPr>
              <a:t>spiritual tools, such as Spiritual Leaders, Words of the Prophets, and Commandments of Apostles. These can be contemporary as gifts of God, messages of God, and directives of God. I call these theEnterprise of </a:t>
            </a:r>
            <a:r>
              <a:rPr lang="en-US" sz="5600" b="0" i="0" u="none" strike="noStrike" dirty="0" err="1">
                <a:effectLst/>
                <a:latin typeface="-webkit-standard"/>
              </a:rPr>
              <a:t>God`s</a:t>
            </a:r>
            <a:r>
              <a:rPr lang="en-US" sz="5600" b="0" i="0" u="none" strike="noStrike" dirty="0">
                <a:effectLst/>
                <a:latin typeface="-webkit-standard"/>
              </a:rPr>
              <a:t> Word.</a:t>
            </a:r>
          </a:p>
          <a:p>
            <a:r>
              <a:rPr lang="en-US" sz="56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5600" b="0" i="0" u="none" strike="noStrike" dirty="0">
                <a:effectLst/>
                <a:latin typeface="-webkit-standard"/>
              </a:rPr>
              <a:t>Gods Word provides Eternal Perspective.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9182"/>
            <a:ext cx="11922541" cy="1330936"/>
          </a:xfrm>
        </p:spPr>
        <p:txBody>
          <a:bodyPr>
            <a:normAutofit/>
          </a:bodyPr>
          <a:lstStyle/>
          <a:p>
            <a:r>
              <a:rPr lang="en-US" b="1" i="0" u="sng" dirty="0">
                <a:effectLst/>
                <a:latin typeface="-webkit-standard"/>
              </a:rPr>
              <a:t>Living in the Light of Eternity begins with accepting The Eternality of God, through The Doctrine of Infinity.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9394" y="1490118"/>
            <a:ext cx="11653147" cy="5208700"/>
          </a:xfrm>
        </p:spPr>
        <p:txBody>
          <a:bodyPr>
            <a:normAutofit lnSpcReduction="10000"/>
          </a:bodyPr>
          <a:lstStyle/>
          <a:p>
            <a:r>
              <a:rPr lang="en-US" sz="4400" b="0" i="0" u="none" strike="noStrike" dirty="0">
                <a:effectLst/>
                <a:latin typeface="-webkit-standard"/>
              </a:rPr>
              <a:t>The Eternal God of the Bible has always existed and will continue to exist in the future. </a:t>
            </a:r>
          </a:p>
          <a:p>
            <a:r>
              <a:rPr lang="en-US" sz="44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4400" b="0" i="0" u="none" strike="noStrike" dirty="0">
                <a:effectLst/>
                <a:latin typeface="-webkit-standard"/>
              </a:rPr>
              <a:t>As </a:t>
            </a:r>
            <a:r>
              <a:rPr lang="en-US" sz="4400" b="0" i="1" u="none" strike="noStrike" dirty="0">
                <a:effectLst/>
                <a:latin typeface="-webkit-standard"/>
              </a:rPr>
              <a:t>El </a:t>
            </a:r>
            <a:r>
              <a:rPr lang="en-US" sz="4400" b="0" i="1" u="none" strike="noStrike" dirty="0" err="1">
                <a:effectLst/>
                <a:latin typeface="-webkit-standard"/>
              </a:rPr>
              <a:t>Olam</a:t>
            </a:r>
            <a:r>
              <a:rPr lang="en-US" sz="4400" b="0" i="0" u="none" strike="noStrike" dirty="0">
                <a:effectLst/>
                <a:latin typeface="-webkit-standard"/>
              </a:rPr>
              <a:t>, God is known as the Everlasting God. </a:t>
            </a:r>
          </a:p>
          <a:p>
            <a:r>
              <a:rPr lang="en-US" sz="44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4400" b="0" i="0" u="none" strike="noStrike" dirty="0">
                <a:effectLst/>
                <a:latin typeface="-webkit-standard"/>
              </a:rPr>
              <a:t>The Hebrew name </a:t>
            </a:r>
            <a:r>
              <a:rPr lang="en-US" sz="4400" b="0" i="1" u="none" strike="noStrike" dirty="0" err="1">
                <a:effectLst/>
                <a:latin typeface="-webkit-standard"/>
              </a:rPr>
              <a:t>Olam</a:t>
            </a:r>
            <a:r>
              <a:rPr lang="en-US" sz="4400" b="0" i="0" u="none" strike="noStrike" dirty="0">
                <a:effectLst/>
                <a:latin typeface="-webkit-standard"/>
              </a:rPr>
              <a:t> means “forever, perpetual, old, ancient” implying that there is an infinite future and past. </a:t>
            </a:r>
          </a:p>
          <a:p>
            <a:r>
              <a:rPr lang="en-US" sz="44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4400" b="0" i="0" u="none" strike="noStrike" dirty="0">
                <a:effectLst/>
                <a:latin typeface="-webkit-standard"/>
              </a:rPr>
              <a:t>Turn to </a:t>
            </a:r>
            <a:r>
              <a:rPr lang="en-US" sz="4400" b="1" i="0" u="none" strike="noStrike" dirty="0">
                <a:effectLst/>
                <a:latin typeface="-webkit-standard"/>
              </a:rPr>
              <a:t>Psalm 90.</a:t>
            </a:r>
            <a:endParaRPr lang="en-US" sz="4400" b="0" i="0" u="none" strike="noStrike" dirty="0">
              <a:effectLst/>
              <a:latin typeface="-webkit-standar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/>
              <a:t>The Doctrine of God’s INFINITY with respect to time.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0" y="1647569"/>
            <a:ext cx="11944865" cy="4524632"/>
          </a:xfrm>
        </p:spPr>
        <p:txBody>
          <a:bodyPr>
            <a:noAutofit/>
          </a:bodyPr>
          <a:lstStyle/>
          <a:p>
            <a:r>
              <a:rPr lang="en-US" sz="3800" b="0" i="0" u="none" strike="noStrike" dirty="0">
                <a:effectLst/>
                <a:latin typeface="-webkit-standard"/>
              </a:rPr>
              <a:t>To be “infinite” means to be unlimited. </a:t>
            </a:r>
          </a:p>
          <a:p>
            <a:r>
              <a:rPr lang="en-US" sz="38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3800" b="1" i="0" u="sng" strike="noStrike" dirty="0">
                <a:effectLst/>
                <a:latin typeface="-webkit-standard"/>
              </a:rPr>
              <a:t>This doctrine teaches that time does not limit God or change Him in any way.</a:t>
            </a:r>
            <a:endParaRPr lang="en-US" sz="3800" b="0" i="0" u="none" strike="noStrike" dirty="0">
              <a:effectLst/>
              <a:latin typeface="-webkit-standard"/>
            </a:endParaRPr>
          </a:p>
          <a:p>
            <a:r>
              <a:rPr lang="en-US" sz="3800" b="0" i="0" u="none" strike="noStrike" dirty="0">
                <a:effectLst/>
                <a:latin typeface="-webkit-standard"/>
              </a:rPr>
              <a:t>  God acts before time- turn to </a:t>
            </a:r>
            <a:r>
              <a:rPr lang="en-US" sz="3800" b="1" i="0" u="none" strike="noStrike" dirty="0">
                <a:effectLst/>
                <a:latin typeface="-webkit-standard"/>
              </a:rPr>
              <a:t>Ephesians 1:4</a:t>
            </a:r>
            <a:endParaRPr lang="en-US" sz="3800" b="0" i="0" u="none" strike="noStrike" dirty="0">
              <a:effectLst/>
              <a:latin typeface="-webkit-standard"/>
            </a:endParaRPr>
          </a:p>
          <a:p>
            <a:r>
              <a:rPr lang="en-US" sz="3800" b="0" i="0" u="none" strike="noStrike" dirty="0">
                <a:effectLst/>
                <a:latin typeface="-webkit-standard"/>
              </a:rPr>
              <a:t> Jesus confirms that God acts before time-</a:t>
            </a:r>
            <a:r>
              <a:rPr lang="en-US" sz="3800" b="1" i="0" u="none" strike="noStrike" dirty="0">
                <a:effectLst/>
                <a:latin typeface="-webkit-standard"/>
              </a:rPr>
              <a:t>John 17:24</a:t>
            </a:r>
            <a:endParaRPr lang="en-US" sz="3800" b="0" i="0" u="none" strike="noStrike" dirty="0">
              <a:effectLst/>
              <a:latin typeface="-webkit-standard"/>
            </a:endParaRPr>
          </a:p>
          <a:p>
            <a:r>
              <a:rPr lang="en-US" sz="3800" b="0" i="0" u="none" strike="noStrike" dirty="0">
                <a:effectLst/>
                <a:latin typeface="-webkit-standard"/>
              </a:rPr>
              <a:t>  Judge declares God acts before all time-</a:t>
            </a:r>
            <a:r>
              <a:rPr lang="en-US" sz="3800" b="1" i="0" u="none" strike="noStrike" dirty="0">
                <a:effectLst/>
                <a:latin typeface="-webkit-standard"/>
              </a:rPr>
              <a:t>Jude 25</a:t>
            </a:r>
            <a:endParaRPr lang="en-US" sz="3800" b="0" i="0" u="none" strike="noStrike" dirty="0">
              <a:effectLst/>
              <a:latin typeface="-webkit-standard"/>
            </a:endParaRPr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6A3F-BA3C-36BB-15F1-074803D13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/>
              <a:t>Living from the Eternal Vantage Point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10C666-2BC8-F2B5-A61C-BAC15DA3B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4596" y="1613243"/>
            <a:ext cx="11189728" cy="4558957"/>
          </a:xfrm>
        </p:spPr>
        <p:txBody>
          <a:bodyPr>
            <a:normAutofit/>
          </a:bodyPr>
          <a:lstStyle/>
          <a:p>
            <a:r>
              <a:rPr lang="en-US" sz="4800" b="0" i="0" u="none" strike="noStrike" dirty="0">
                <a:effectLst/>
                <a:latin typeface="-webkit-standard"/>
              </a:rPr>
              <a:t>Infinities viewpoint is what we should desire. Read </a:t>
            </a:r>
            <a:r>
              <a:rPr lang="en-US" sz="4800" b="1" i="0" u="none" strike="noStrike" dirty="0">
                <a:effectLst/>
                <a:latin typeface="-webkit-standard"/>
              </a:rPr>
              <a:t>Isaiah 55:8-9</a:t>
            </a:r>
            <a:endParaRPr lang="en-US" sz="4800" b="0" i="0" u="none" strike="noStrike" dirty="0">
              <a:effectLst/>
              <a:latin typeface="-webkit-standard"/>
            </a:endParaRPr>
          </a:p>
          <a:p>
            <a:r>
              <a:rPr lang="en-US" sz="48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4800" b="0" i="0" u="none" strike="noStrike" dirty="0">
                <a:effectLst/>
                <a:latin typeface="-webkit-standard"/>
              </a:rPr>
              <a:t>God teaches Moses this in</a:t>
            </a:r>
            <a:r>
              <a:rPr lang="en-US" sz="4800" b="1" i="0" u="none" strike="noStrike" dirty="0">
                <a:effectLst/>
                <a:latin typeface="-webkit-standard"/>
              </a:rPr>
              <a:t> Exodus 3:13-14.</a:t>
            </a:r>
            <a:endParaRPr lang="en-US" sz="4800" b="0" i="0" u="none" strike="noStrike" dirty="0">
              <a:effectLst/>
              <a:latin typeface="-webkit-standard"/>
            </a:endParaRPr>
          </a:p>
          <a:p>
            <a:r>
              <a:rPr lang="en-US" sz="48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4800" b="1" i="0" u="none" strike="noStrike" dirty="0">
                <a:effectLst/>
                <a:latin typeface="-webkit-standard"/>
              </a:rPr>
              <a:t>God teaches that we are to think heaven while maneuvering earth.</a:t>
            </a:r>
            <a:endParaRPr lang="en-US" sz="4800" b="0" i="0" u="none" strike="noStrike" dirty="0">
              <a:effectLst/>
              <a:latin typeface="-webkit-standard"/>
            </a:endParaRPr>
          </a:p>
        </p:txBody>
      </p:sp>
    </p:spTree>
    <p:extLst>
      <p:ext uri="{BB962C8B-B14F-4D97-AF65-F5344CB8AC3E}">
        <p14:creationId xmlns:p14="http://schemas.microsoft.com/office/powerpoint/2010/main" val="222806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D2F03-C7C7-CE65-7BBE-109E2B42F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352" y="323659"/>
            <a:ext cx="9164594" cy="8059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700" b="1" i="0" u="none" strike="noStrike" dirty="0">
                <a:effectLst/>
                <a:latin typeface="-webkit-standard"/>
              </a:rPr>
              <a:t>God, Timing, and The Promise</a:t>
            </a:r>
            <a:endParaRPr lang="en-US" sz="57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6E08E8-B912-2F21-FA28-25F247A69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4595" y="1129604"/>
            <a:ext cx="11914230" cy="5382053"/>
          </a:xfrm>
        </p:spPr>
        <p:txBody>
          <a:bodyPr>
            <a:noAutofit/>
          </a:bodyPr>
          <a:lstStyle/>
          <a:p>
            <a:r>
              <a:rPr lang="en-US" sz="3600" b="0" i="0" u="none" strike="noStrike" dirty="0">
                <a:effectLst/>
                <a:latin typeface="-webkit-standard"/>
              </a:rPr>
              <a:t>When it happens is on you, What happens is on God.</a:t>
            </a:r>
          </a:p>
          <a:p>
            <a:r>
              <a:rPr lang="en-US" sz="36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3600" b="0" i="0" u="none" strike="noStrike" dirty="0">
                <a:effectLst/>
                <a:latin typeface="-webkit-standard"/>
              </a:rPr>
              <a:t>Consider again </a:t>
            </a:r>
            <a:r>
              <a:rPr lang="en-US" sz="3600" b="1" i="0" u="none" strike="noStrike" dirty="0">
                <a:effectLst/>
                <a:latin typeface="-webkit-standard"/>
              </a:rPr>
              <a:t>2 Peter 3:9</a:t>
            </a:r>
            <a:endParaRPr lang="en-US" sz="3600" b="0" i="0" u="none" strike="noStrike" dirty="0">
              <a:effectLst/>
              <a:latin typeface="-webkit-standard"/>
            </a:endParaRPr>
          </a:p>
          <a:p>
            <a:r>
              <a:rPr lang="en-US" sz="3600" b="1" i="0" u="none" strike="noStrike" dirty="0">
                <a:effectLst/>
                <a:latin typeface="-webkit-standard"/>
              </a:rPr>
              <a:t>         </a:t>
            </a:r>
            <a:r>
              <a:rPr lang="en-US" sz="3600" b="0" i="0" u="none" strike="noStrike" dirty="0">
                <a:effectLst/>
                <a:latin typeface="-webkit-standard"/>
              </a:rPr>
              <a:t>Note: “Us" “You" literary point.</a:t>
            </a:r>
          </a:p>
          <a:p>
            <a:r>
              <a:rPr lang="en-US" sz="3600" b="0" i="0" u="none" strike="noStrike" dirty="0">
                <a:effectLst/>
                <a:latin typeface="-webkit-standard"/>
              </a:rPr>
              <a:t>         Note: Israelite Journey time challenge</a:t>
            </a:r>
          </a:p>
          <a:p>
            <a:r>
              <a:rPr lang="en-US" sz="3600" b="0" i="0" u="none" strike="noStrike" dirty="0">
                <a:effectLst/>
                <a:latin typeface="-webkit-standard"/>
              </a:rPr>
              <a:t>         Note: Abraham and Sarah struggle</a:t>
            </a:r>
          </a:p>
          <a:p>
            <a:r>
              <a:rPr lang="en-US" sz="36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3600" b="0" i="0" u="none" strike="noStrike" dirty="0">
                <a:effectLst/>
                <a:latin typeface="-webkit-standard"/>
              </a:rPr>
              <a:t>The failure to walk in Faith, during time, slows down the promise, but does not change the promise.</a:t>
            </a:r>
          </a:p>
          <a:p>
            <a:r>
              <a:rPr lang="en-US" sz="3600" b="0" i="0" u="none" strike="noStrike" dirty="0">
                <a:effectLst/>
                <a:latin typeface="Symbol" pitchFamily="2" charset="2"/>
              </a:rPr>
              <a:t>• </a:t>
            </a:r>
            <a:r>
              <a:rPr lang="en-US" sz="3600" b="0" i="0" u="none" strike="noStrike" dirty="0">
                <a:effectLst/>
                <a:latin typeface="-webkit-standard"/>
              </a:rPr>
              <a:t>Forfeiture by faithlessness must be avoided.</a:t>
            </a:r>
          </a:p>
        </p:txBody>
      </p:sp>
    </p:spTree>
    <p:extLst>
      <p:ext uri="{BB962C8B-B14F-4D97-AF65-F5344CB8AC3E}">
        <p14:creationId xmlns:p14="http://schemas.microsoft.com/office/powerpoint/2010/main" val="27644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561FF-CFF4-B906-E8AA-C316092A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Hebrews 11:1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1D005-2EF3-1AD0-817E-D20C92FB5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2412" y="1716217"/>
            <a:ext cx="10079209" cy="4455984"/>
          </a:xfrm>
        </p:spPr>
        <p:txBody>
          <a:bodyPr>
            <a:noAutofit/>
          </a:bodyPr>
          <a:lstStyle/>
          <a:p>
            <a:r>
              <a:rPr lang="en-US" sz="8000" b="0" i="0" u="none" strike="noStrike" dirty="0">
                <a:effectLst/>
                <a:latin typeface="-webkit-standard"/>
              </a:rPr>
              <a:t>The </a:t>
            </a:r>
            <a:r>
              <a:rPr lang="en-US" sz="8000" b="1" i="1" u="sng" strike="noStrike" dirty="0">
                <a:effectLst/>
                <a:latin typeface="-webkit-standard"/>
              </a:rPr>
              <a:t>obedience of faith </a:t>
            </a:r>
            <a:r>
              <a:rPr lang="en-US" sz="8000" b="0" i="0" u="none" strike="noStrike" dirty="0">
                <a:effectLst/>
                <a:latin typeface="-webkit-standard"/>
              </a:rPr>
              <a:t>is </a:t>
            </a:r>
            <a:r>
              <a:rPr lang="en-US" sz="8000" b="1" i="1" u="sng" strike="noStrike" dirty="0">
                <a:effectLst/>
                <a:latin typeface="-webkit-standard"/>
              </a:rPr>
              <a:t>required</a:t>
            </a:r>
            <a:r>
              <a:rPr lang="en-US" sz="8000" b="0" i="0" u="none" strike="noStrike" dirty="0">
                <a:effectLst/>
                <a:latin typeface="-webkit-standard"/>
              </a:rPr>
              <a:t> to bring to bear the </a:t>
            </a:r>
            <a:r>
              <a:rPr lang="en-US" sz="8000" b="1" i="1" u="sng" strike="noStrike" dirty="0">
                <a:effectLst/>
                <a:latin typeface="-webkit-standard"/>
              </a:rPr>
              <a:t>promises of God. </a:t>
            </a:r>
            <a:endParaRPr lang="en-US" sz="8000" b="1" i="1" u="sng" dirty="0"/>
          </a:p>
        </p:txBody>
      </p:sp>
    </p:spTree>
    <p:extLst>
      <p:ext uri="{BB962C8B-B14F-4D97-AF65-F5344CB8AC3E}">
        <p14:creationId xmlns:p14="http://schemas.microsoft.com/office/powerpoint/2010/main" val="424099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</Words>
  <Application>Microsoft Office PowerPoint</Application>
  <PresentationFormat>Custom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Chalkboard 16x9</vt:lpstr>
      <vt:lpstr>Series:LIVING LIFE FROM ABOVE AND WITHIN 2 Peter 3:1-14 Lesson 2 “Embracing the Light of Eternity”</vt:lpstr>
      <vt:lpstr>Objective: This lesson is design to invite one into the consideration of living life in accordance with God’s time-table, considering:</vt:lpstr>
      <vt:lpstr>Accepting Eternal Perspective</vt:lpstr>
      <vt:lpstr>Living in the Light of Eternity begins with accepting The Eternality of God, through The Doctrine of Infinity.</vt:lpstr>
      <vt:lpstr>The Doctrine of God’s INFINITY with respect to time.</vt:lpstr>
      <vt:lpstr>Living from the Eternal Vantage Point</vt:lpstr>
      <vt:lpstr>God, Timing, and The Promise</vt:lpstr>
      <vt:lpstr>Hebrews 11:1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Series:LIVING LIFE FROM ABOVE AND WITHIN 2 Peter 3:1-14 Lesson 2 “Embracing the Light of Eternity”</dc:title>
  <dc:creator>Leroy Anthony</dc:creator>
  <cp:lastModifiedBy>Leroy Anthony</cp:lastModifiedBy>
  <cp:revision>1</cp:revision>
  <dcterms:created xsi:type="dcterms:W3CDTF">2023-01-18T14:50:10Z</dcterms:created>
  <dcterms:modified xsi:type="dcterms:W3CDTF">2023-01-18T15:35:01Z</dcterms:modified>
</cp:coreProperties>
</file>