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14"/>
  </p:notesMasterIdLst>
  <p:handoutMasterIdLst>
    <p:handoutMasterId r:id="rId15"/>
  </p:handoutMasterIdLst>
  <p:sldIdLst>
    <p:sldId id="269" r:id="rId2"/>
    <p:sldId id="266" r:id="rId3"/>
    <p:sldId id="270" r:id="rId4"/>
    <p:sldId id="263" r:id="rId5"/>
    <p:sldId id="265" r:id="rId6"/>
    <p:sldId id="262" r:id="rId7"/>
    <p:sldId id="257" r:id="rId8"/>
    <p:sldId id="258" r:id="rId9"/>
    <p:sldId id="260" r:id="rId10"/>
    <p:sldId id="261" r:id="rId11"/>
    <p:sldId id="268" r:id="rId12"/>
    <p:sldId id="267" r:id="rId13"/>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69705" autoAdjust="0"/>
  </p:normalViewPr>
  <p:slideViewPr>
    <p:cSldViewPr snapToGrid="0">
      <p:cViewPr varScale="1">
        <p:scale>
          <a:sx n="40" d="100"/>
          <a:sy n="40" d="100"/>
        </p:scale>
        <p:origin x="566" y="31"/>
      </p:cViewPr>
      <p:guideLst/>
    </p:cSldViewPr>
  </p:slideViewPr>
  <p:outlineViewPr>
    <p:cViewPr>
      <p:scale>
        <a:sx n="33" d="100"/>
        <a:sy n="33" d="100"/>
      </p:scale>
      <p:origin x="0" y="-6413"/>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15F4FA-3CF5-494E-9EA8-CA5E323A0672}" type="doc">
      <dgm:prSet loTypeId="urn:microsoft.com/office/officeart/2008/layout/LinedList" loCatId="list" qsTypeId="urn:microsoft.com/office/officeart/2005/8/quickstyle/simple4" qsCatId="simple" csTypeId="urn:microsoft.com/office/officeart/2005/8/colors/accent3_2" csCatId="accent3"/>
      <dgm:spPr/>
      <dgm:t>
        <a:bodyPr/>
        <a:lstStyle/>
        <a:p>
          <a:endParaRPr lang="en-US"/>
        </a:p>
      </dgm:t>
    </dgm:pt>
    <dgm:pt modelId="{418D1161-DA9C-41FC-9E13-564E8F0C9572}">
      <dgm:prSet custT="1"/>
      <dgm:spPr/>
      <dgm:t>
        <a:bodyPr/>
        <a:lstStyle/>
        <a:p>
          <a:r>
            <a:rPr lang="en-US" sz="2100"/>
            <a:t>1. </a:t>
          </a:r>
          <a:r>
            <a:rPr lang="en-US" sz="2800" i="1"/>
            <a:t>Faith is believing what is impossible to believe. </a:t>
          </a:r>
          <a:endParaRPr lang="en-US" sz="2800" dirty="0"/>
        </a:p>
      </dgm:t>
    </dgm:pt>
    <dgm:pt modelId="{947D5285-321F-4C0F-B797-943BA4FBF4DE}" type="parTrans" cxnId="{12E9B48F-9447-4F2A-B110-DCB109D9C18F}">
      <dgm:prSet/>
      <dgm:spPr/>
      <dgm:t>
        <a:bodyPr/>
        <a:lstStyle/>
        <a:p>
          <a:endParaRPr lang="en-US"/>
        </a:p>
      </dgm:t>
    </dgm:pt>
    <dgm:pt modelId="{198B0D78-95C4-4322-8473-9C3FA5AFF780}" type="sibTrans" cxnId="{12E9B48F-9447-4F2A-B110-DCB109D9C18F}">
      <dgm:prSet/>
      <dgm:spPr/>
      <dgm:t>
        <a:bodyPr/>
        <a:lstStyle/>
        <a:p>
          <a:endParaRPr lang="en-US"/>
        </a:p>
      </dgm:t>
    </dgm:pt>
    <dgm:pt modelId="{07B16FA6-2317-4700-8830-9959CDED5925}">
      <dgm:prSet custT="1"/>
      <dgm:spPr/>
      <dgm:t>
        <a:bodyPr/>
        <a:lstStyle/>
        <a:p>
          <a:r>
            <a:rPr lang="en-US" sz="2100" i="1"/>
            <a:t>2. </a:t>
          </a:r>
          <a:r>
            <a:rPr lang="en-US" sz="2800" i="1"/>
            <a:t>Faith is deliberate confidence in the character of God whose ways you may not understand at the time. </a:t>
          </a:r>
          <a:endParaRPr lang="en-US" sz="2800" dirty="0"/>
        </a:p>
      </dgm:t>
    </dgm:pt>
    <dgm:pt modelId="{0F8B85AC-D0F7-4233-AF0E-F18580D04302}" type="parTrans" cxnId="{EC99602D-3ADD-4DE5-9B64-D7AA983B4856}">
      <dgm:prSet/>
      <dgm:spPr/>
      <dgm:t>
        <a:bodyPr/>
        <a:lstStyle/>
        <a:p>
          <a:endParaRPr lang="en-US"/>
        </a:p>
      </dgm:t>
    </dgm:pt>
    <dgm:pt modelId="{B854D8DA-B06B-4171-A539-A353857B4F26}" type="sibTrans" cxnId="{EC99602D-3ADD-4DE5-9B64-D7AA983B4856}">
      <dgm:prSet/>
      <dgm:spPr/>
      <dgm:t>
        <a:bodyPr/>
        <a:lstStyle/>
        <a:p>
          <a:endParaRPr lang="en-US"/>
        </a:p>
      </dgm:t>
    </dgm:pt>
    <dgm:pt modelId="{31B10132-7CAF-4A51-984C-22737E92CA7D}">
      <dgm:prSet custT="1"/>
      <dgm:spPr/>
      <dgm:t>
        <a:bodyPr/>
        <a:lstStyle/>
        <a:p>
          <a:r>
            <a:rPr lang="en-US" sz="2100" i="1"/>
            <a:t>3. </a:t>
          </a:r>
          <a:r>
            <a:rPr lang="en-US" sz="2800" i="1"/>
            <a:t>Faith is trust without reservation.  </a:t>
          </a:r>
          <a:endParaRPr lang="en-US" sz="2800" dirty="0"/>
        </a:p>
      </dgm:t>
    </dgm:pt>
    <dgm:pt modelId="{7A68EBA2-FED9-4DB2-BD65-D79831ABFC47}" type="parTrans" cxnId="{F0E03A0B-57C0-4CB0-BEF0-01EC3D8AA957}">
      <dgm:prSet/>
      <dgm:spPr/>
      <dgm:t>
        <a:bodyPr/>
        <a:lstStyle/>
        <a:p>
          <a:endParaRPr lang="en-US"/>
        </a:p>
      </dgm:t>
    </dgm:pt>
    <dgm:pt modelId="{9A945CE7-5CB0-495C-A303-03EA7E286A9E}" type="sibTrans" cxnId="{F0E03A0B-57C0-4CB0-BEF0-01EC3D8AA957}">
      <dgm:prSet/>
      <dgm:spPr/>
      <dgm:t>
        <a:bodyPr/>
        <a:lstStyle/>
        <a:p>
          <a:endParaRPr lang="en-US"/>
        </a:p>
      </dgm:t>
    </dgm:pt>
    <dgm:pt modelId="{E6485802-2FB9-462B-BCF8-4C9E75C54410}">
      <dgm:prSet custT="1"/>
      <dgm:spPr/>
      <dgm:t>
        <a:bodyPr/>
        <a:lstStyle/>
        <a:p>
          <a:r>
            <a:rPr lang="en-US" sz="2100" i="1"/>
            <a:t>4</a:t>
          </a:r>
          <a:r>
            <a:rPr lang="en-US" sz="2800" i="1"/>
            <a:t>. Faith declares what the senses cannot speak, sees what the eyes cannot see, hears what no one else can hear, and leans on what seems so foolish. Faith just believes God! </a:t>
          </a:r>
          <a:endParaRPr lang="en-US" sz="2800" dirty="0"/>
        </a:p>
      </dgm:t>
    </dgm:pt>
    <dgm:pt modelId="{AE504298-85F4-4125-A301-9CEBCFBFF07C}" type="parTrans" cxnId="{1161D4AC-FEDF-499B-9E34-513A0CE102C8}">
      <dgm:prSet/>
      <dgm:spPr/>
      <dgm:t>
        <a:bodyPr/>
        <a:lstStyle/>
        <a:p>
          <a:endParaRPr lang="en-US"/>
        </a:p>
      </dgm:t>
    </dgm:pt>
    <dgm:pt modelId="{AD0A8D97-F292-4E73-BF4C-1B2E8D75D0C9}" type="sibTrans" cxnId="{1161D4AC-FEDF-499B-9E34-513A0CE102C8}">
      <dgm:prSet/>
      <dgm:spPr/>
      <dgm:t>
        <a:bodyPr/>
        <a:lstStyle/>
        <a:p>
          <a:endParaRPr lang="en-US"/>
        </a:p>
      </dgm:t>
    </dgm:pt>
    <dgm:pt modelId="{AECF748A-8473-4CBE-9C89-9BD6922810C5}" type="pres">
      <dgm:prSet presAssocID="{7315F4FA-3CF5-494E-9EA8-CA5E323A0672}" presName="vert0" presStyleCnt="0">
        <dgm:presLayoutVars>
          <dgm:dir/>
          <dgm:animOne val="branch"/>
          <dgm:animLvl val="lvl"/>
        </dgm:presLayoutVars>
      </dgm:prSet>
      <dgm:spPr/>
    </dgm:pt>
    <dgm:pt modelId="{E7C67DA6-5602-4062-A023-30FCC8BD819E}" type="pres">
      <dgm:prSet presAssocID="{418D1161-DA9C-41FC-9E13-564E8F0C9572}" presName="thickLine" presStyleLbl="alignNode1" presStyleIdx="0" presStyleCnt="4"/>
      <dgm:spPr/>
    </dgm:pt>
    <dgm:pt modelId="{FCFBDFAD-6E10-41EA-8C8C-883389694C32}" type="pres">
      <dgm:prSet presAssocID="{418D1161-DA9C-41FC-9E13-564E8F0C9572}" presName="horz1" presStyleCnt="0"/>
      <dgm:spPr/>
    </dgm:pt>
    <dgm:pt modelId="{8CA7BBE6-DBD7-4A02-9DA1-CC9A949B4F20}" type="pres">
      <dgm:prSet presAssocID="{418D1161-DA9C-41FC-9E13-564E8F0C9572}" presName="tx1" presStyleLbl="revTx" presStyleIdx="0" presStyleCnt="4"/>
      <dgm:spPr/>
    </dgm:pt>
    <dgm:pt modelId="{6A428B44-1180-4659-A307-615B00DC88DC}" type="pres">
      <dgm:prSet presAssocID="{418D1161-DA9C-41FC-9E13-564E8F0C9572}" presName="vert1" presStyleCnt="0"/>
      <dgm:spPr/>
    </dgm:pt>
    <dgm:pt modelId="{211718B0-CD2E-4FCD-9865-30C27634674C}" type="pres">
      <dgm:prSet presAssocID="{07B16FA6-2317-4700-8830-9959CDED5925}" presName="thickLine" presStyleLbl="alignNode1" presStyleIdx="1" presStyleCnt="4"/>
      <dgm:spPr/>
    </dgm:pt>
    <dgm:pt modelId="{C1EE346D-2382-4ABF-9EE5-EA80D2E82C98}" type="pres">
      <dgm:prSet presAssocID="{07B16FA6-2317-4700-8830-9959CDED5925}" presName="horz1" presStyleCnt="0"/>
      <dgm:spPr/>
    </dgm:pt>
    <dgm:pt modelId="{E7BE6B36-96F1-46D0-B822-C93C166D363B}" type="pres">
      <dgm:prSet presAssocID="{07B16FA6-2317-4700-8830-9959CDED5925}" presName="tx1" presStyleLbl="revTx" presStyleIdx="1" presStyleCnt="4"/>
      <dgm:spPr/>
    </dgm:pt>
    <dgm:pt modelId="{2450C688-85A5-4518-95A4-2AAF33EFF6F6}" type="pres">
      <dgm:prSet presAssocID="{07B16FA6-2317-4700-8830-9959CDED5925}" presName="vert1" presStyleCnt="0"/>
      <dgm:spPr/>
    </dgm:pt>
    <dgm:pt modelId="{9F53A7B8-CD12-4946-9163-4DAA60834612}" type="pres">
      <dgm:prSet presAssocID="{31B10132-7CAF-4A51-984C-22737E92CA7D}" presName="thickLine" presStyleLbl="alignNode1" presStyleIdx="2" presStyleCnt="4"/>
      <dgm:spPr/>
    </dgm:pt>
    <dgm:pt modelId="{F755B82F-775D-4026-9F4D-34F52C8A3637}" type="pres">
      <dgm:prSet presAssocID="{31B10132-7CAF-4A51-984C-22737E92CA7D}" presName="horz1" presStyleCnt="0"/>
      <dgm:spPr/>
    </dgm:pt>
    <dgm:pt modelId="{395DEA54-8BA8-4C6F-8AB7-2DBA4987EB51}" type="pres">
      <dgm:prSet presAssocID="{31B10132-7CAF-4A51-984C-22737E92CA7D}" presName="tx1" presStyleLbl="revTx" presStyleIdx="2" presStyleCnt="4"/>
      <dgm:spPr/>
    </dgm:pt>
    <dgm:pt modelId="{F62C4466-55DE-467F-A2F5-612AD180CB1B}" type="pres">
      <dgm:prSet presAssocID="{31B10132-7CAF-4A51-984C-22737E92CA7D}" presName="vert1" presStyleCnt="0"/>
      <dgm:spPr/>
    </dgm:pt>
    <dgm:pt modelId="{CC58CE57-48EA-4E77-A506-0FA2FD4C38BB}" type="pres">
      <dgm:prSet presAssocID="{E6485802-2FB9-462B-BCF8-4C9E75C54410}" presName="thickLine" presStyleLbl="alignNode1" presStyleIdx="3" presStyleCnt="4"/>
      <dgm:spPr/>
    </dgm:pt>
    <dgm:pt modelId="{51C1B143-39AC-401A-91B1-A95E763B8042}" type="pres">
      <dgm:prSet presAssocID="{E6485802-2FB9-462B-BCF8-4C9E75C54410}" presName="horz1" presStyleCnt="0"/>
      <dgm:spPr/>
    </dgm:pt>
    <dgm:pt modelId="{45B4D257-E34C-43CB-BAEA-E27E7A0ACF77}" type="pres">
      <dgm:prSet presAssocID="{E6485802-2FB9-462B-BCF8-4C9E75C54410}" presName="tx1" presStyleLbl="revTx" presStyleIdx="3" presStyleCnt="4"/>
      <dgm:spPr/>
    </dgm:pt>
    <dgm:pt modelId="{25054E12-780D-4C63-82F4-FA3CAF321A8B}" type="pres">
      <dgm:prSet presAssocID="{E6485802-2FB9-462B-BCF8-4C9E75C54410}" presName="vert1" presStyleCnt="0"/>
      <dgm:spPr/>
    </dgm:pt>
  </dgm:ptLst>
  <dgm:cxnLst>
    <dgm:cxn modelId="{CEB20B06-8A1A-452B-8672-DD82CA265888}" type="presOf" srcId="{07B16FA6-2317-4700-8830-9959CDED5925}" destId="{E7BE6B36-96F1-46D0-B822-C93C166D363B}" srcOrd="0" destOrd="0" presId="urn:microsoft.com/office/officeart/2008/layout/LinedList"/>
    <dgm:cxn modelId="{F0E03A0B-57C0-4CB0-BEF0-01EC3D8AA957}" srcId="{7315F4FA-3CF5-494E-9EA8-CA5E323A0672}" destId="{31B10132-7CAF-4A51-984C-22737E92CA7D}" srcOrd="2" destOrd="0" parTransId="{7A68EBA2-FED9-4DB2-BD65-D79831ABFC47}" sibTransId="{9A945CE7-5CB0-495C-A303-03EA7E286A9E}"/>
    <dgm:cxn modelId="{51EDBF0B-B0BC-4E40-9987-4B2E38C9D778}" type="presOf" srcId="{7315F4FA-3CF5-494E-9EA8-CA5E323A0672}" destId="{AECF748A-8473-4CBE-9C89-9BD6922810C5}" srcOrd="0" destOrd="0" presId="urn:microsoft.com/office/officeart/2008/layout/LinedList"/>
    <dgm:cxn modelId="{EC99602D-3ADD-4DE5-9B64-D7AA983B4856}" srcId="{7315F4FA-3CF5-494E-9EA8-CA5E323A0672}" destId="{07B16FA6-2317-4700-8830-9959CDED5925}" srcOrd="1" destOrd="0" parTransId="{0F8B85AC-D0F7-4233-AF0E-F18580D04302}" sibTransId="{B854D8DA-B06B-4171-A539-A353857B4F26}"/>
    <dgm:cxn modelId="{1C70E355-BE72-4B3F-92F4-42581B3F116B}" type="presOf" srcId="{E6485802-2FB9-462B-BCF8-4C9E75C54410}" destId="{45B4D257-E34C-43CB-BAEA-E27E7A0ACF77}" srcOrd="0" destOrd="0" presId="urn:microsoft.com/office/officeart/2008/layout/LinedList"/>
    <dgm:cxn modelId="{12E9B48F-9447-4F2A-B110-DCB109D9C18F}" srcId="{7315F4FA-3CF5-494E-9EA8-CA5E323A0672}" destId="{418D1161-DA9C-41FC-9E13-564E8F0C9572}" srcOrd="0" destOrd="0" parTransId="{947D5285-321F-4C0F-B797-943BA4FBF4DE}" sibTransId="{198B0D78-95C4-4322-8473-9C3FA5AFF780}"/>
    <dgm:cxn modelId="{963FA598-29A8-47A1-9805-44C9D3D0DE17}" type="presOf" srcId="{418D1161-DA9C-41FC-9E13-564E8F0C9572}" destId="{8CA7BBE6-DBD7-4A02-9DA1-CC9A949B4F20}" srcOrd="0" destOrd="0" presId="urn:microsoft.com/office/officeart/2008/layout/LinedList"/>
    <dgm:cxn modelId="{1161D4AC-FEDF-499B-9E34-513A0CE102C8}" srcId="{7315F4FA-3CF5-494E-9EA8-CA5E323A0672}" destId="{E6485802-2FB9-462B-BCF8-4C9E75C54410}" srcOrd="3" destOrd="0" parTransId="{AE504298-85F4-4125-A301-9CEBCFBFF07C}" sibTransId="{AD0A8D97-F292-4E73-BF4C-1B2E8D75D0C9}"/>
    <dgm:cxn modelId="{98A537EC-51EF-4499-898F-21EEFBA60849}" type="presOf" srcId="{31B10132-7CAF-4A51-984C-22737E92CA7D}" destId="{395DEA54-8BA8-4C6F-8AB7-2DBA4987EB51}" srcOrd="0" destOrd="0" presId="urn:microsoft.com/office/officeart/2008/layout/LinedList"/>
    <dgm:cxn modelId="{0A26A39D-EE04-4BC6-B89E-797D42B7D887}" type="presParOf" srcId="{AECF748A-8473-4CBE-9C89-9BD6922810C5}" destId="{E7C67DA6-5602-4062-A023-30FCC8BD819E}" srcOrd="0" destOrd="0" presId="urn:microsoft.com/office/officeart/2008/layout/LinedList"/>
    <dgm:cxn modelId="{9A9AD700-8DE0-4C19-A601-4DFF6B848D08}" type="presParOf" srcId="{AECF748A-8473-4CBE-9C89-9BD6922810C5}" destId="{FCFBDFAD-6E10-41EA-8C8C-883389694C32}" srcOrd="1" destOrd="0" presId="urn:microsoft.com/office/officeart/2008/layout/LinedList"/>
    <dgm:cxn modelId="{AF6A436B-CFF0-4417-9C63-C358422D55EE}" type="presParOf" srcId="{FCFBDFAD-6E10-41EA-8C8C-883389694C32}" destId="{8CA7BBE6-DBD7-4A02-9DA1-CC9A949B4F20}" srcOrd="0" destOrd="0" presId="urn:microsoft.com/office/officeart/2008/layout/LinedList"/>
    <dgm:cxn modelId="{CC1CECDF-BB13-4CC2-92EF-AB24DDAA3DCC}" type="presParOf" srcId="{FCFBDFAD-6E10-41EA-8C8C-883389694C32}" destId="{6A428B44-1180-4659-A307-615B00DC88DC}" srcOrd="1" destOrd="0" presId="urn:microsoft.com/office/officeart/2008/layout/LinedList"/>
    <dgm:cxn modelId="{923BF58F-D8FF-4167-B776-889F73E69DD3}" type="presParOf" srcId="{AECF748A-8473-4CBE-9C89-9BD6922810C5}" destId="{211718B0-CD2E-4FCD-9865-30C27634674C}" srcOrd="2" destOrd="0" presId="urn:microsoft.com/office/officeart/2008/layout/LinedList"/>
    <dgm:cxn modelId="{4D10B38E-DD5F-4C9C-A81E-D9425892C0A3}" type="presParOf" srcId="{AECF748A-8473-4CBE-9C89-9BD6922810C5}" destId="{C1EE346D-2382-4ABF-9EE5-EA80D2E82C98}" srcOrd="3" destOrd="0" presId="urn:microsoft.com/office/officeart/2008/layout/LinedList"/>
    <dgm:cxn modelId="{8D4E04F4-2B49-454D-BB53-86F803D72824}" type="presParOf" srcId="{C1EE346D-2382-4ABF-9EE5-EA80D2E82C98}" destId="{E7BE6B36-96F1-46D0-B822-C93C166D363B}" srcOrd="0" destOrd="0" presId="urn:microsoft.com/office/officeart/2008/layout/LinedList"/>
    <dgm:cxn modelId="{A0DABF73-B955-4290-8680-B7CEBEEA9CAD}" type="presParOf" srcId="{C1EE346D-2382-4ABF-9EE5-EA80D2E82C98}" destId="{2450C688-85A5-4518-95A4-2AAF33EFF6F6}" srcOrd="1" destOrd="0" presId="urn:microsoft.com/office/officeart/2008/layout/LinedList"/>
    <dgm:cxn modelId="{7847F159-AEBB-4AF0-8525-76D3B483BEE5}" type="presParOf" srcId="{AECF748A-8473-4CBE-9C89-9BD6922810C5}" destId="{9F53A7B8-CD12-4946-9163-4DAA60834612}" srcOrd="4" destOrd="0" presId="urn:microsoft.com/office/officeart/2008/layout/LinedList"/>
    <dgm:cxn modelId="{C3C034C9-997E-477F-8A82-539C8A88F4DC}" type="presParOf" srcId="{AECF748A-8473-4CBE-9C89-9BD6922810C5}" destId="{F755B82F-775D-4026-9F4D-34F52C8A3637}" srcOrd="5" destOrd="0" presId="urn:microsoft.com/office/officeart/2008/layout/LinedList"/>
    <dgm:cxn modelId="{88E2B15B-EC21-431C-A265-65E39CEE8C95}" type="presParOf" srcId="{F755B82F-775D-4026-9F4D-34F52C8A3637}" destId="{395DEA54-8BA8-4C6F-8AB7-2DBA4987EB51}" srcOrd="0" destOrd="0" presId="urn:microsoft.com/office/officeart/2008/layout/LinedList"/>
    <dgm:cxn modelId="{5CAF161C-6ACC-4C88-A146-FE888B6612F9}" type="presParOf" srcId="{F755B82F-775D-4026-9F4D-34F52C8A3637}" destId="{F62C4466-55DE-467F-A2F5-612AD180CB1B}" srcOrd="1" destOrd="0" presId="urn:microsoft.com/office/officeart/2008/layout/LinedList"/>
    <dgm:cxn modelId="{8614E27B-A025-47FE-B4E9-1ABE712F0B15}" type="presParOf" srcId="{AECF748A-8473-4CBE-9C89-9BD6922810C5}" destId="{CC58CE57-48EA-4E77-A506-0FA2FD4C38BB}" srcOrd="6" destOrd="0" presId="urn:microsoft.com/office/officeart/2008/layout/LinedList"/>
    <dgm:cxn modelId="{C452FF4B-9D21-4BD0-8BC5-AFD391522FF0}" type="presParOf" srcId="{AECF748A-8473-4CBE-9C89-9BD6922810C5}" destId="{51C1B143-39AC-401A-91B1-A95E763B8042}" srcOrd="7" destOrd="0" presId="urn:microsoft.com/office/officeart/2008/layout/LinedList"/>
    <dgm:cxn modelId="{9CE9EF9A-E67E-418C-8574-5C7CCAEBD1EB}" type="presParOf" srcId="{51C1B143-39AC-401A-91B1-A95E763B8042}" destId="{45B4D257-E34C-43CB-BAEA-E27E7A0ACF77}" srcOrd="0" destOrd="0" presId="urn:microsoft.com/office/officeart/2008/layout/LinedList"/>
    <dgm:cxn modelId="{3842959C-61DF-4C9A-92B0-980299DB5BBB}" type="presParOf" srcId="{51C1B143-39AC-401A-91B1-A95E763B8042}" destId="{25054E12-780D-4C63-82F4-FA3CAF321A8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31D015-6550-435D-92B5-8B07A0EC5A42}" type="doc">
      <dgm:prSet loTypeId="urn:microsoft.com/office/officeart/2008/layout/LinedList" loCatId="list" qsTypeId="urn:microsoft.com/office/officeart/2005/8/quickstyle/simple4" qsCatId="simple" csTypeId="urn:microsoft.com/office/officeart/2005/8/colors/accent2_2" csCatId="accent2"/>
      <dgm:spPr/>
      <dgm:t>
        <a:bodyPr/>
        <a:lstStyle/>
        <a:p>
          <a:endParaRPr lang="en-US"/>
        </a:p>
      </dgm:t>
    </dgm:pt>
    <dgm:pt modelId="{30BA12E9-9198-458C-B8FA-8F41B9D8D356}">
      <dgm:prSet custT="1"/>
      <dgm:spPr/>
      <dgm:t>
        <a:bodyPr/>
        <a:lstStyle/>
        <a:p>
          <a:r>
            <a:rPr lang="en-US" sz="2300" i="1" dirty="0"/>
            <a:t>5</a:t>
          </a:r>
          <a:r>
            <a:rPr lang="en-US" sz="2400" i="1" dirty="0"/>
            <a:t>. Remember, faith itself cannot accomplish anything… only GOD does! Faith is simply trusting that GOD will accomplish what He has already promised! </a:t>
          </a:r>
          <a:endParaRPr lang="en-US" sz="2400" dirty="0"/>
        </a:p>
      </dgm:t>
    </dgm:pt>
    <dgm:pt modelId="{74812075-6304-4620-BF63-EC68631ACEEB}" type="parTrans" cxnId="{23F1D41A-DEB7-46F4-A6CD-55EA7B9E0AE4}">
      <dgm:prSet/>
      <dgm:spPr/>
      <dgm:t>
        <a:bodyPr/>
        <a:lstStyle/>
        <a:p>
          <a:endParaRPr lang="en-US"/>
        </a:p>
      </dgm:t>
    </dgm:pt>
    <dgm:pt modelId="{38C3DE31-7CDE-482B-A420-A49A071B6D9F}" type="sibTrans" cxnId="{23F1D41A-DEB7-46F4-A6CD-55EA7B9E0AE4}">
      <dgm:prSet/>
      <dgm:spPr/>
      <dgm:t>
        <a:bodyPr/>
        <a:lstStyle/>
        <a:p>
          <a:endParaRPr lang="en-US"/>
        </a:p>
      </dgm:t>
    </dgm:pt>
    <dgm:pt modelId="{473D25F1-FF50-4FF8-AC6A-F88F39D12F2F}">
      <dgm:prSet/>
      <dgm:spPr/>
      <dgm:t>
        <a:bodyPr/>
        <a:lstStyle/>
        <a:p>
          <a:r>
            <a:rPr lang="en-US" i="1" dirty="0"/>
            <a:t>6. Faith means not worrying </a:t>
          </a:r>
          <a:endParaRPr lang="en-US" dirty="0"/>
        </a:p>
      </dgm:t>
    </dgm:pt>
    <dgm:pt modelId="{6B8F792D-FB2B-4CC9-8ADF-27FD766BB20C}" type="parTrans" cxnId="{FA18C5A3-35B3-45F8-908A-AF4F9DF38D9F}">
      <dgm:prSet/>
      <dgm:spPr/>
      <dgm:t>
        <a:bodyPr/>
        <a:lstStyle/>
        <a:p>
          <a:endParaRPr lang="en-US"/>
        </a:p>
      </dgm:t>
    </dgm:pt>
    <dgm:pt modelId="{FCE6DBD6-A18D-4501-A030-D7C0151147DE}" type="sibTrans" cxnId="{FA18C5A3-35B3-45F8-908A-AF4F9DF38D9F}">
      <dgm:prSet/>
      <dgm:spPr/>
      <dgm:t>
        <a:bodyPr/>
        <a:lstStyle/>
        <a:p>
          <a:endParaRPr lang="en-US"/>
        </a:p>
      </dgm:t>
    </dgm:pt>
    <dgm:pt modelId="{9E3BEA9E-4706-4253-964A-C135E4A0C264}">
      <dgm:prSet/>
      <dgm:spPr/>
      <dgm:t>
        <a:bodyPr/>
        <a:lstStyle/>
        <a:p>
          <a:r>
            <a:rPr lang="en-US" i="1" dirty="0"/>
            <a:t>7. God isn't looking for people of great faith, but for individuals ready to follow Him </a:t>
          </a:r>
          <a:endParaRPr lang="en-US" dirty="0"/>
        </a:p>
      </dgm:t>
    </dgm:pt>
    <dgm:pt modelId="{6488B9BE-F556-419F-8E61-C53ABECD34FD}" type="parTrans" cxnId="{BB32A5F4-1A44-46C1-B2BE-EF4FD41E6C21}">
      <dgm:prSet/>
      <dgm:spPr/>
      <dgm:t>
        <a:bodyPr/>
        <a:lstStyle/>
        <a:p>
          <a:endParaRPr lang="en-US"/>
        </a:p>
      </dgm:t>
    </dgm:pt>
    <dgm:pt modelId="{35D06B21-9AA3-4BC7-A7E8-B182461D660F}" type="sibTrans" cxnId="{BB32A5F4-1A44-46C1-B2BE-EF4FD41E6C21}">
      <dgm:prSet/>
      <dgm:spPr/>
      <dgm:t>
        <a:bodyPr/>
        <a:lstStyle/>
        <a:p>
          <a:endParaRPr lang="en-US"/>
        </a:p>
      </dgm:t>
    </dgm:pt>
    <dgm:pt modelId="{5CF2C72A-C1BB-4355-AB1D-C682A54CFF9C}">
      <dgm:prSet/>
      <dgm:spPr/>
      <dgm:t>
        <a:bodyPr/>
        <a:lstStyle/>
        <a:p>
          <a:r>
            <a:rPr lang="en-US" i="1" dirty="0"/>
            <a:t>8. Sometimes God doesn't tell us His plan because we wouldn't believe it anyway.  </a:t>
          </a:r>
          <a:endParaRPr lang="en-US" dirty="0"/>
        </a:p>
      </dgm:t>
    </dgm:pt>
    <dgm:pt modelId="{E0EA9342-0F95-4397-8564-19C7CBF9167F}" type="parTrans" cxnId="{EE0DEA9E-F32C-4283-9985-E4D9F9BA8391}">
      <dgm:prSet/>
      <dgm:spPr/>
      <dgm:t>
        <a:bodyPr/>
        <a:lstStyle/>
        <a:p>
          <a:endParaRPr lang="en-US"/>
        </a:p>
      </dgm:t>
    </dgm:pt>
    <dgm:pt modelId="{81465959-DA48-40AB-B5F3-F389069E4DD0}" type="sibTrans" cxnId="{EE0DEA9E-F32C-4283-9985-E4D9F9BA8391}">
      <dgm:prSet/>
      <dgm:spPr/>
      <dgm:t>
        <a:bodyPr/>
        <a:lstStyle/>
        <a:p>
          <a:endParaRPr lang="en-US"/>
        </a:p>
      </dgm:t>
    </dgm:pt>
    <dgm:pt modelId="{156E1DC1-050E-42FC-A280-0AB35F47843C}" type="pres">
      <dgm:prSet presAssocID="{6B31D015-6550-435D-92B5-8B07A0EC5A42}" presName="vert0" presStyleCnt="0">
        <dgm:presLayoutVars>
          <dgm:dir/>
          <dgm:animOne val="branch"/>
          <dgm:animLvl val="lvl"/>
        </dgm:presLayoutVars>
      </dgm:prSet>
      <dgm:spPr/>
    </dgm:pt>
    <dgm:pt modelId="{A372B7E0-CD30-41EC-A158-FFDEFA56EDD9}" type="pres">
      <dgm:prSet presAssocID="{30BA12E9-9198-458C-B8FA-8F41B9D8D356}" presName="thickLine" presStyleLbl="alignNode1" presStyleIdx="0" presStyleCnt="4"/>
      <dgm:spPr/>
    </dgm:pt>
    <dgm:pt modelId="{7CACE951-A8E2-425E-89C6-0E3AB610724B}" type="pres">
      <dgm:prSet presAssocID="{30BA12E9-9198-458C-B8FA-8F41B9D8D356}" presName="horz1" presStyleCnt="0"/>
      <dgm:spPr/>
    </dgm:pt>
    <dgm:pt modelId="{0973BCD6-691D-43D1-B81E-CA45E91A5785}" type="pres">
      <dgm:prSet presAssocID="{30BA12E9-9198-458C-B8FA-8F41B9D8D356}" presName="tx1" presStyleLbl="revTx" presStyleIdx="0" presStyleCnt="4"/>
      <dgm:spPr/>
    </dgm:pt>
    <dgm:pt modelId="{20F3FD6A-478F-4642-92AA-B5189D0F332D}" type="pres">
      <dgm:prSet presAssocID="{30BA12E9-9198-458C-B8FA-8F41B9D8D356}" presName="vert1" presStyleCnt="0"/>
      <dgm:spPr/>
    </dgm:pt>
    <dgm:pt modelId="{023553D6-6772-476D-8E00-FE5A766EF8CE}" type="pres">
      <dgm:prSet presAssocID="{473D25F1-FF50-4FF8-AC6A-F88F39D12F2F}" presName="thickLine" presStyleLbl="alignNode1" presStyleIdx="1" presStyleCnt="4"/>
      <dgm:spPr/>
    </dgm:pt>
    <dgm:pt modelId="{C7A56A98-F4FA-496D-9F80-ECD48BAC41A4}" type="pres">
      <dgm:prSet presAssocID="{473D25F1-FF50-4FF8-AC6A-F88F39D12F2F}" presName="horz1" presStyleCnt="0"/>
      <dgm:spPr/>
    </dgm:pt>
    <dgm:pt modelId="{989A00BD-6484-4426-8A21-8C18A1EDA1C0}" type="pres">
      <dgm:prSet presAssocID="{473D25F1-FF50-4FF8-AC6A-F88F39D12F2F}" presName="tx1" presStyleLbl="revTx" presStyleIdx="1" presStyleCnt="4"/>
      <dgm:spPr/>
    </dgm:pt>
    <dgm:pt modelId="{D5EDF997-E522-4C1B-A450-BB195314E3B1}" type="pres">
      <dgm:prSet presAssocID="{473D25F1-FF50-4FF8-AC6A-F88F39D12F2F}" presName="vert1" presStyleCnt="0"/>
      <dgm:spPr/>
    </dgm:pt>
    <dgm:pt modelId="{68AD4CFC-B541-44E1-89E2-C2CA530ABB88}" type="pres">
      <dgm:prSet presAssocID="{9E3BEA9E-4706-4253-964A-C135E4A0C264}" presName="thickLine" presStyleLbl="alignNode1" presStyleIdx="2" presStyleCnt="4"/>
      <dgm:spPr/>
    </dgm:pt>
    <dgm:pt modelId="{38AE5C34-23BC-4730-AA39-BDA48F87C814}" type="pres">
      <dgm:prSet presAssocID="{9E3BEA9E-4706-4253-964A-C135E4A0C264}" presName="horz1" presStyleCnt="0"/>
      <dgm:spPr/>
    </dgm:pt>
    <dgm:pt modelId="{04590A68-E4D5-475E-8633-9850BD36347F}" type="pres">
      <dgm:prSet presAssocID="{9E3BEA9E-4706-4253-964A-C135E4A0C264}" presName="tx1" presStyleLbl="revTx" presStyleIdx="2" presStyleCnt="4"/>
      <dgm:spPr/>
    </dgm:pt>
    <dgm:pt modelId="{D124F3F6-1ECB-4071-9C69-6DBCBFB274AD}" type="pres">
      <dgm:prSet presAssocID="{9E3BEA9E-4706-4253-964A-C135E4A0C264}" presName="vert1" presStyleCnt="0"/>
      <dgm:spPr/>
    </dgm:pt>
    <dgm:pt modelId="{879E6C3A-A8D0-4FE8-BAFD-89E85276A42A}" type="pres">
      <dgm:prSet presAssocID="{5CF2C72A-C1BB-4355-AB1D-C682A54CFF9C}" presName="thickLine" presStyleLbl="alignNode1" presStyleIdx="3" presStyleCnt="4"/>
      <dgm:spPr/>
    </dgm:pt>
    <dgm:pt modelId="{0C327D28-920F-46E0-B40A-7C426BEB7DF1}" type="pres">
      <dgm:prSet presAssocID="{5CF2C72A-C1BB-4355-AB1D-C682A54CFF9C}" presName="horz1" presStyleCnt="0"/>
      <dgm:spPr/>
    </dgm:pt>
    <dgm:pt modelId="{D43F6050-CA5E-4BE8-A77C-B19EC731D4BE}" type="pres">
      <dgm:prSet presAssocID="{5CF2C72A-C1BB-4355-AB1D-C682A54CFF9C}" presName="tx1" presStyleLbl="revTx" presStyleIdx="3" presStyleCnt="4"/>
      <dgm:spPr/>
    </dgm:pt>
    <dgm:pt modelId="{F5B7AB65-FB23-4361-87D8-03E04EB86AA3}" type="pres">
      <dgm:prSet presAssocID="{5CF2C72A-C1BB-4355-AB1D-C682A54CFF9C}" presName="vert1" presStyleCnt="0"/>
      <dgm:spPr/>
    </dgm:pt>
  </dgm:ptLst>
  <dgm:cxnLst>
    <dgm:cxn modelId="{23F1D41A-DEB7-46F4-A6CD-55EA7B9E0AE4}" srcId="{6B31D015-6550-435D-92B5-8B07A0EC5A42}" destId="{30BA12E9-9198-458C-B8FA-8F41B9D8D356}" srcOrd="0" destOrd="0" parTransId="{74812075-6304-4620-BF63-EC68631ACEEB}" sibTransId="{38C3DE31-7CDE-482B-A420-A49A071B6D9F}"/>
    <dgm:cxn modelId="{8FAC9962-25B0-4FFC-9D34-75C188E96C0F}" type="presOf" srcId="{9E3BEA9E-4706-4253-964A-C135E4A0C264}" destId="{04590A68-E4D5-475E-8633-9850BD36347F}" srcOrd="0" destOrd="0" presId="urn:microsoft.com/office/officeart/2008/layout/LinedList"/>
    <dgm:cxn modelId="{F8A1DE66-F7C3-436F-8988-7160ACEFF4AB}" type="presOf" srcId="{30BA12E9-9198-458C-B8FA-8F41B9D8D356}" destId="{0973BCD6-691D-43D1-B81E-CA45E91A5785}" srcOrd="0" destOrd="0" presId="urn:microsoft.com/office/officeart/2008/layout/LinedList"/>
    <dgm:cxn modelId="{EE0DEA9E-F32C-4283-9985-E4D9F9BA8391}" srcId="{6B31D015-6550-435D-92B5-8B07A0EC5A42}" destId="{5CF2C72A-C1BB-4355-AB1D-C682A54CFF9C}" srcOrd="3" destOrd="0" parTransId="{E0EA9342-0F95-4397-8564-19C7CBF9167F}" sibTransId="{81465959-DA48-40AB-B5F3-F389069E4DD0}"/>
    <dgm:cxn modelId="{FA18C5A3-35B3-45F8-908A-AF4F9DF38D9F}" srcId="{6B31D015-6550-435D-92B5-8B07A0EC5A42}" destId="{473D25F1-FF50-4FF8-AC6A-F88F39D12F2F}" srcOrd="1" destOrd="0" parTransId="{6B8F792D-FB2B-4CC9-8ADF-27FD766BB20C}" sibTransId="{FCE6DBD6-A18D-4501-A030-D7C0151147DE}"/>
    <dgm:cxn modelId="{1E8DC9AB-971F-4507-9913-2CAFC854F82A}" type="presOf" srcId="{5CF2C72A-C1BB-4355-AB1D-C682A54CFF9C}" destId="{D43F6050-CA5E-4BE8-A77C-B19EC731D4BE}" srcOrd="0" destOrd="0" presId="urn:microsoft.com/office/officeart/2008/layout/LinedList"/>
    <dgm:cxn modelId="{7C059DCE-AD57-430B-8E57-F5C48B5A7A4A}" type="presOf" srcId="{473D25F1-FF50-4FF8-AC6A-F88F39D12F2F}" destId="{989A00BD-6484-4426-8A21-8C18A1EDA1C0}" srcOrd="0" destOrd="0" presId="urn:microsoft.com/office/officeart/2008/layout/LinedList"/>
    <dgm:cxn modelId="{3449E4F1-1C24-4CBE-BC12-65816CAE9D16}" type="presOf" srcId="{6B31D015-6550-435D-92B5-8B07A0EC5A42}" destId="{156E1DC1-050E-42FC-A280-0AB35F47843C}" srcOrd="0" destOrd="0" presId="urn:microsoft.com/office/officeart/2008/layout/LinedList"/>
    <dgm:cxn modelId="{BB32A5F4-1A44-46C1-B2BE-EF4FD41E6C21}" srcId="{6B31D015-6550-435D-92B5-8B07A0EC5A42}" destId="{9E3BEA9E-4706-4253-964A-C135E4A0C264}" srcOrd="2" destOrd="0" parTransId="{6488B9BE-F556-419F-8E61-C53ABECD34FD}" sibTransId="{35D06B21-9AA3-4BC7-A7E8-B182461D660F}"/>
    <dgm:cxn modelId="{C8367ACB-313D-4531-B6FB-A6B22EE8D6AD}" type="presParOf" srcId="{156E1DC1-050E-42FC-A280-0AB35F47843C}" destId="{A372B7E0-CD30-41EC-A158-FFDEFA56EDD9}" srcOrd="0" destOrd="0" presId="urn:microsoft.com/office/officeart/2008/layout/LinedList"/>
    <dgm:cxn modelId="{C063A97C-5AE2-45D4-9CEE-49544B7884CE}" type="presParOf" srcId="{156E1DC1-050E-42FC-A280-0AB35F47843C}" destId="{7CACE951-A8E2-425E-89C6-0E3AB610724B}" srcOrd="1" destOrd="0" presId="urn:microsoft.com/office/officeart/2008/layout/LinedList"/>
    <dgm:cxn modelId="{5DC514DF-06B9-478D-A2E4-DA83C55BEC9C}" type="presParOf" srcId="{7CACE951-A8E2-425E-89C6-0E3AB610724B}" destId="{0973BCD6-691D-43D1-B81E-CA45E91A5785}" srcOrd="0" destOrd="0" presId="urn:microsoft.com/office/officeart/2008/layout/LinedList"/>
    <dgm:cxn modelId="{61EE0C0E-03C8-4152-8703-19CB25E53F16}" type="presParOf" srcId="{7CACE951-A8E2-425E-89C6-0E3AB610724B}" destId="{20F3FD6A-478F-4642-92AA-B5189D0F332D}" srcOrd="1" destOrd="0" presId="urn:microsoft.com/office/officeart/2008/layout/LinedList"/>
    <dgm:cxn modelId="{A1F3CFCC-3E65-4DB4-9EE4-954F2CA3D776}" type="presParOf" srcId="{156E1DC1-050E-42FC-A280-0AB35F47843C}" destId="{023553D6-6772-476D-8E00-FE5A766EF8CE}" srcOrd="2" destOrd="0" presId="urn:microsoft.com/office/officeart/2008/layout/LinedList"/>
    <dgm:cxn modelId="{E385A167-0023-4BCB-9BB4-7670D1658555}" type="presParOf" srcId="{156E1DC1-050E-42FC-A280-0AB35F47843C}" destId="{C7A56A98-F4FA-496D-9F80-ECD48BAC41A4}" srcOrd="3" destOrd="0" presId="urn:microsoft.com/office/officeart/2008/layout/LinedList"/>
    <dgm:cxn modelId="{5579C15F-77FC-49CA-9BC0-1D41BBED3AEA}" type="presParOf" srcId="{C7A56A98-F4FA-496D-9F80-ECD48BAC41A4}" destId="{989A00BD-6484-4426-8A21-8C18A1EDA1C0}" srcOrd="0" destOrd="0" presId="urn:microsoft.com/office/officeart/2008/layout/LinedList"/>
    <dgm:cxn modelId="{F352B747-E12C-4736-B929-C779CB1F0A78}" type="presParOf" srcId="{C7A56A98-F4FA-496D-9F80-ECD48BAC41A4}" destId="{D5EDF997-E522-4C1B-A450-BB195314E3B1}" srcOrd="1" destOrd="0" presId="urn:microsoft.com/office/officeart/2008/layout/LinedList"/>
    <dgm:cxn modelId="{F865B3AB-94DD-44FF-AEB3-5094C7BC7CAB}" type="presParOf" srcId="{156E1DC1-050E-42FC-A280-0AB35F47843C}" destId="{68AD4CFC-B541-44E1-89E2-C2CA530ABB88}" srcOrd="4" destOrd="0" presId="urn:microsoft.com/office/officeart/2008/layout/LinedList"/>
    <dgm:cxn modelId="{880F91E5-366F-42EE-8C82-A8402627177E}" type="presParOf" srcId="{156E1DC1-050E-42FC-A280-0AB35F47843C}" destId="{38AE5C34-23BC-4730-AA39-BDA48F87C814}" srcOrd="5" destOrd="0" presId="urn:microsoft.com/office/officeart/2008/layout/LinedList"/>
    <dgm:cxn modelId="{0CAD3A99-CEC8-45A2-AF35-D1153EDBBE6A}" type="presParOf" srcId="{38AE5C34-23BC-4730-AA39-BDA48F87C814}" destId="{04590A68-E4D5-475E-8633-9850BD36347F}" srcOrd="0" destOrd="0" presId="urn:microsoft.com/office/officeart/2008/layout/LinedList"/>
    <dgm:cxn modelId="{D28B1BBE-4F4B-4D5E-AC7F-9966C8E0F807}" type="presParOf" srcId="{38AE5C34-23BC-4730-AA39-BDA48F87C814}" destId="{D124F3F6-1ECB-4071-9C69-6DBCBFB274AD}" srcOrd="1" destOrd="0" presId="urn:microsoft.com/office/officeart/2008/layout/LinedList"/>
    <dgm:cxn modelId="{AFFF5961-EE0E-4295-B985-86CCAFBE90CA}" type="presParOf" srcId="{156E1DC1-050E-42FC-A280-0AB35F47843C}" destId="{879E6C3A-A8D0-4FE8-BAFD-89E85276A42A}" srcOrd="6" destOrd="0" presId="urn:microsoft.com/office/officeart/2008/layout/LinedList"/>
    <dgm:cxn modelId="{5A38DA04-2C21-495A-9B0A-4896F51EAD9D}" type="presParOf" srcId="{156E1DC1-050E-42FC-A280-0AB35F47843C}" destId="{0C327D28-920F-46E0-B40A-7C426BEB7DF1}" srcOrd="7" destOrd="0" presId="urn:microsoft.com/office/officeart/2008/layout/LinedList"/>
    <dgm:cxn modelId="{489231F7-891D-45A9-ACB3-99809327468F}" type="presParOf" srcId="{0C327D28-920F-46E0-B40A-7C426BEB7DF1}" destId="{D43F6050-CA5E-4BE8-A77C-B19EC731D4BE}" srcOrd="0" destOrd="0" presId="urn:microsoft.com/office/officeart/2008/layout/LinedList"/>
    <dgm:cxn modelId="{EAF74F92-C613-40A7-A2B3-A92B20C72843}" type="presParOf" srcId="{0C327D28-920F-46E0-B40A-7C426BEB7DF1}" destId="{F5B7AB65-FB23-4361-87D8-03E04EB86AA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1AA3E9-FDFD-4C46-9223-611ED2ED80A6}"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EF659B1E-50B6-40A5-AF67-C9FEABC349A4}">
      <dgm:prSet/>
      <dgm:spPr/>
      <dgm:t>
        <a:bodyPr/>
        <a:lstStyle/>
        <a:p>
          <a:r>
            <a:rPr lang="en-US" dirty="0"/>
            <a:t>Saving Faith should be employed when “</a:t>
          </a:r>
          <a:r>
            <a:rPr lang="en-US" b="1" dirty="0"/>
            <a:t>NO FAITH</a:t>
          </a:r>
          <a:r>
            <a:rPr lang="en-US" dirty="0"/>
            <a:t>” prevails.   </a:t>
          </a:r>
        </a:p>
        <a:p>
          <a:r>
            <a:rPr lang="en-US" dirty="0"/>
            <a:t> (Mark 4:40)</a:t>
          </a:r>
        </a:p>
      </dgm:t>
    </dgm:pt>
    <dgm:pt modelId="{5BD28AA0-08F5-4A45-87D8-85B6F39A9ABB}" type="parTrans" cxnId="{BF687FC8-F96E-4536-BE59-43F02089B717}">
      <dgm:prSet/>
      <dgm:spPr/>
      <dgm:t>
        <a:bodyPr/>
        <a:lstStyle/>
        <a:p>
          <a:endParaRPr lang="en-US"/>
        </a:p>
      </dgm:t>
    </dgm:pt>
    <dgm:pt modelId="{8DB23F29-1981-4888-9F1E-3E37BEF2BA45}" type="sibTrans" cxnId="{BF687FC8-F96E-4536-BE59-43F02089B717}">
      <dgm:prSet/>
      <dgm:spPr/>
      <dgm:t>
        <a:bodyPr/>
        <a:lstStyle/>
        <a:p>
          <a:endParaRPr lang="en-US"/>
        </a:p>
      </dgm:t>
    </dgm:pt>
    <dgm:pt modelId="{3393BDD8-C404-4056-A95A-93AAF941ACCB}">
      <dgm:prSet/>
      <dgm:spPr/>
      <dgm:t>
        <a:bodyPr/>
        <a:lstStyle/>
        <a:p>
          <a:r>
            <a:rPr lang="en-US" dirty="0"/>
            <a:t>Saving Faith should be employed when “</a:t>
          </a:r>
          <a:r>
            <a:rPr lang="en-US" b="1" dirty="0"/>
            <a:t>LITTLE FAITH</a:t>
          </a:r>
          <a:r>
            <a:rPr lang="en-US" dirty="0"/>
            <a:t>” prevails (Matthew 8:26)</a:t>
          </a:r>
        </a:p>
      </dgm:t>
    </dgm:pt>
    <dgm:pt modelId="{5779655A-CC7A-4E10-9F0C-5662B661C69F}" type="parTrans" cxnId="{540260B2-2C87-4CDF-8D08-2771EF443273}">
      <dgm:prSet/>
      <dgm:spPr/>
      <dgm:t>
        <a:bodyPr/>
        <a:lstStyle/>
        <a:p>
          <a:endParaRPr lang="en-US"/>
        </a:p>
      </dgm:t>
    </dgm:pt>
    <dgm:pt modelId="{D8612CA9-D9C6-474C-B81F-E9F0BAFD0FEC}" type="sibTrans" cxnId="{540260B2-2C87-4CDF-8D08-2771EF443273}">
      <dgm:prSet/>
      <dgm:spPr/>
      <dgm:t>
        <a:bodyPr/>
        <a:lstStyle/>
        <a:p>
          <a:endParaRPr lang="en-US"/>
        </a:p>
      </dgm:t>
    </dgm:pt>
    <dgm:pt modelId="{AADF1D61-8268-43A7-9335-30F260CA34B8}">
      <dgm:prSet/>
      <dgm:spPr/>
      <dgm:t>
        <a:bodyPr/>
        <a:lstStyle/>
        <a:p>
          <a:r>
            <a:rPr lang="en-US" dirty="0"/>
            <a:t>Saving Faith should be employed to stabilize “</a:t>
          </a:r>
          <a:r>
            <a:rPr lang="en-US" b="1" dirty="0"/>
            <a:t>WAIVERING FAITH</a:t>
          </a:r>
          <a:r>
            <a:rPr lang="en-US" dirty="0"/>
            <a:t>” (Hebrews 10:23)</a:t>
          </a:r>
        </a:p>
      </dgm:t>
    </dgm:pt>
    <dgm:pt modelId="{1FDCAE9B-19E6-4FE4-9A36-24E8EE253832}" type="parTrans" cxnId="{1353A13B-BD6F-4CCF-9486-1D2FBB10731D}">
      <dgm:prSet/>
      <dgm:spPr/>
      <dgm:t>
        <a:bodyPr/>
        <a:lstStyle/>
        <a:p>
          <a:endParaRPr lang="en-US"/>
        </a:p>
      </dgm:t>
    </dgm:pt>
    <dgm:pt modelId="{8DC0EEA0-6627-4FE5-A99E-8CE446741BDE}" type="sibTrans" cxnId="{1353A13B-BD6F-4CCF-9486-1D2FBB10731D}">
      <dgm:prSet/>
      <dgm:spPr/>
      <dgm:t>
        <a:bodyPr/>
        <a:lstStyle/>
        <a:p>
          <a:endParaRPr lang="en-US"/>
        </a:p>
      </dgm:t>
    </dgm:pt>
    <dgm:pt modelId="{EE678C95-9A06-45EA-AD22-53417E0D231D}">
      <dgm:prSet/>
      <dgm:spPr/>
      <dgm:t>
        <a:bodyPr/>
        <a:lstStyle/>
        <a:p>
          <a:r>
            <a:rPr lang="en-US" dirty="0"/>
            <a:t>Saving Faith should be employed  to regulate “</a:t>
          </a:r>
          <a:r>
            <a:rPr lang="en-US" b="1" dirty="0"/>
            <a:t>STAGGERING FAITH</a:t>
          </a:r>
          <a:r>
            <a:rPr lang="en-US" dirty="0"/>
            <a:t>” (Romans 4:20)</a:t>
          </a:r>
        </a:p>
      </dgm:t>
    </dgm:pt>
    <dgm:pt modelId="{5D0213C3-F660-4FEE-89BA-7C97C5B5A9DC}" type="parTrans" cxnId="{BD1EF335-3883-4271-8CF7-4D689B0C8CAE}">
      <dgm:prSet/>
      <dgm:spPr/>
      <dgm:t>
        <a:bodyPr/>
        <a:lstStyle/>
        <a:p>
          <a:endParaRPr lang="en-US"/>
        </a:p>
      </dgm:t>
    </dgm:pt>
    <dgm:pt modelId="{FD5CFBE8-1233-407D-9C98-1E8B5318737C}" type="sibTrans" cxnId="{BD1EF335-3883-4271-8CF7-4D689B0C8CAE}">
      <dgm:prSet/>
      <dgm:spPr/>
      <dgm:t>
        <a:bodyPr/>
        <a:lstStyle/>
        <a:p>
          <a:endParaRPr lang="en-US"/>
        </a:p>
      </dgm:t>
    </dgm:pt>
    <dgm:pt modelId="{DCAB79C2-8F84-4DEC-A2F9-19C5647CEC0C}">
      <dgm:prSet/>
      <dgm:spPr/>
      <dgm:t>
        <a:bodyPr/>
        <a:lstStyle/>
        <a:p>
          <a:r>
            <a:rPr lang="en-US" dirty="0"/>
            <a:t>Saving Faith should be employed to stimulate “</a:t>
          </a:r>
          <a:r>
            <a:rPr lang="en-US" b="1" dirty="0"/>
            <a:t>HINDERED FAITH</a:t>
          </a:r>
          <a:r>
            <a:rPr lang="en-US" dirty="0"/>
            <a:t>”     </a:t>
          </a:r>
        </a:p>
        <a:p>
          <a:r>
            <a:rPr lang="en-US" dirty="0"/>
            <a:t>(1 Timothy 1:5)</a:t>
          </a:r>
        </a:p>
      </dgm:t>
    </dgm:pt>
    <dgm:pt modelId="{29DE1D5A-FD53-46A6-9D15-FA29C94E2A70}" type="parTrans" cxnId="{F6E8F0D0-D1BA-420B-BDC1-162B9220B04A}">
      <dgm:prSet/>
      <dgm:spPr/>
      <dgm:t>
        <a:bodyPr/>
        <a:lstStyle/>
        <a:p>
          <a:endParaRPr lang="en-US"/>
        </a:p>
      </dgm:t>
    </dgm:pt>
    <dgm:pt modelId="{B5869824-03B9-4DA9-A850-35DCCB5AFC3D}" type="sibTrans" cxnId="{F6E8F0D0-D1BA-420B-BDC1-162B9220B04A}">
      <dgm:prSet/>
      <dgm:spPr/>
      <dgm:t>
        <a:bodyPr/>
        <a:lstStyle/>
        <a:p>
          <a:endParaRPr lang="en-US"/>
        </a:p>
      </dgm:t>
    </dgm:pt>
    <dgm:pt modelId="{B97E9CA1-7F22-4B0D-AB3B-989B75462AA8}">
      <dgm:prSet/>
      <dgm:spPr/>
      <dgm:t>
        <a:bodyPr/>
        <a:lstStyle/>
        <a:p>
          <a:r>
            <a:rPr lang="en-US" b="1" dirty="0"/>
            <a:t>SAVING FAITH LEADS TO STRONG FAITH</a:t>
          </a:r>
          <a:r>
            <a:rPr lang="en-US" dirty="0"/>
            <a:t>: (Matthew 8:10) </a:t>
          </a:r>
        </a:p>
      </dgm:t>
    </dgm:pt>
    <dgm:pt modelId="{2E47C000-AFDF-4655-A2E6-2B3FB10CD14B}" type="parTrans" cxnId="{943A7B4E-C853-4FF6-B68A-BEEC940C8AD2}">
      <dgm:prSet/>
      <dgm:spPr/>
      <dgm:t>
        <a:bodyPr/>
        <a:lstStyle/>
        <a:p>
          <a:endParaRPr lang="en-US"/>
        </a:p>
      </dgm:t>
    </dgm:pt>
    <dgm:pt modelId="{D075BBEA-00EB-4CE4-93F4-C21EA2475643}" type="sibTrans" cxnId="{943A7B4E-C853-4FF6-B68A-BEEC940C8AD2}">
      <dgm:prSet/>
      <dgm:spPr/>
      <dgm:t>
        <a:bodyPr/>
        <a:lstStyle/>
        <a:p>
          <a:endParaRPr lang="en-US"/>
        </a:p>
      </dgm:t>
    </dgm:pt>
    <dgm:pt modelId="{EA85357A-E18C-4A32-82C1-97FE0D31C4F8}" type="pres">
      <dgm:prSet presAssocID="{131AA3E9-FDFD-4C46-9223-611ED2ED80A6}" presName="diagram" presStyleCnt="0">
        <dgm:presLayoutVars>
          <dgm:dir/>
          <dgm:resizeHandles val="exact"/>
        </dgm:presLayoutVars>
      </dgm:prSet>
      <dgm:spPr/>
    </dgm:pt>
    <dgm:pt modelId="{F503E329-5E47-4F09-8A55-CD6C9F970630}" type="pres">
      <dgm:prSet presAssocID="{EF659B1E-50B6-40A5-AF67-C9FEABC349A4}" presName="node" presStyleLbl="node1" presStyleIdx="0" presStyleCnt="6">
        <dgm:presLayoutVars>
          <dgm:bulletEnabled val="1"/>
        </dgm:presLayoutVars>
      </dgm:prSet>
      <dgm:spPr/>
    </dgm:pt>
    <dgm:pt modelId="{840408B3-B156-4542-B001-F835B72CDA22}" type="pres">
      <dgm:prSet presAssocID="{8DB23F29-1981-4888-9F1E-3E37BEF2BA45}" presName="sibTrans" presStyleCnt="0"/>
      <dgm:spPr/>
    </dgm:pt>
    <dgm:pt modelId="{23334464-D985-434A-9BB9-A5B120479932}" type="pres">
      <dgm:prSet presAssocID="{3393BDD8-C404-4056-A95A-93AAF941ACCB}" presName="node" presStyleLbl="node1" presStyleIdx="1" presStyleCnt="6">
        <dgm:presLayoutVars>
          <dgm:bulletEnabled val="1"/>
        </dgm:presLayoutVars>
      </dgm:prSet>
      <dgm:spPr/>
    </dgm:pt>
    <dgm:pt modelId="{B36EF618-3A9B-4038-823A-395A7B965468}" type="pres">
      <dgm:prSet presAssocID="{D8612CA9-D9C6-474C-B81F-E9F0BAFD0FEC}" presName="sibTrans" presStyleCnt="0"/>
      <dgm:spPr/>
    </dgm:pt>
    <dgm:pt modelId="{58224043-906D-4A86-BBD9-54103FD5163D}" type="pres">
      <dgm:prSet presAssocID="{AADF1D61-8268-43A7-9335-30F260CA34B8}" presName="node" presStyleLbl="node1" presStyleIdx="2" presStyleCnt="6">
        <dgm:presLayoutVars>
          <dgm:bulletEnabled val="1"/>
        </dgm:presLayoutVars>
      </dgm:prSet>
      <dgm:spPr/>
    </dgm:pt>
    <dgm:pt modelId="{4FC4EE3D-51B3-4CEA-B25D-8FD51E24E90A}" type="pres">
      <dgm:prSet presAssocID="{8DC0EEA0-6627-4FE5-A99E-8CE446741BDE}" presName="sibTrans" presStyleCnt="0"/>
      <dgm:spPr/>
    </dgm:pt>
    <dgm:pt modelId="{5BEA8C93-6D4B-4266-AC4C-160D4075C3A1}" type="pres">
      <dgm:prSet presAssocID="{EE678C95-9A06-45EA-AD22-53417E0D231D}" presName="node" presStyleLbl="node1" presStyleIdx="3" presStyleCnt="6">
        <dgm:presLayoutVars>
          <dgm:bulletEnabled val="1"/>
        </dgm:presLayoutVars>
      </dgm:prSet>
      <dgm:spPr/>
    </dgm:pt>
    <dgm:pt modelId="{554CE686-F40A-4FF0-9FF5-695C3D55748F}" type="pres">
      <dgm:prSet presAssocID="{FD5CFBE8-1233-407D-9C98-1E8B5318737C}" presName="sibTrans" presStyleCnt="0"/>
      <dgm:spPr/>
    </dgm:pt>
    <dgm:pt modelId="{C91081F5-71E7-4116-A416-31703C731D99}" type="pres">
      <dgm:prSet presAssocID="{DCAB79C2-8F84-4DEC-A2F9-19C5647CEC0C}" presName="node" presStyleLbl="node1" presStyleIdx="4" presStyleCnt="6">
        <dgm:presLayoutVars>
          <dgm:bulletEnabled val="1"/>
        </dgm:presLayoutVars>
      </dgm:prSet>
      <dgm:spPr/>
    </dgm:pt>
    <dgm:pt modelId="{B536E870-6BA7-4B13-9028-75229E2C616E}" type="pres">
      <dgm:prSet presAssocID="{B5869824-03B9-4DA9-A850-35DCCB5AFC3D}" presName="sibTrans" presStyleCnt="0"/>
      <dgm:spPr/>
    </dgm:pt>
    <dgm:pt modelId="{B1C36379-DEE8-4A33-897B-501B1253475F}" type="pres">
      <dgm:prSet presAssocID="{B97E9CA1-7F22-4B0D-AB3B-989B75462AA8}" presName="node" presStyleLbl="node1" presStyleIdx="5" presStyleCnt="6">
        <dgm:presLayoutVars>
          <dgm:bulletEnabled val="1"/>
        </dgm:presLayoutVars>
      </dgm:prSet>
      <dgm:spPr/>
    </dgm:pt>
  </dgm:ptLst>
  <dgm:cxnLst>
    <dgm:cxn modelId="{6712FE0B-ADDB-4244-A08F-C06194815CDD}" type="presOf" srcId="{3393BDD8-C404-4056-A95A-93AAF941ACCB}" destId="{23334464-D985-434A-9BB9-A5B120479932}" srcOrd="0" destOrd="0" presId="urn:microsoft.com/office/officeart/2005/8/layout/default"/>
    <dgm:cxn modelId="{756E1B2F-1F55-465A-9EDA-A3236963A977}" type="presOf" srcId="{B97E9CA1-7F22-4B0D-AB3B-989B75462AA8}" destId="{B1C36379-DEE8-4A33-897B-501B1253475F}" srcOrd="0" destOrd="0" presId="urn:microsoft.com/office/officeart/2005/8/layout/default"/>
    <dgm:cxn modelId="{BD1EF335-3883-4271-8CF7-4D689B0C8CAE}" srcId="{131AA3E9-FDFD-4C46-9223-611ED2ED80A6}" destId="{EE678C95-9A06-45EA-AD22-53417E0D231D}" srcOrd="3" destOrd="0" parTransId="{5D0213C3-F660-4FEE-89BA-7C97C5B5A9DC}" sibTransId="{FD5CFBE8-1233-407D-9C98-1E8B5318737C}"/>
    <dgm:cxn modelId="{1353A13B-BD6F-4CCF-9486-1D2FBB10731D}" srcId="{131AA3E9-FDFD-4C46-9223-611ED2ED80A6}" destId="{AADF1D61-8268-43A7-9335-30F260CA34B8}" srcOrd="2" destOrd="0" parTransId="{1FDCAE9B-19E6-4FE4-9A36-24E8EE253832}" sibTransId="{8DC0EEA0-6627-4FE5-A99E-8CE446741BDE}"/>
    <dgm:cxn modelId="{C4D3384A-DE36-4A63-9927-06A14BDE69E9}" type="presOf" srcId="{131AA3E9-FDFD-4C46-9223-611ED2ED80A6}" destId="{EA85357A-E18C-4A32-82C1-97FE0D31C4F8}" srcOrd="0" destOrd="0" presId="urn:microsoft.com/office/officeart/2005/8/layout/default"/>
    <dgm:cxn modelId="{943A7B4E-C853-4FF6-B68A-BEEC940C8AD2}" srcId="{131AA3E9-FDFD-4C46-9223-611ED2ED80A6}" destId="{B97E9CA1-7F22-4B0D-AB3B-989B75462AA8}" srcOrd="5" destOrd="0" parTransId="{2E47C000-AFDF-4655-A2E6-2B3FB10CD14B}" sibTransId="{D075BBEA-00EB-4CE4-93F4-C21EA2475643}"/>
    <dgm:cxn modelId="{36899875-99E0-48DD-87E6-7CC8C4935E87}" type="presOf" srcId="{EE678C95-9A06-45EA-AD22-53417E0D231D}" destId="{5BEA8C93-6D4B-4266-AC4C-160D4075C3A1}" srcOrd="0" destOrd="0" presId="urn:microsoft.com/office/officeart/2005/8/layout/default"/>
    <dgm:cxn modelId="{922AC183-211A-4998-9445-A6EEC2811310}" type="presOf" srcId="{AADF1D61-8268-43A7-9335-30F260CA34B8}" destId="{58224043-906D-4A86-BBD9-54103FD5163D}" srcOrd="0" destOrd="0" presId="urn:microsoft.com/office/officeart/2005/8/layout/default"/>
    <dgm:cxn modelId="{421E149A-3DF3-4383-A106-BECC2B37BD36}" type="presOf" srcId="{DCAB79C2-8F84-4DEC-A2F9-19C5647CEC0C}" destId="{C91081F5-71E7-4116-A416-31703C731D99}" srcOrd="0" destOrd="0" presId="urn:microsoft.com/office/officeart/2005/8/layout/default"/>
    <dgm:cxn modelId="{540260B2-2C87-4CDF-8D08-2771EF443273}" srcId="{131AA3E9-FDFD-4C46-9223-611ED2ED80A6}" destId="{3393BDD8-C404-4056-A95A-93AAF941ACCB}" srcOrd="1" destOrd="0" parTransId="{5779655A-CC7A-4E10-9F0C-5662B661C69F}" sibTransId="{D8612CA9-D9C6-474C-B81F-E9F0BAFD0FEC}"/>
    <dgm:cxn modelId="{BF687FC8-F96E-4536-BE59-43F02089B717}" srcId="{131AA3E9-FDFD-4C46-9223-611ED2ED80A6}" destId="{EF659B1E-50B6-40A5-AF67-C9FEABC349A4}" srcOrd="0" destOrd="0" parTransId="{5BD28AA0-08F5-4A45-87D8-85B6F39A9ABB}" sibTransId="{8DB23F29-1981-4888-9F1E-3E37BEF2BA45}"/>
    <dgm:cxn modelId="{F6E8F0D0-D1BA-420B-BDC1-162B9220B04A}" srcId="{131AA3E9-FDFD-4C46-9223-611ED2ED80A6}" destId="{DCAB79C2-8F84-4DEC-A2F9-19C5647CEC0C}" srcOrd="4" destOrd="0" parTransId="{29DE1D5A-FD53-46A6-9D15-FA29C94E2A70}" sibTransId="{B5869824-03B9-4DA9-A850-35DCCB5AFC3D}"/>
    <dgm:cxn modelId="{CFA84BD4-2B91-4DF2-AE3B-08E015398CAB}" type="presOf" srcId="{EF659B1E-50B6-40A5-AF67-C9FEABC349A4}" destId="{F503E329-5E47-4F09-8A55-CD6C9F970630}" srcOrd="0" destOrd="0" presId="urn:microsoft.com/office/officeart/2005/8/layout/default"/>
    <dgm:cxn modelId="{6676C728-EAC7-45E8-A9B5-B81BAD37B1A0}" type="presParOf" srcId="{EA85357A-E18C-4A32-82C1-97FE0D31C4F8}" destId="{F503E329-5E47-4F09-8A55-CD6C9F970630}" srcOrd="0" destOrd="0" presId="urn:microsoft.com/office/officeart/2005/8/layout/default"/>
    <dgm:cxn modelId="{6C042F0D-5A79-42D8-AC92-BD0D4F5D1510}" type="presParOf" srcId="{EA85357A-E18C-4A32-82C1-97FE0D31C4F8}" destId="{840408B3-B156-4542-B001-F835B72CDA22}" srcOrd="1" destOrd="0" presId="urn:microsoft.com/office/officeart/2005/8/layout/default"/>
    <dgm:cxn modelId="{36D67027-D2E6-4834-83DD-BA8D411B2666}" type="presParOf" srcId="{EA85357A-E18C-4A32-82C1-97FE0D31C4F8}" destId="{23334464-D985-434A-9BB9-A5B120479932}" srcOrd="2" destOrd="0" presId="urn:microsoft.com/office/officeart/2005/8/layout/default"/>
    <dgm:cxn modelId="{3FEA5887-C2C2-4435-969F-7E5180E6A39E}" type="presParOf" srcId="{EA85357A-E18C-4A32-82C1-97FE0D31C4F8}" destId="{B36EF618-3A9B-4038-823A-395A7B965468}" srcOrd="3" destOrd="0" presId="urn:microsoft.com/office/officeart/2005/8/layout/default"/>
    <dgm:cxn modelId="{730517A9-DD84-408C-BE93-D40EA4D8EC9A}" type="presParOf" srcId="{EA85357A-E18C-4A32-82C1-97FE0D31C4F8}" destId="{58224043-906D-4A86-BBD9-54103FD5163D}" srcOrd="4" destOrd="0" presId="urn:microsoft.com/office/officeart/2005/8/layout/default"/>
    <dgm:cxn modelId="{A94ED57C-FB45-4449-82F1-679DE126154A}" type="presParOf" srcId="{EA85357A-E18C-4A32-82C1-97FE0D31C4F8}" destId="{4FC4EE3D-51B3-4CEA-B25D-8FD51E24E90A}" srcOrd="5" destOrd="0" presId="urn:microsoft.com/office/officeart/2005/8/layout/default"/>
    <dgm:cxn modelId="{68227C7C-B08C-4B6E-B5C7-9D0501142266}" type="presParOf" srcId="{EA85357A-E18C-4A32-82C1-97FE0D31C4F8}" destId="{5BEA8C93-6D4B-4266-AC4C-160D4075C3A1}" srcOrd="6" destOrd="0" presId="urn:microsoft.com/office/officeart/2005/8/layout/default"/>
    <dgm:cxn modelId="{A8852C7A-AD22-44FA-AC29-7CBC6C01A49D}" type="presParOf" srcId="{EA85357A-E18C-4A32-82C1-97FE0D31C4F8}" destId="{554CE686-F40A-4FF0-9FF5-695C3D55748F}" srcOrd="7" destOrd="0" presId="urn:microsoft.com/office/officeart/2005/8/layout/default"/>
    <dgm:cxn modelId="{54E2EFFB-14AD-41F6-8DED-B4BFB8E64A15}" type="presParOf" srcId="{EA85357A-E18C-4A32-82C1-97FE0D31C4F8}" destId="{C91081F5-71E7-4116-A416-31703C731D99}" srcOrd="8" destOrd="0" presId="urn:microsoft.com/office/officeart/2005/8/layout/default"/>
    <dgm:cxn modelId="{BE12616E-A221-4020-9910-A0F024D5B6EF}" type="presParOf" srcId="{EA85357A-E18C-4A32-82C1-97FE0D31C4F8}" destId="{B536E870-6BA7-4B13-9028-75229E2C616E}" srcOrd="9" destOrd="0" presId="urn:microsoft.com/office/officeart/2005/8/layout/default"/>
    <dgm:cxn modelId="{F4B05B55-5A3B-46BF-9492-427CA1E18982}" type="presParOf" srcId="{EA85357A-E18C-4A32-82C1-97FE0D31C4F8}" destId="{B1C36379-DEE8-4A33-897B-501B1253475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67DA6-5602-4062-A023-30FCC8BD819E}">
      <dsp:nvSpPr>
        <dsp:cNvPr id="0" name=""/>
        <dsp:cNvSpPr/>
      </dsp:nvSpPr>
      <dsp:spPr>
        <a:xfrm>
          <a:off x="0" y="0"/>
          <a:ext cx="666683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CA7BBE6-DBD7-4A02-9DA1-CC9A949B4F20}">
      <dsp:nvSpPr>
        <dsp:cNvPr id="0" name=""/>
        <dsp:cNvSpPr/>
      </dsp:nvSpPr>
      <dsp:spPr>
        <a:xfrm>
          <a:off x="0" y="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1. </a:t>
          </a:r>
          <a:r>
            <a:rPr lang="en-US" sz="2800" i="1" kern="1200"/>
            <a:t>Faith is believing what is impossible to believe. </a:t>
          </a:r>
          <a:endParaRPr lang="en-US" sz="2800" kern="1200" dirty="0"/>
        </a:p>
      </dsp:txBody>
      <dsp:txXfrm>
        <a:off x="0" y="0"/>
        <a:ext cx="6666833" cy="1363480"/>
      </dsp:txXfrm>
    </dsp:sp>
    <dsp:sp modelId="{211718B0-CD2E-4FCD-9865-30C27634674C}">
      <dsp:nvSpPr>
        <dsp:cNvPr id="0" name=""/>
        <dsp:cNvSpPr/>
      </dsp:nvSpPr>
      <dsp:spPr>
        <a:xfrm>
          <a:off x="0" y="1363480"/>
          <a:ext cx="666683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7BE6B36-96F1-46D0-B822-C93C166D363B}">
      <dsp:nvSpPr>
        <dsp:cNvPr id="0" name=""/>
        <dsp:cNvSpPr/>
      </dsp:nvSpPr>
      <dsp:spPr>
        <a:xfrm>
          <a:off x="0" y="136348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a:t>2. </a:t>
          </a:r>
          <a:r>
            <a:rPr lang="en-US" sz="2800" i="1" kern="1200"/>
            <a:t>Faith is deliberate confidence in the character of God whose ways you may not understand at the time. </a:t>
          </a:r>
          <a:endParaRPr lang="en-US" sz="2800" kern="1200" dirty="0"/>
        </a:p>
      </dsp:txBody>
      <dsp:txXfrm>
        <a:off x="0" y="1363480"/>
        <a:ext cx="6666833" cy="1363480"/>
      </dsp:txXfrm>
    </dsp:sp>
    <dsp:sp modelId="{9F53A7B8-CD12-4946-9163-4DAA60834612}">
      <dsp:nvSpPr>
        <dsp:cNvPr id="0" name=""/>
        <dsp:cNvSpPr/>
      </dsp:nvSpPr>
      <dsp:spPr>
        <a:xfrm>
          <a:off x="0" y="2726960"/>
          <a:ext cx="666683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95DEA54-8BA8-4C6F-8AB7-2DBA4987EB51}">
      <dsp:nvSpPr>
        <dsp:cNvPr id="0" name=""/>
        <dsp:cNvSpPr/>
      </dsp:nvSpPr>
      <dsp:spPr>
        <a:xfrm>
          <a:off x="0" y="272696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a:t>3. </a:t>
          </a:r>
          <a:r>
            <a:rPr lang="en-US" sz="2800" i="1" kern="1200"/>
            <a:t>Faith is trust without reservation.  </a:t>
          </a:r>
          <a:endParaRPr lang="en-US" sz="2800" kern="1200" dirty="0"/>
        </a:p>
      </dsp:txBody>
      <dsp:txXfrm>
        <a:off x="0" y="2726960"/>
        <a:ext cx="6666833" cy="1363480"/>
      </dsp:txXfrm>
    </dsp:sp>
    <dsp:sp modelId="{CC58CE57-48EA-4E77-A506-0FA2FD4C38BB}">
      <dsp:nvSpPr>
        <dsp:cNvPr id="0" name=""/>
        <dsp:cNvSpPr/>
      </dsp:nvSpPr>
      <dsp:spPr>
        <a:xfrm>
          <a:off x="0" y="4090440"/>
          <a:ext cx="6666833"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5B4D257-E34C-43CB-BAEA-E27E7A0ACF77}">
      <dsp:nvSpPr>
        <dsp:cNvPr id="0" name=""/>
        <dsp:cNvSpPr/>
      </dsp:nvSpPr>
      <dsp:spPr>
        <a:xfrm>
          <a:off x="0" y="409044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a:t>4</a:t>
          </a:r>
          <a:r>
            <a:rPr lang="en-US" sz="2800" i="1" kern="1200"/>
            <a:t>. Faith declares what the senses cannot speak, sees what the eyes cannot see, hears what no one else can hear, and leans on what seems so foolish. Faith just believes God! </a:t>
          </a:r>
          <a:endParaRPr lang="en-US" sz="2800" kern="1200" dirty="0"/>
        </a:p>
      </dsp:txBody>
      <dsp:txXfrm>
        <a:off x="0" y="4090440"/>
        <a:ext cx="6666833" cy="13634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2B7E0-CD30-41EC-A158-FFDEFA56EDD9}">
      <dsp:nvSpPr>
        <dsp:cNvPr id="0" name=""/>
        <dsp:cNvSpPr/>
      </dsp:nvSpPr>
      <dsp:spPr>
        <a:xfrm>
          <a:off x="0" y="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973BCD6-691D-43D1-B81E-CA45E91A5785}">
      <dsp:nvSpPr>
        <dsp:cNvPr id="0" name=""/>
        <dsp:cNvSpPr/>
      </dsp:nvSpPr>
      <dsp:spPr>
        <a:xfrm>
          <a:off x="0" y="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i="1" kern="1200" dirty="0"/>
            <a:t>5</a:t>
          </a:r>
          <a:r>
            <a:rPr lang="en-US" sz="2400" i="1" kern="1200" dirty="0"/>
            <a:t>. Remember, faith itself cannot accomplish anything… only GOD does! Faith is simply trusting that GOD will accomplish what He has already promised! </a:t>
          </a:r>
          <a:endParaRPr lang="en-US" sz="2400" kern="1200" dirty="0"/>
        </a:p>
      </dsp:txBody>
      <dsp:txXfrm>
        <a:off x="0" y="0"/>
        <a:ext cx="6666833" cy="1363480"/>
      </dsp:txXfrm>
    </dsp:sp>
    <dsp:sp modelId="{023553D6-6772-476D-8E00-FE5A766EF8CE}">
      <dsp:nvSpPr>
        <dsp:cNvPr id="0" name=""/>
        <dsp:cNvSpPr/>
      </dsp:nvSpPr>
      <dsp:spPr>
        <a:xfrm>
          <a:off x="0" y="136348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89A00BD-6484-4426-8A21-8C18A1EDA1C0}">
      <dsp:nvSpPr>
        <dsp:cNvPr id="0" name=""/>
        <dsp:cNvSpPr/>
      </dsp:nvSpPr>
      <dsp:spPr>
        <a:xfrm>
          <a:off x="0" y="136348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i="1" kern="1200" dirty="0"/>
            <a:t>6. Faith means not worrying </a:t>
          </a:r>
          <a:endParaRPr lang="en-US" sz="2800" kern="1200" dirty="0"/>
        </a:p>
      </dsp:txBody>
      <dsp:txXfrm>
        <a:off x="0" y="1363480"/>
        <a:ext cx="6666833" cy="1363480"/>
      </dsp:txXfrm>
    </dsp:sp>
    <dsp:sp modelId="{68AD4CFC-B541-44E1-89E2-C2CA530ABB88}">
      <dsp:nvSpPr>
        <dsp:cNvPr id="0" name=""/>
        <dsp:cNvSpPr/>
      </dsp:nvSpPr>
      <dsp:spPr>
        <a:xfrm>
          <a:off x="0" y="272696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4590A68-E4D5-475E-8633-9850BD36347F}">
      <dsp:nvSpPr>
        <dsp:cNvPr id="0" name=""/>
        <dsp:cNvSpPr/>
      </dsp:nvSpPr>
      <dsp:spPr>
        <a:xfrm>
          <a:off x="0" y="272696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i="1" kern="1200" dirty="0"/>
            <a:t>7. God isn't looking for people of great faith, but for individuals ready to follow Him </a:t>
          </a:r>
          <a:endParaRPr lang="en-US" sz="2800" kern="1200" dirty="0"/>
        </a:p>
      </dsp:txBody>
      <dsp:txXfrm>
        <a:off x="0" y="2726960"/>
        <a:ext cx="6666833" cy="1363480"/>
      </dsp:txXfrm>
    </dsp:sp>
    <dsp:sp modelId="{879E6C3A-A8D0-4FE8-BAFD-89E85276A42A}">
      <dsp:nvSpPr>
        <dsp:cNvPr id="0" name=""/>
        <dsp:cNvSpPr/>
      </dsp:nvSpPr>
      <dsp:spPr>
        <a:xfrm>
          <a:off x="0" y="4090440"/>
          <a:ext cx="6666833"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43F6050-CA5E-4BE8-A77C-B19EC731D4BE}">
      <dsp:nvSpPr>
        <dsp:cNvPr id="0" name=""/>
        <dsp:cNvSpPr/>
      </dsp:nvSpPr>
      <dsp:spPr>
        <a:xfrm>
          <a:off x="0" y="4090440"/>
          <a:ext cx="6666833"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i="1" kern="1200" dirty="0"/>
            <a:t>8. Sometimes God doesn't tell us His plan because we wouldn't believe it anyway.  </a:t>
          </a:r>
          <a:endParaRPr lang="en-US" sz="2800" kern="1200" dirty="0"/>
        </a:p>
      </dsp:txBody>
      <dsp:txXfrm>
        <a:off x="0" y="4090440"/>
        <a:ext cx="6666833" cy="1363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03E329-5E47-4F09-8A55-CD6C9F970630}">
      <dsp:nvSpPr>
        <dsp:cNvPr id="0" name=""/>
        <dsp:cNvSpPr/>
      </dsp:nvSpPr>
      <dsp:spPr>
        <a:xfrm>
          <a:off x="158848" y="449"/>
          <a:ext cx="2785499" cy="167129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Saving Faith should be employed when “</a:t>
          </a:r>
          <a:r>
            <a:rPr lang="en-US" sz="2100" b="1" kern="1200" dirty="0"/>
            <a:t>NO FAITH</a:t>
          </a:r>
          <a:r>
            <a:rPr lang="en-US" sz="2100" kern="1200" dirty="0"/>
            <a:t>” prevails.   </a:t>
          </a:r>
        </a:p>
        <a:p>
          <a:pPr marL="0" lvl="0" indent="0" algn="ctr" defTabSz="933450">
            <a:lnSpc>
              <a:spcPct val="90000"/>
            </a:lnSpc>
            <a:spcBef>
              <a:spcPct val="0"/>
            </a:spcBef>
            <a:spcAft>
              <a:spcPct val="35000"/>
            </a:spcAft>
            <a:buNone/>
          </a:pPr>
          <a:r>
            <a:rPr lang="en-US" sz="2100" kern="1200" dirty="0"/>
            <a:t> (Mark 4:40)</a:t>
          </a:r>
        </a:p>
      </dsp:txBody>
      <dsp:txXfrm>
        <a:off x="158848" y="449"/>
        <a:ext cx="2785499" cy="1671299"/>
      </dsp:txXfrm>
    </dsp:sp>
    <dsp:sp modelId="{23334464-D985-434A-9BB9-A5B120479932}">
      <dsp:nvSpPr>
        <dsp:cNvPr id="0" name=""/>
        <dsp:cNvSpPr/>
      </dsp:nvSpPr>
      <dsp:spPr>
        <a:xfrm>
          <a:off x="3222897" y="449"/>
          <a:ext cx="2785499" cy="167129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Saving Faith should be employed when “</a:t>
          </a:r>
          <a:r>
            <a:rPr lang="en-US" sz="2100" b="1" kern="1200" dirty="0"/>
            <a:t>LITTLE FAITH</a:t>
          </a:r>
          <a:r>
            <a:rPr lang="en-US" sz="2100" kern="1200" dirty="0"/>
            <a:t>” prevails (Matthew 8:26)</a:t>
          </a:r>
        </a:p>
      </dsp:txBody>
      <dsp:txXfrm>
        <a:off x="3222897" y="449"/>
        <a:ext cx="2785499" cy="1671299"/>
      </dsp:txXfrm>
    </dsp:sp>
    <dsp:sp modelId="{58224043-906D-4A86-BBD9-54103FD5163D}">
      <dsp:nvSpPr>
        <dsp:cNvPr id="0" name=""/>
        <dsp:cNvSpPr/>
      </dsp:nvSpPr>
      <dsp:spPr>
        <a:xfrm>
          <a:off x="158848" y="1950299"/>
          <a:ext cx="2785499" cy="167129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Saving Faith should be employed to stabilize “</a:t>
          </a:r>
          <a:r>
            <a:rPr lang="en-US" sz="2100" b="1" kern="1200" dirty="0"/>
            <a:t>WAIVERING FAITH</a:t>
          </a:r>
          <a:r>
            <a:rPr lang="en-US" sz="2100" kern="1200" dirty="0"/>
            <a:t>” (Hebrews 10:23)</a:t>
          </a:r>
        </a:p>
      </dsp:txBody>
      <dsp:txXfrm>
        <a:off x="158848" y="1950299"/>
        <a:ext cx="2785499" cy="1671299"/>
      </dsp:txXfrm>
    </dsp:sp>
    <dsp:sp modelId="{5BEA8C93-6D4B-4266-AC4C-160D4075C3A1}">
      <dsp:nvSpPr>
        <dsp:cNvPr id="0" name=""/>
        <dsp:cNvSpPr/>
      </dsp:nvSpPr>
      <dsp:spPr>
        <a:xfrm>
          <a:off x="3222897" y="1950299"/>
          <a:ext cx="2785499" cy="167129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Saving Faith should be employed  to regulate “</a:t>
          </a:r>
          <a:r>
            <a:rPr lang="en-US" sz="2100" b="1" kern="1200" dirty="0"/>
            <a:t>STAGGERING FAITH</a:t>
          </a:r>
          <a:r>
            <a:rPr lang="en-US" sz="2100" kern="1200" dirty="0"/>
            <a:t>” (Romans 4:20)</a:t>
          </a:r>
        </a:p>
      </dsp:txBody>
      <dsp:txXfrm>
        <a:off x="3222897" y="1950299"/>
        <a:ext cx="2785499" cy="1671299"/>
      </dsp:txXfrm>
    </dsp:sp>
    <dsp:sp modelId="{C91081F5-71E7-4116-A416-31703C731D99}">
      <dsp:nvSpPr>
        <dsp:cNvPr id="0" name=""/>
        <dsp:cNvSpPr/>
      </dsp:nvSpPr>
      <dsp:spPr>
        <a:xfrm>
          <a:off x="158848" y="3900148"/>
          <a:ext cx="2785499" cy="167129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Saving Faith should be employed to stimulate “</a:t>
          </a:r>
          <a:r>
            <a:rPr lang="en-US" sz="2100" b="1" kern="1200" dirty="0"/>
            <a:t>HINDERED FAITH</a:t>
          </a:r>
          <a:r>
            <a:rPr lang="en-US" sz="2100" kern="1200" dirty="0"/>
            <a:t>”     </a:t>
          </a:r>
        </a:p>
        <a:p>
          <a:pPr marL="0" lvl="0" indent="0" algn="ctr" defTabSz="933450">
            <a:lnSpc>
              <a:spcPct val="90000"/>
            </a:lnSpc>
            <a:spcBef>
              <a:spcPct val="0"/>
            </a:spcBef>
            <a:spcAft>
              <a:spcPct val="35000"/>
            </a:spcAft>
            <a:buNone/>
          </a:pPr>
          <a:r>
            <a:rPr lang="en-US" sz="2100" kern="1200" dirty="0"/>
            <a:t>(1 Timothy 1:5)</a:t>
          </a:r>
        </a:p>
      </dsp:txBody>
      <dsp:txXfrm>
        <a:off x="158848" y="3900148"/>
        <a:ext cx="2785499" cy="1671299"/>
      </dsp:txXfrm>
    </dsp:sp>
    <dsp:sp modelId="{B1C36379-DEE8-4A33-897B-501B1253475F}">
      <dsp:nvSpPr>
        <dsp:cNvPr id="0" name=""/>
        <dsp:cNvSpPr/>
      </dsp:nvSpPr>
      <dsp:spPr>
        <a:xfrm>
          <a:off x="3222897" y="3900148"/>
          <a:ext cx="2785499" cy="167129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SAVING FAITH LEADS TO STRONG FAITH</a:t>
          </a:r>
          <a:r>
            <a:rPr lang="en-US" sz="2100" kern="1200" dirty="0"/>
            <a:t>: (Matthew 8:10) </a:t>
          </a:r>
        </a:p>
      </dsp:txBody>
      <dsp:txXfrm>
        <a:off x="3222897" y="3900148"/>
        <a:ext cx="2785499" cy="167129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E3E634CC-2DA0-4BC5-B024-696648715E10}" type="datetimeFigureOut">
              <a:rPr lang="en-US" smtClean="0"/>
              <a:t>1/25/22</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D7BB1244-6E28-452C-BD7B-D952D5808443}" type="slidenum">
              <a:rPr lang="en-US" smtClean="0"/>
              <a:t>‹#›</a:t>
            </a:fld>
            <a:endParaRPr lang="en-US"/>
          </a:p>
        </p:txBody>
      </p:sp>
    </p:spTree>
    <p:extLst>
      <p:ext uri="{BB962C8B-B14F-4D97-AF65-F5344CB8AC3E}">
        <p14:creationId xmlns:p14="http://schemas.microsoft.com/office/powerpoint/2010/main" val="1903728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5C05D243-A65D-48D9-9653-BCCC6F1CF2C8}" type="datetimeFigureOut">
              <a:rPr lang="en-US" smtClean="0"/>
              <a:t>1/25/22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3A547CE-3D1E-43A4-9A20-C7A9F1D24504}" type="slidenum">
              <a:rPr lang="en-US" smtClean="0"/>
              <a:t>‹#›</a:t>
            </a:fld>
            <a:endParaRPr lang="en-US"/>
          </a:p>
        </p:txBody>
      </p:sp>
    </p:spTree>
    <p:extLst>
      <p:ext uri="{BB962C8B-B14F-4D97-AF65-F5344CB8AC3E}">
        <p14:creationId xmlns:p14="http://schemas.microsoft.com/office/powerpoint/2010/main" val="358586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547CE-3D1E-43A4-9A20-C7A9F1D24504}" type="slidenum">
              <a:rPr lang="en-US" smtClean="0"/>
              <a:t>1</a:t>
            </a:fld>
            <a:endParaRPr lang="en-US"/>
          </a:p>
        </p:txBody>
      </p:sp>
    </p:spTree>
    <p:extLst>
      <p:ext uri="{BB962C8B-B14F-4D97-AF65-F5344CB8AC3E}">
        <p14:creationId xmlns:p14="http://schemas.microsoft.com/office/powerpoint/2010/main" val="372294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By faith Noah, being warned of God of things </a:t>
            </a:r>
            <a:r>
              <a:rPr lang="en-US" b="1" u="sng" dirty="0">
                <a:effectLst>
                  <a:outerShdw blurRad="38100" dist="38100" dir="2700000" algn="tl">
                    <a:srgbClr val="000000">
                      <a:alpha val="43137"/>
                    </a:srgbClr>
                  </a:outerShdw>
                </a:effectLst>
              </a:rPr>
              <a:t>not seen as yet</a:t>
            </a:r>
            <a:r>
              <a:rPr lang="en-US" dirty="0"/>
              <a:t>, moved with fear, prepared an ark to the </a:t>
            </a:r>
            <a:r>
              <a:rPr lang="en-US" b="1" i="1" u="sng" dirty="0"/>
              <a:t>saving of his house</a:t>
            </a:r>
            <a:r>
              <a:rPr lang="en-US" dirty="0"/>
              <a:t>; by the which he condemned the world, and became heir of the righteousness which is by faith. Noah employed “SAVING FAITH”.</a:t>
            </a:r>
          </a:p>
        </p:txBody>
      </p:sp>
      <p:sp>
        <p:nvSpPr>
          <p:cNvPr id="4" name="Slide Number Placeholder 3"/>
          <p:cNvSpPr>
            <a:spLocks noGrp="1"/>
          </p:cNvSpPr>
          <p:nvPr>
            <p:ph type="sldNum" sz="quarter" idx="10"/>
          </p:nvPr>
        </p:nvSpPr>
        <p:spPr/>
        <p:txBody>
          <a:bodyPr/>
          <a:lstStyle/>
          <a:p>
            <a:fld id="{B3A547CE-3D1E-43A4-9A20-C7A9F1D24504}" type="slidenum">
              <a:rPr lang="en-US" smtClean="0"/>
              <a:t>10</a:t>
            </a:fld>
            <a:endParaRPr lang="en-US"/>
          </a:p>
        </p:txBody>
      </p:sp>
    </p:spTree>
    <p:extLst>
      <p:ext uri="{BB962C8B-B14F-4D97-AF65-F5344CB8AC3E}">
        <p14:creationId xmlns:p14="http://schemas.microsoft.com/office/powerpoint/2010/main" val="2107988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547CE-3D1E-43A4-9A20-C7A9F1D24504}" type="slidenum">
              <a:rPr lang="en-US" smtClean="0"/>
              <a:t>11</a:t>
            </a:fld>
            <a:endParaRPr lang="en-US"/>
          </a:p>
        </p:txBody>
      </p:sp>
    </p:spTree>
    <p:extLst>
      <p:ext uri="{BB962C8B-B14F-4D97-AF65-F5344CB8AC3E}">
        <p14:creationId xmlns:p14="http://schemas.microsoft.com/office/powerpoint/2010/main" val="220904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547CE-3D1E-43A4-9A20-C7A9F1D24504}" type="slidenum">
              <a:rPr lang="en-US" smtClean="0"/>
              <a:t>12</a:t>
            </a:fld>
            <a:endParaRPr lang="en-US"/>
          </a:p>
        </p:txBody>
      </p:sp>
    </p:spTree>
    <p:extLst>
      <p:ext uri="{BB962C8B-B14F-4D97-AF65-F5344CB8AC3E}">
        <p14:creationId xmlns:p14="http://schemas.microsoft.com/office/powerpoint/2010/main" val="1436171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547CE-3D1E-43A4-9A20-C7A9F1D24504}" type="slidenum">
              <a:rPr lang="en-US" smtClean="0"/>
              <a:t>2</a:t>
            </a:fld>
            <a:endParaRPr lang="en-US"/>
          </a:p>
        </p:txBody>
      </p:sp>
    </p:spTree>
    <p:extLst>
      <p:ext uri="{BB962C8B-B14F-4D97-AF65-F5344CB8AC3E}">
        <p14:creationId xmlns:p14="http://schemas.microsoft.com/office/powerpoint/2010/main" val="2870147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A547CE-3D1E-43A4-9A20-C7A9F1D24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671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A547CE-3D1E-43A4-9A20-C7A9F1D24504}" type="slidenum">
              <a:rPr lang="en-US" smtClean="0"/>
              <a:t>4</a:t>
            </a:fld>
            <a:endParaRPr lang="en-US"/>
          </a:p>
        </p:txBody>
      </p:sp>
    </p:spTree>
    <p:extLst>
      <p:ext uri="{BB962C8B-B14F-4D97-AF65-F5344CB8AC3E}">
        <p14:creationId xmlns:p14="http://schemas.microsoft.com/office/powerpoint/2010/main" val="60740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547CE-3D1E-43A4-9A20-C7A9F1D24504}" type="slidenum">
              <a:rPr lang="en-US" smtClean="0"/>
              <a:t>5</a:t>
            </a:fld>
            <a:endParaRPr lang="en-US"/>
          </a:p>
        </p:txBody>
      </p:sp>
    </p:spTree>
    <p:extLst>
      <p:ext uri="{BB962C8B-B14F-4D97-AF65-F5344CB8AC3E}">
        <p14:creationId xmlns:p14="http://schemas.microsoft.com/office/powerpoint/2010/main" val="83343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547CE-3D1E-43A4-9A20-C7A9F1D24504}" type="slidenum">
              <a:rPr lang="en-US" smtClean="0"/>
              <a:t>6</a:t>
            </a:fld>
            <a:endParaRPr lang="en-US"/>
          </a:p>
        </p:txBody>
      </p:sp>
    </p:spTree>
    <p:extLst>
      <p:ext uri="{BB962C8B-B14F-4D97-AF65-F5344CB8AC3E}">
        <p14:creationId xmlns:p14="http://schemas.microsoft.com/office/powerpoint/2010/main" val="3823135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not know the details of Abel faith.  o We do not just how much had been revealed to Abel about how he was to worship.   But his father Adam had walked with God.   We do know that his faith caused him to worship God.   This verse tells us, “Abel offered to God a more excellent sacrifice.”   He chose the choicest lamb as an offering and he brought it to the place of sacrifice. o I am no one’s final judge, but I find it extremely hard to believe that a person whose faith never compels them to come into the Lord’s house to worship is truly saved.  o True faith looks for an opportunity to worship! </a:t>
            </a:r>
          </a:p>
        </p:txBody>
      </p:sp>
      <p:sp>
        <p:nvSpPr>
          <p:cNvPr id="4" name="Slide Number Placeholder 3"/>
          <p:cNvSpPr>
            <a:spLocks noGrp="1"/>
          </p:cNvSpPr>
          <p:nvPr>
            <p:ph type="sldNum" sz="quarter" idx="10"/>
          </p:nvPr>
        </p:nvSpPr>
        <p:spPr/>
        <p:txBody>
          <a:bodyPr/>
          <a:lstStyle/>
          <a:p>
            <a:fld id="{B3A547CE-3D1E-43A4-9A20-C7A9F1D24504}" type="slidenum">
              <a:rPr lang="en-US" smtClean="0"/>
              <a:t>7</a:t>
            </a:fld>
            <a:endParaRPr lang="en-US"/>
          </a:p>
        </p:txBody>
      </p:sp>
    </p:spTree>
    <p:extLst>
      <p:ext uri="{BB962C8B-B14F-4D97-AF65-F5344CB8AC3E}">
        <p14:creationId xmlns:p14="http://schemas.microsoft.com/office/powerpoint/2010/main" val="3638707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Enoch is a fascinating biblical character.  </a:t>
            </a:r>
          </a:p>
          <a:p>
            <a:r>
              <a:rPr lang="en-US" dirty="0"/>
              <a:t> Enoch lived in one of the darkest period of the history of the world.   Enoch lived just before God had to destroy the earth because of man’s evil, </a:t>
            </a:r>
            <a:r>
              <a:rPr lang="en-US" b="1" u="sng" dirty="0"/>
              <a:t>yet Enoch managed to keep himself pure</a:t>
            </a:r>
            <a:r>
              <a:rPr lang="en-US" dirty="0"/>
              <a:t>.   Enoch walked with God.  o Yet the Genesis record indicates that this was not always the case in Enoch’s life </a:t>
            </a:r>
            <a:r>
              <a:rPr lang="en-US" b="1" dirty="0">
                <a:effectLst>
                  <a:outerShdw blurRad="38100" dist="38100" dir="2700000" algn="tl">
                    <a:srgbClr val="000000">
                      <a:alpha val="43137"/>
                    </a:srgbClr>
                  </a:outerShdw>
                </a:effectLst>
              </a:rPr>
              <a:t>(Gen 5:21-24).  </a:t>
            </a:r>
            <a:r>
              <a:rPr lang="en-US" dirty="0"/>
              <a:t>o For the first 65 years of his life, Enoch did not walk with God.   Presumably he was a man of his times.  </a:t>
            </a:r>
          </a:p>
          <a:p>
            <a:r>
              <a:rPr lang="en-US" dirty="0"/>
              <a:t> But from the birth of his son, Methuselah, throughout the remaining 300 years of his life he “walked with God.”   The Hebrew form of the verb means </a:t>
            </a:r>
            <a:r>
              <a:rPr lang="en-US" u="sng" dirty="0"/>
              <a:t>he walked closely and continually with God</a:t>
            </a:r>
            <a:r>
              <a:rPr lang="en-US" dirty="0"/>
              <a:t>.  </a:t>
            </a:r>
          </a:p>
          <a:p>
            <a:r>
              <a:rPr lang="en-US" dirty="0"/>
              <a:t>o The walk that Enoch experienced was one of </a:t>
            </a:r>
            <a:r>
              <a:rPr lang="en-US" u="sng" dirty="0"/>
              <a:t>deepening intimacy with God</a:t>
            </a:r>
            <a:r>
              <a:rPr lang="en-US" dirty="0"/>
              <a:t>.   He lived every day in the presence of the Lord and in constant communion with Him.   </a:t>
            </a:r>
            <a:r>
              <a:rPr lang="en-US" b="1" dirty="0"/>
              <a:t>His faith and his obedience, as well as his worship, were outstanding</a:t>
            </a:r>
            <a:r>
              <a:rPr lang="en-US" dirty="0"/>
              <a:t>.   o The hallmark of Enoch’s life was that “</a:t>
            </a:r>
            <a:r>
              <a:rPr lang="en-US" b="1" u="sng" dirty="0"/>
              <a:t>he pleased God</a:t>
            </a:r>
            <a:r>
              <a:rPr lang="en-US" dirty="0"/>
              <a:t>.”  o What a wonderful description of a believer’s life.   Can that be said of your life?   Is God pleased with how you use your time?   Is God pleased with what you read?   Is God pleased with the words you speak?   Is God pleased with your plans for the future?   Have you even bothered to consult God with your plans?   o Enoch walk of faith delivered him from the consequence of death.   Will yours?  o This verse does not say that faith is simply one way to please God: it is the only way. </a:t>
            </a:r>
          </a:p>
        </p:txBody>
      </p:sp>
      <p:sp>
        <p:nvSpPr>
          <p:cNvPr id="4" name="Slide Number Placeholder 3"/>
          <p:cNvSpPr>
            <a:spLocks noGrp="1"/>
          </p:cNvSpPr>
          <p:nvPr>
            <p:ph type="sldNum" sz="quarter" idx="10"/>
          </p:nvPr>
        </p:nvSpPr>
        <p:spPr/>
        <p:txBody>
          <a:bodyPr/>
          <a:lstStyle/>
          <a:p>
            <a:fld id="{B3A547CE-3D1E-43A4-9A20-C7A9F1D24504}" type="slidenum">
              <a:rPr lang="en-US" smtClean="0"/>
              <a:t>8</a:t>
            </a:fld>
            <a:endParaRPr lang="en-US"/>
          </a:p>
        </p:txBody>
      </p:sp>
    </p:spTree>
    <p:extLst>
      <p:ext uri="{BB962C8B-B14F-4D97-AF65-F5344CB8AC3E}">
        <p14:creationId xmlns:p14="http://schemas.microsoft.com/office/powerpoint/2010/main" val="3460314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verse does not say that faith is simply one way to please God: it is the only way. </a:t>
            </a:r>
          </a:p>
        </p:txBody>
      </p:sp>
      <p:sp>
        <p:nvSpPr>
          <p:cNvPr id="4" name="Slide Number Placeholder 3"/>
          <p:cNvSpPr>
            <a:spLocks noGrp="1"/>
          </p:cNvSpPr>
          <p:nvPr>
            <p:ph type="sldNum" sz="quarter" idx="10"/>
          </p:nvPr>
        </p:nvSpPr>
        <p:spPr/>
        <p:txBody>
          <a:bodyPr/>
          <a:lstStyle/>
          <a:p>
            <a:fld id="{B3A547CE-3D1E-43A4-9A20-C7A9F1D24504}" type="slidenum">
              <a:rPr lang="en-US" smtClean="0"/>
              <a:t>9</a:t>
            </a:fld>
            <a:endParaRPr lang="en-US"/>
          </a:p>
        </p:txBody>
      </p:sp>
    </p:spTree>
    <p:extLst>
      <p:ext uri="{BB962C8B-B14F-4D97-AF65-F5344CB8AC3E}">
        <p14:creationId xmlns:p14="http://schemas.microsoft.com/office/powerpoint/2010/main" val="545941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7651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44717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0511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091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4123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6635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9946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1630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8697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0882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4725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1/25/22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97993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507"/>
            <a:ext cx="3494362" cy="4930986"/>
          </a:xfrm>
        </p:spPr>
        <p:txBody>
          <a:bodyPr>
            <a:normAutofit/>
          </a:bodyPr>
          <a:lstStyle/>
          <a:p>
            <a:pPr algn="r"/>
            <a:r>
              <a:rPr lang="en-US">
                <a:solidFill>
                  <a:schemeClr val="accent1"/>
                </a:solidFill>
              </a:rPr>
              <a:t>Foundational scripture &amp;</a:t>
            </a:r>
            <a:br>
              <a:rPr lang="en-US">
                <a:solidFill>
                  <a:schemeClr val="accent1"/>
                </a:solidFill>
              </a:rPr>
            </a:br>
            <a:r>
              <a:rPr lang="en-US">
                <a:solidFill>
                  <a:schemeClr val="accent1"/>
                </a:solidFill>
              </a:rPr>
              <a:t> Lesson Objective</a:t>
            </a:r>
          </a:p>
        </p:txBody>
      </p:sp>
      <p:cxnSp>
        <p:nvCxnSpPr>
          <p:cNvPr id="14"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4976030" y="963507"/>
            <a:ext cx="6250940" cy="2304627"/>
          </a:xfrm>
        </p:spPr>
        <p:txBody>
          <a:bodyPr anchor="b">
            <a:normAutofit/>
          </a:bodyPr>
          <a:lstStyle/>
          <a:p>
            <a:pPr marL="0" indent="0">
              <a:buNone/>
            </a:pPr>
            <a:r>
              <a:rPr lang="en-US" sz="2000" b="1"/>
              <a:t>FOUNDATIONAL SCRIPTURE</a:t>
            </a:r>
          </a:p>
          <a:p>
            <a:pPr marL="0" indent="0">
              <a:buNone/>
            </a:pPr>
            <a:r>
              <a:rPr lang="en-US" sz="2000"/>
              <a:t>HEBREWS 11:6</a:t>
            </a:r>
          </a:p>
          <a:p>
            <a:r>
              <a:rPr lang="en-US" sz="2000"/>
              <a:t> But without faith it is impossible to please him: for he that cometh to God must believe that he is, and that he is a rewarder of them that diligently seek him.</a:t>
            </a:r>
          </a:p>
        </p:txBody>
      </p:sp>
      <p:sp>
        <p:nvSpPr>
          <p:cNvPr id="4" name="Content Placeholder 3"/>
          <p:cNvSpPr>
            <a:spLocks noGrp="1"/>
          </p:cNvSpPr>
          <p:nvPr>
            <p:ph sz="half" idx="2"/>
          </p:nvPr>
        </p:nvSpPr>
        <p:spPr>
          <a:xfrm>
            <a:off x="4976030" y="3589866"/>
            <a:ext cx="6250940" cy="2304628"/>
          </a:xfrm>
        </p:spPr>
        <p:txBody>
          <a:bodyPr>
            <a:normAutofit/>
          </a:bodyPr>
          <a:lstStyle/>
          <a:p>
            <a:pPr marL="0" indent="0">
              <a:buNone/>
            </a:pPr>
            <a:r>
              <a:rPr lang="en-US" sz="2000" b="1"/>
              <a:t>CONFESSION STATEMENT</a:t>
            </a:r>
          </a:p>
          <a:p>
            <a:r>
              <a:rPr lang="en-US" sz="2000"/>
              <a:t>WE CONFESS THAT IT IS OUR DESIRE TO GAIN A GREATER UNDERSTANDING OF THE SUBJECT MATTER OF FAITH, THAT WE MAY BECOME MORE ADEPT AT LIVING BY FAITH, SO THAT WE MIGHT BE MORE PLEASING TO GOD IN EVERY ENDEAVOR.</a:t>
            </a:r>
          </a:p>
        </p:txBody>
      </p:sp>
    </p:spTree>
    <p:extLst>
      <p:ext uri="{BB962C8B-B14F-4D97-AF65-F5344CB8AC3E}">
        <p14:creationId xmlns:p14="http://schemas.microsoft.com/office/powerpoint/2010/main" val="1585331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7D67C2EE-AFA7-458A-8695-51B546F47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0"/>
            <a:ext cx="1158503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49" y="721805"/>
            <a:ext cx="10258732" cy="2147520"/>
          </a:xfrm>
        </p:spPr>
        <p:txBody>
          <a:bodyPr anchor="b">
            <a:normAutofit/>
          </a:bodyPr>
          <a:lstStyle/>
          <a:p>
            <a:r>
              <a:rPr lang="en-US" sz="6000"/>
              <a:t>Hebrews 11:7</a:t>
            </a:r>
          </a:p>
        </p:txBody>
      </p:sp>
      <p:grpSp>
        <p:nvGrpSpPr>
          <p:cNvPr id="9" name="Group 13">
            <a:extLst>
              <a:ext uri="{FF2B5EF4-FFF2-40B4-BE49-F238E27FC236}">
                <a16:creationId xmlns:a16="http://schemas.microsoft.com/office/drawing/2014/main" id="{1221A507-76C4-489F-9F32-ECC44C5D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5" name="Rectangle 64">
              <a:extLst>
                <a:ext uri="{FF2B5EF4-FFF2-40B4-BE49-F238E27FC236}">
                  <a16:creationId xmlns:a16="http://schemas.microsoft.com/office/drawing/2014/main" id="{7DC847D7-5EB9-4FE0-B168-3DE1EB4EF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6">
              <a:extLst>
                <a:ext uri="{FF2B5EF4-FFF2-40B4-BE49-F238E27FC236}">
                  <a16:creationId xmlns:a16="http://schemas.microsoft.com/office/drawing/2014/main" id="{F6F873C5-6B08-4AFE-A352-0A7CBBF46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B0DB0814-1ED8-487C-B9C3-0A3D8FCF9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F5F3852A-F720-4D40-A134-9973D3E1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B5D5737-4218-40BA-8AF2-1AE5DECD3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B935F463-D65C-49FE-A92B-41F5ECDA68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F6CA73CF-0DFE-4798-BC6E-C387843B4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98C7D6EA-A5D9-4522-AE62-F469FE6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04050F1-B046-473B-B19A-E9E56235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975EDD96-1800-4F89-BFE1-9B91350FB6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20884670-A662-4E05-AAE8-45BD00526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3FF1EA1E-0B30-4AB3-9D10-CAFB149C8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45623CE9-FC05-43E5-A0BF-7BD5F22B8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E5FDD108-3711-4CC4-AA3A-62731494D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17CDDB6-3812-4D05-B01E-102B32F6B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D6726100-858D-44CA-B0A8-DC13EA7B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C299ED46-3E2E-408F-82A1-FB2A0A2B9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72859DA-EE4D-4BF7-B000-0718B4A0F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666A5CAC-B220-49E0-A1BC-AD5F16827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6690C2E3-0443-48E4-8F94-E3D9113FF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66649" y="3509010"/>
            <a:ext cx="10258733" cy="3057328"/>
          </a:xfrm>
        </p:spPr>
        <p:txBody>
          <a:bodyPr anchor="ctr">
            <a:normAutofit/>
          </a:bodyPr>
          <a:lstStyle/>
          <a:p>
            <a:r>
              <a:rPr lang="en-US" sz="4000" u="sng" dirty="0"/>
              <a:t>By faith </a:t>
            </a:r>
            <a:r>
              <a:rPr lang="en-US" sz="4000" dirty="0"/>
              <a:t>Noah, being warned of God of things not seen as yet, moved with fear, prepared an ark to the saving of his house; by the which he condemned the world, and became heir of the righteousness which is by faith.</a:t>
            </a:r>
          </a:p>
        </p:txBody>
      </p:sp>
    </p:spTree>
    <p:extLst>
      <p:ext uri="{BB962C8B-B14F-4D97-AF65-F5344CB8AC3E}">
        <p14:creationId xmlns:p14="http://schemas.microsoft.com/office/powerpoint/2010/main" val="3030997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3">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5">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7">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660041" y="2767106"/>
            <a:ext cx="2880828" cy="3071906"/>
          </a:xfrm>
        </p:spPr>
        <p:txBody>
          <a:bodyPr vert="horz" lIns="91440" tIns="45720" rIns="91440" bIns="45720" rtlCol="0" anchor="t">
            <a:normAutofit/>
          </a:bodyPr>
          <a:lstStyle/>
          <a:p>
            <a:r>
              <a:rPr lang="en-US" sz="3100" kern="1200">
                <a:solidFill>
                  <a:srgbClr val="FFFFFF"/>
                </a:solidFill>
                <a:latin typeface="+mj-lt"/>
                <a:ea typeface="+mj-ea"/>
                <a:cs typeface="+mj-cs"/>
              </a:rPr>
              <a:t>EMPLOYING </a:t>
            </a:r>
            <a:r>
              <a:rPr lang="en-US" sz="3100" b="1" u="sng" kern="1200">
                <a:solidFill>
                  <a:srgbClr val="FFFFFF"/>
                </a:solidFill>
                <a:effectLst>
                  <a:outerShdw blurRad="38100" dist="38100" dir="2700000" algn="tl">
                    <a:srgbClr val="000000">
                      <a:alpha val="43137"/>
                    </a:srgbClr>
                  </a:outerShdw>
                </a:effectLst>
                <a:latin typeface="+mj-lt"/>
                <a:ea typeface="+mj-ea"/>
                <a:cs typeface="+mj-cs"/>
              </a:rPr>
              <a:t>SAVING FAITH </a:t>
            </a:r>
            <a:r>
              <a:rPr lang="en-US" sz="3100" kern="1200">
                <a:solidFill>
                  <a:srgbClr val="FFFFFF"/>
                </a:solidFill>
                <a:latin typeface="+mj-lt"/>
                <a:ea typeface="+mj-ea"/>
                <a:cs typeface="+mj-cs"/>
              </a:rPr>
              <a:t>PROVIDES A BENCHMARK WHEN FAITH ADJUSTMENTS ARE NEEDED</a:t>
            </a:r>
          </a:p>
        </p:txBody>
      </p:sp>
      <p:graphicFrame>
        <p:nvGraphicFramePr>
          <p:cNvPr id="7" name="Content Placeholder 2">
            <a:extLst>
              <a:ext uri="{FF2B5EF4-FFF2-40B4-BE49-F238E27FC236}">
                <a16:creationId xmlns:a16="http://schemas.microsoft.com/office/drawing/2014/main" id="{AE73F64C-4902-45CA-8211-A29C21D87577}"/>
              </a:ext>
            </a:extLst>
          </p:cNvPr>
          <p:cNvGraphicFramePr>
            <a:graphicFrameLocks noGrp="1"/>
          </p:cNvGraphicFramePr>
          <p:nvPr>
            <p:ph idx="1"/>
            <p:extLst>
              <p:ext uri="{D42A27DB-BD31-4B8C-83A1-F6EECF244321}">
                <p14:modId xmlns:p14="http://schemas.microsoft.com/office/powerpoint/2010/main" val="1128545511"/>
              </p:ext>
            </p:extLst>
          </p:nvPr>
        </p:nvGraphicFramePr>
        <p:xfrm>
          <a:off x="5186552" y="557189"/>
          <a:ext cx="6167246" cy="5571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5845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22951A-5802-4C3E-B960-87BFA40DC9A6}"/>
              </a:ext>
            </a:extLst>
          </p:cNvPr>
          <p:cNvPicPr>
            <a:picLocks noChangeAspect="1"/>
          </p:cNvPicPr>
          <p:nvPr/>
        </p:nvPicPr>
        <p:blipFill>
          <a:blip r:embed="rId3"/>
          <a:stretch>
            <a:fillRect/>
          </a:stretch>
        </p:blipFill>
        <p:spPr>
          <a:xfrm>
            <a:off x="3263705" y="3339743"/>
            <a:ext cx="6063175" cy="710307"/>
          </a:xfrm>
          <a:prstGeom prst="rect">
            <a:avLst/>
          </a:prstGeom>
        </p:spPr>
      </p:pic>
      <p:sp>
        <p:nvSpPr>
          <p:cNvPr id="15" name="Text Placeholder 2">
            <a:extLst>
              <a:ext uri="{FF2B5EF4-FFF2-40B4-BE49-F238E27FC236}">
                <a16:creationId xmlns:a16="http://schemas.microsoft.com/office/drawing/2014/main" id="{7FE0E519-E396-4FA8-A5B1-5DFCBE8AF829}"/>
              </a:ext>
            </a:extLst>
          </p:cNvPr>
          <p:cNvSpPr txBox="1">
            <a:spLocks/>
          </p:cNvSpPr>
          <p:nvPr/>
        </p:nvSpPr>
        <p:spPr>
          <a:xfrm>
            <a:off x="4001078" y="6202408"/>
            <a:ext cx="4103688" cy="53181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r>
              <a:rPr lang="en-US" dirty="0"/>
              <a:t>SAVING FAITH</a:t>
            </a:r>
          </a:p>
        </p:txBody>
      </p:sp>
      <p:sp>
        <p:nvSpPr>
          <p:cNvPr id="2" name="Title 1"/>
          <p:cNvSpPr>
            <a:spLocks noGrp="1"/>
          </p:cNvSpPr>
          <p:nvPr>
            <p:ph type="title"/>
          </p:nvPr>
        </p:nvSpPr>
        <p:spPr>
          <a:ln w="76200"/>
        </p:spPr>
        <p:style>
          <a:lnRef idx="2">
            <a:schemeClr val="accent1"/>
          </a:lnRef>
          <a:fillRef idx="1">
            <a:schemeClr val="lt1"/>
          </a:fillRef>
          <a:effectRef idx="0">
            <a:schemeClr val="accent1"/>
          </a:effectRef>
          <a:fontRef idx="minor">
            <a:schemeClr val="dk1"/>
          </a:fontRef>
        </p:style>
        <p:txBody>
          <a:bodyPr>
            <a:normAutofit/>
          </a:bodyPr>
          <a:lstStyle/>
          <a:p>
            <a:pPr algn="ctr"/>
            <a:r>
              <a:rPr lang="en-US" sz="4800" b="1" dirty="0"/>
              <a:t>FAITH PROGRESSIONS</a:t>
            </a:r>
            <a:br>
              <a:rPr lang="en-US" sz="4800" b="1" dirty="0"/>
            </a:br>
            <a:r>
              <a:rPr lang="en-US" sz="2700" b="1" dirty="0"/>
              <a:t>Steps to Walk	 Walk to Work	 Work to Worship</a:t>
            </a:r>
          </a:p>
        </p:txBody>
      </p:sp>
      <p:sp>
        <p:nvSpPr>
          <p:cNvPr id="3" name="Text Placeholder 2"/>
          <p:cNvSpPr>
            <a:spLocks noGrp="1"/>
          </p:cNvSpPr>
          <p:nvPr>
            <p:ph type="body" idx="1"/>
          </p:nvPr>
        </p:nvSpPr>
        <p:spPr>
          <a:xfrm>
            <a:off x="4393580" y="2823982"/>
            <a:ext cx="3869473" cy="595940"/>
          </a:xfrm>
          <a:solidFill>
            <a:schemeClr val="bg1"/>
          </a:solidFill>
        </p:spPr>
        <p:style>
          <a:lnRef idx="2">
            <a:schemeClr val="accent1"/>
          </a:lnRef>
          <a:fillRef idx="1">
            <a:schemeClr val="lt1"/>
          </a:fillRef>
          <a:effectRef idx="0">
            <a:schemeClr val="accent1"/>
          </a:effectRef>
          <a:fontRef idx="minor">
            <a:schemeClr val="dk1"/>
          </a:fontRef>
        </p:style>
        <p:txBody>
          <a:bodyPr>
            <a:normAutofit/>
          </a:bodyPr>
          <a:lstStyle/>
          <a:p>
            <a:pPr algn="ctr"/>
            <a:r>
              <a:rPr lang="en-US" b="0" dirty="0"/>
              <a:t>SAVING FAITH</a:t>
            </a:r>
          </a:p>
        </p:txBody>
      </p:sp>
      <p:sp>
        <p:nvSpPr>
          <p:cNvPr id="17" name="Text Placeholder 2"/>
          <p:cNvSpPr>
            <a:spLocks noGrp="1"/>
          </p:cNvSpPr>
          <p:nvPr>
            <p:ph sz="half" idx="2"/>
          </p:nvPr>
        </p:nvSpPr>
        <p:spPr>
          <a:xfrm>
            <a:off x="2363374" y="3853152"/>
            <a:ext cx="7773086" cy="672332"/>
          </a:xfrm>
        </p:spPr>
        <p:style>
          <a:lnRef idx="2">
            <a:schemeClr val="accent1"/>
          </a:lnRef>
          <a:fillRef idx="1">
            <a:schemeClr val="lt1"/>
          </a:fillRef>
          <a:effectRef idx="0">
            <a:schemeClr val="accent1"/>
          </a:effectRef>
          <a:fontRef idx="minor">
            <a:schemeClr val="dk1"/>
          </a:fontRef>
        </p:style>
        <p:txBody>
          <a:bodyPr>
            <a:normAutofit/>
          </a:bodyPr>
          <a:lstStyle/>
          <a:p>
            <a:pPr algn="ctr"/>
            <a:r>
              <a:rPr lang="en-US" dirty="0"/>
              <a:t>SAVING FAITH</a:t>
            </a:r>
          </a:p>
        </p:txBody>
      </p:sp>
      <p:sp>
        <p:nvSpPr>
          <p:cNvPr id="19" name="Text Placeholder 2"/>
          <p:cNvSpPr>
            <a:spLocks noGrp="1"/>
          </p:cNvSpPr>
          <p:nvPr>
            <p:ph type="body" sz="quarter" idx="3"/>
          </p:nvPr>
        </p:nvSpPr>
        <p:spPr>
          <a:xfrm>
            <a:off x="7973122" y="6191031"/>
            <a:ext cx="4218878" cy="531812"/>
          </a:xfrm>
        </p:spPr>
        <p:style>
          <a:lnRef idx="2">
            <a:schemeClr val="accent1"/>
          </a:lnRef>
          <a:fillRef idx="1">
            <a:schemeClr val="lt1"/>
          </a:fillRef>
          <a:effectRef idx="0">
            <a:schemeClr val="accent1"/>
          </a:effectRef>
          <a:fontRef idx="minor">
            <a:schemeClr val="dk1"/>
          </a:fontRef>
        </p:style>
        <p:txBody>
          <a:bodyPr/>
          <a:lstStyle/>
          <a:p>
            <a:pPr algn="ctr"/>
            <a:r>
              <a:rPr lang="en-US" dirty="0"/>
              <a:t>SAVING FAITH</a:t>
            </a:r>
          </a:p>
        </p:txBody>
      </p:sp>
      <p:sp>
        <p:nvSpPr>
          <p:cNvPr id="18" name="Text Placeholder 2"/>
          <p:cNvSpPr>
            <a:spLocks noGrp="1"/>
          </p:cNvSpPr>
          <p:nvPr>
            <p:ph sz="quarter" idx="4"/>
          </p:nvPr>
        </p:nvSpPr>
        <p:spPr>
          <a:xfrm>
            <a:off x="2841674" y="5134120"/>
            <a:ext cx="6724358" cy="497020"/>
          </a:xfrm>
        </p:spPr>
        <p:style>
          <a:lnRef idx="2">
            <a:schemeClr val="accent1"/>
          </a:lnRef>
          <a:fillRef idx="1">
            <a:schemeClr val="lt1"/>
          </a:fillRef>
          <a:effectRef idx="0">
            <a:schemeClr val="accent1"/>
          </a:effectRef>
          <a:fontRef idx="minor">
            <a:schemeClr val="dk1"/>
          </a:fontRef>
        </p:style>
        <p:txBody>
          <a:bodyPr>
            <a:normAutofit/>
          </a:bodyPr>
          <a:lstStyle/>
          <a:p>
            <a:pPr algn="ctr"/>
            <a:r>
              <a:rPr lang="en-US" dirty="0"/>
              <a:t>SAVING FAITH</a:t>
            </a:r>
          </a:p>
        </p:txBody>
      </p:sp>
      <p:sp>
        <p:nvSpPr>
          <p:cNvPr id="20" name="Text Placeholder 2"/>
          <p:cNvSpPr>
            <a:spLocks noGrp="1"/>
          </p:cNvSpPr>
          <p:nvPr>
            <p:ph type="body" idx="4294967295"/>
          </p:nvPr>
        </p:nvSpPr>
        <p:spPr>
          <a:xfrm>
            <a:off x="0" y="6213475"/>
            <a:ext cx="4103688" cy="531813"/>
          </a:xfrm>
        </p:spPr>
        <p:style>
          <a:lnRef idx="2">
            <a:schemeClr val="accent1"/>
          </a:lnRef>
          <a:fillRef idx="1">
            <a:schemeClr val="lt1"/>
          </a:fillRef>
          <a:effectRef idx="0">
            <a:schemeClr val="accent1"/>
          </a:effectRef>
          <a:fontRef idx="minor">
            <a:schemeClr val="dk1"/>
          </a:fontRef>
        </p:style>
        <p:txBody>
          <a:bodyPr>
            <a:normAutofit/>
          </a:bodyPr>
          <a:lstStyle/>
          <a:p>
            <a:pPr algn="ctr"/>
            <a:r>
              <a:rPr lang="en-US" dirty="0"/>
              <a:t>SAVING FAITH</a:t>
            </a:r>
          </a:p>
        </p:txBody>
      </p:sp>
      <p:sp>
        <p:nvSpPr>
          <p:cNvPr id="7" name="Text Placeholder 4"/>
          <p:cNvSpPr txBox="1">
            <a:spLocks/>
          </p:cNvSpPr>
          <p:nvPr/>
        </p:nvSpPr>
        <p:spPr>
          <a:xfrm>
            <a:off x="2363373" y="2238676"/>
            <a:ext cx="7773086" cy="619746"/>
          </a:xfrm>
          <a:prstGeom prst="rect">
            <a:avLst/>
          </a:prstGeom>
          <a:solidFill>
            <a:schemeClr val="accent1">
              <a:lumMod val="75000"/>
            </a:schemeClr>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pPr algn="ctr"/>
            <a:r>
              <a:rPr lang="en-US" sz="4000" b="1" dirty="0">
                <a:solidFill>
                  <a:schemeClr val="tx1"/>
                </a:solidFill>
                <a:effectLst>
                  <a:outerShdw blurRad="38100" dist="38100" dir="2700000" algn="tl">
                    <a:srgbClr val="000000">
                      <a:alpha val="43137"/>
                    </a:srgbClr>
                  </a:outerShdw>
                </a:effectLst>
              </a:rPr>
              <a:t>FAITH TO WORSHIP</a:t>
            </a:r>
          </a:p>
        </p:txBody>
      </p:sp>
      <p:sp>
        <p:nvSpPr>
          <p:cNvPr id="8" name="Text Placeholder 4"/>
          <p:cNvSpPr txBox="1">
            <a:spLocks/>
          </p:cNvSpPr>
          <p:nvPr/>
        </p:nvSpPr>
        <p:spPr>
          <a:xfrm>
            <a:off x="2363373" y="4455937"/>
            <a:ext cx="7773086" cy="678233"/>
          </a:xfrm>
          <a:prstGeom prst="rect">
            <a:avLst/>
          </a:prstGeom>
          <a:solidFill>
            <a:schemeClr val="accent1">
              <a:lumMod val="75000"/>
            </a:schemeClr>
          </a:solidFill>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pPr algn="ctr"/>
            <a:r>
              <a:rPr lang="en-US" sz="4000" b="1" dirty="0">
                <a:solidFill>
                  <a:schemeClr val="tx1"/>
                </a:solidFill>
              </a:rPr>
              <a:t>FAITH WALK &amp; FAITH WORK</a:t>
            </a:r>
          </a:p>
        </p:txBody>
      </p:sp>
      <p:sp>
        <p:nvSpPr>
          <p:cNvPr id="9" name="Text Placeholder 4"/>
          <p:cNvSpPr txBox="1">
            <a:spLocks/>
          </p:cNvSpPr>
          <p:nvPr/>
        </p:nvSpPr>
        <p:spPr>
          <a:xfrm>
            <a:off x="2658794" y="5609603"/>
            <a:ext cx="7061981" cy="603872"/>
          </a:xfrm>
          <a:prstGeom prst="rect">
            <a:avLst/>
          </a:prstGeom>
          <a:solidFill>
            <a:schemeClr val="accent1">
              <a:lumMod val="75000"/>
            </a:schemeClr>
          </a:solidFill>
          <a:ln>
            <a:solidFill>
              <a:schemeClr val="accent5">
                <a:lumMod val="60000"/>
                <a:lumOff val="40000"/>
              </a:schemeClr>
            </a:solidFill>
          </a:ln>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pPr algn="ctr"/>
            <a:r>
              <a:rPr lang="en-US" sz="4000" b="1" dirty="0">
                <a:solidFill>
                  <a:schemeClr val="tx1"/>
                </a:solidFill>
              </a:rPr>
              <a:t>FAITH TO  WALK</a:t>
            </a:r>
          </a:p>
        </p:txBody>
      </p:sp>
      <p:sp>
        <p:nvSpPr>
          <p:cNvPr id="21" name="TextBox 20">
            <a:extLst>
              <a:ext uri="{FF2B5EF4-FFF2-40B4-BE49-F238E27FC236}">
                <a16:creationId xmlns:a16="http://schemas.microsoft.com/office/drawing/2014/main" id="{CCCF80FC-B21B-48E1-8D1F-73CA1A66284A}"/>
              </a:ext>
            </a:extLst>
          </p:cNvPr>
          <p:cNvSpPr txBox="1"/>
          <p:nvPr/>
        </p:nvSpPr>
        <p:spPr>
          <a:xfrm>
            <a:off x="984738" y="1772528"/>
            <a:ext cx="9748911" cy="461665"/>
          </a:xfrm>
          <a:prstGeom prst="rect">
            <a:avLst/>
          </a:prstGeom>
          <a:noFill/>
        </p:spPr>
        <p:txBody>
          <a:bodyPr wrap="square" rtlCol="0">
            <a:spAutoFit/>
          </a:bodyPr>
          <a:lstStyle/>
          <a:p>
            <a:pPr algn="ctr"/>
            <a:r>
              <a:rPr lang="en-US" sz="2400" b="1" dirty="0"/>
              <a:t>WORSHIP IS THE LIIFESTYLE OF THE FAITH-FILLED (Faithful) TO GOD</a:t>
            </a:r>
          </a:p>
        </p:txBody>
      </p:sp>
    </p:spTree>
    <p:extLst>
      <p:ext uri="{BB962C8B-B14F-4D97-AF65-F5344CB8AC3E}">
        <p14:creationId xmlns:p14="http://schemas.microsoft.com/office/powerpoint/2010/main" val="3118307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5">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7">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39">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1">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Exploring What Faith Means </a:t>
            </a:r>
            <a:endParaRPr lang="en-US" sz="4000" dirty="0">
              <a:solidFill>
                <a:srgbClr val="FFFFFF"/>
              </a:solidFill>
            </a:endParaRPr>
          </a:p>
        </p:txBody>
      </p:sp>
      <p:graphicFrame>
        <p:nvGraphicFramePr>
          <p:cNvPr id="31" name="Content Placeholder 2">
            <a:extLst>
              <a:ext uri="{FF2B5EF4-FFF2-40B4-BE49-F238E27FC236}">
                <a16:creationId xmlns:a16="http://schemas.microsoft.com/office/drawing/2014/main" id="{C5309865-F276-4D41-9A27-7FDED546E8E7}"/>
              </a:ext>
            </a:extLst>
          </p:cNvPr>
          <p:cNvGraphicFramePr>
            <a:graphicFrameLocks noGrp="1"/>
          </p:cNvGraphicFramePr>
          <p:nvPr>
            <p:ph idx="1"/>
            <p:extLst>
              <p:ext uri="{D42A27DB-BD31-4B8C-83A1-F6EECF244321}">
                <p14:modId xmlns:p14="http://schemas.microsoft.com/office/powerpoint/2010/main" val="84888010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8200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534473" y="2950387"/>
            <a:ext cx="3052293" cy="3531403"/>
          </a:xfrm>
        </p:spPr>
        <p:txBody>
          <a:bodyPr vert="horz" lIns="91440" tIns="45720" rIns="91440" bIns="45720" rtlCol="0" anchor="t">
            <a:normAutofit/>
          </a:bodyPr>
          <a:lstStyle/>
          <a:p>
            <a:pPr algn="r"/>
            <a:r>
              <a:rPr lang="en-US" sz="4000">
                <a:solidFill>
                  <a:srgbClr val="FFFFFF"/>
                </a:solidFill>
              </a:rPr>
              <a:t>Exploring What Faith Means </a:t>
            </a:r>
          </a:p>
        </p:txBody>
      </p:sp>
      <p:graphicFrame>
        <p:nvGraphicFramePr>
          <p:cNvPr id="5" name="Content Placeholder 2">
            <a:extLst>
              <a:ext uri="{FF2B5EF4-FFF2-40B4-BE49-F238E27FC236}">
                <a16:creationId xmlns:a16="http://schemas.microsoft.com/office/drawing/2014/main" id="{A635BB06-85D2-485D-8387-814DDE5EF6F7}"/>
              </a:ext>
            </a:extLst>
          </p:cNvPr>
          <p:cNvGraphicFramePr>
            <a:graphicFrameLocks noGrp="1"/>
          </p:cNvGraphicFramePr>
          <p:nvPr>
            <p:ph idx="1"/>
            <p:extLst>
              <p:ext uri="{D42A27DB-BD31-4B8C-83A1-F6EECF244321}">
                <p14:modId xmlns:p14="http://schemas.microsoft.com/office/powerpoint/2010/main" val="307941863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2590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660041" y="2767106"/>
            <a:ext cx="2880828" cy="3071906"/>
          </a:xfrm>
        </p:spPr>
        <p:txBody>
          <a:bodyPr anchor="t">
            <a:normAutofit/>
          </a:bodyPr>
          <a:lstStyle/>
          <a:p>
            <a:pPr algn="l"/>
            <a:r>
              <a:rPr lang="en-US" sz="4000">
                <a:solidFill>
                  <a:srgbClr val="FFFFFF"/>
                </a:solidFill>
              </a:rPr>
              <a:t>The Depth’s of Faith</a:t>
            </a:r>
          </a:p>
        </p:txBody>
      </p:sp>
      <p:sp>
        <p:nvSpPr>
          <p:cNvPr id="3" name="Subtitle 2"/>
          <p:cNvSpPr>
            <a:spLocks noGrp="1"/>
          </p:cNvSpPr>
          <p:nvPr>
            <p:ph type="subTitle" idx="1"/>
          </p:nvPr>
        </p:nvSpPr>
        <p:spPr>
          <a:xfrm>
            <a:off x="660042" y="806824"/>
            <a:ext cx="2919738" cy="1494117"/>
          </a:xfrm>
        </p:spPr>
        <p:txBody>
          <a:bodyPr anchor="b">
            <a:normAutofit/>
          </a:bodyPr>
          <a:lstStyle/>
          <a:p>
            <a:pPr algn="l"/>
            <a:r>
              <a:rPr lang="en-US" sz="1600">
                <a:solidFill>
                  <a:srgbClr val="FFFFFF"/>
                </a:solidFill>
              </a:rPr>
              <a:t>Pastor L. H. Anthony, M. Div. 	</a:t>
            </a:r>
          </a:p>
          <a:p>
            <a:pPr algn="l"/>
            <a:r>
              <a:rPr lang="en-US" sz="1600">
                <a:solidFill>
                  <a:srgbClr val="FFFFFF"/>
                </a:solidFill>
              </a:rPr>
              <a:t>Mount Carmel Missionary Baptist Church </a:t>
            </a:r>
          </a:p>
          <a:p>
            <a:pPr algn="l"/>
            <a:r>
              <a:rPr lang="en-US" sz="1600">
                <a:solidFill>
                  <a:srgbClr val="FFFFFF"/>
                </a:solidFill>
              </a:rPr>
              <a:t>Bible Study 1/26/2022</a:t>
            </a:r>
          </a:p>
        </p:txBody>
      </p:sp>
      <p:pic>
        <p:nvPicPr>
          <p:cNvPr id="5" name="Video 4">
            <a:extLst>
              <a:ext uri="{FF2B5EF4-FFF2-40B4-BE49-F238E27FC236}">
                <a16:creationId xmlns:a16="http://schemas.microsoft.com/office/drawing/2014/main" id="{478AD606-AC3D-46F2-9F83-A9205611126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4502428" y="1402530"/>
            <a:ext cx="7225748" cy="4052940"/>
          </a:xfrm>
          <a:prstGeom prst="rect">
            <a:avLst/>
          </a:prstGeom>
        </p:spPr>
      </p:pic>
    </p:spTree>
    <p:extLst>
      <p:ext uri="{BB962C8B-B14F-4D97-AF65-F5344CB8AC3E}">
        <p14:creationId xmlns:p14="http://schemas.microsoft.com/office/powerpoint/2010/main" val="124472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ROMANS 1:17</a:t>
            </a:r>
          </a:p>
        </p:txBody>
      </p:sp>
      <p:sp>
        <p:nvSpPr>
          <p:cNvPr id="3" name="Content Placeholder 2"/>
          <p:cNvSpPr>
            <a:spLocks noGrp="1"/>
          </p:cNvSpPr>
          <p:nvPr>
            <p:ph idx="1"/>
          </p:nvPr>
        </p:nvSpPr>
        <p:spPr>
          <a:xfrm>
            <a:off x="6503158" y="649480"/>
            <a:ext cx="4862447" cy="5546047"/>
          </a:xfrm>
        </p:spPr>
        <p:txBody>
          <a:bodyPr anchor="ctr">
            <a:normAutofit/>
          </a:bodyPr>
          <a:lstStyle/>
          <a:p>
            <a:r>
              <a:rPr lang="en-US" sz="4000" baseline="30000" dirty="0"/>
              <a:t>17 </a:t>
            </a:r>
            <a:r>
              <a:rPr lang="en-US" sz="4000" dirty="0"/>
              <a:t>For therein is the righteousness of God revealed from </a:t>
            </a:r>
            <a:r>
              <a:rPr lang="en-US" sz="4000" b="1" u="sng" dirty="0"/>
              <a:t>faith to faith</a:t>
            </a:r>
            <a:r>
              <a:rPr lang="en-US" sz="4000" dirty="0"/>
              <a:t>: as it is written, </a:t>
            </a:r>
            <a:r>
              <a:rPr lang="en-US" sz="4000" i="1" dirty="0"/>
              <a:t>The just shall live by faith</a:t>
            </a:r>
            <a:r>
              <a:rPr lang="en-US" sz="4000" dirty="0"/>
              <a:t>.</a:t>
            </a:r>
          </a:p>
          <a:p>
            <a:endParaRPr lang="en-US" sz="2000" dirty="0"/>
          </a:p>
        </p:txBody>
      </p:sp>
    </p:spTree>
    <p:extLst>
      <p:ext uri="{BB962C8B-B14F-4D97-AF65-F5344CB8AC3E}">
        <p14:creationId xmlns:p14="http://schemas.microsoft.com/office/powerpoint/2010/main" val="512802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26396" y="586855"/>
            <a:ext cx="4230100" cy="3387497"/>
          </a:xfrm>
        </p:spPr>
        <p:txBody>
          <a:bodyPr anchor="b">
            <a:normAutofit/>
          </a:bodyPr>
          <a:lstStyle/>
          <a:p>
            <a:pPr algn="r"/>
            <a:r>
              <a:rPr lang="en-US" sz="4000" b="1" dirty="0">
                <a:solidFill>
                  <a:srgbClr val="FFFFFF"/>
                </a:solidFill>
                <a:effectLst>
                  <a:outerShdw blurRad="38100" dist="38100" dir="2700000" algn="tl">
                    <a:srgbClr val="000000">
                      <a:alpha val="43137"/>
                    </a:srgbClr>
                  </a:outerShdw>
                </a:effectLst>
              </a:rPr>
              <a:t>The “BY FAITH” Factor</a:t>
            </a:r>
          </a:p>
        </p:txBody>
      </p:sp>
      <p:sp>
        <p:nvSpPr>
          <p:cNvPr id="3" name="Content Placeholder 2"/>
          <p:cNvSpPr>
            <a:spLocks noGrp="1"/>
          </p:cNvSpPr>
          <p:nvPr>
            <p:ph idx="1"/>
          </p:nvPr>
        </p:nvSpPr>
        <p:spPr>
          <a:xfrm>
            <a:off x="6503158" y="649480"/>
            <a:ext cx="4862447" cy="5546047"/>
          </a:xfrm>
        </p:spPr>
        <p:txBody>
          <a:bodyPr anchor="ctr">
            <a:normAutofit/>
          </a:bodyPr>
          <a:lstStyle/>
          <a:p>
            <a:r>
              <a:rPr lang="en-US" sz="3200" dirty="0"/>
              <a:t>When reading the words </a:t>
            </a:r>
            <a:r>
              <a:rPr lang="en-US" sz="3200" b="1" dirty="0"/>
              <a:t>“BY FAITH”, </a:t>
            </a:r>
            <a:r>
              <a:rPr lang="en-US" sz="3200" dirty="0"/>
              <a:t>in scripture one should translate these words to mean “</a:t>
            </a:r>
            <a:r>
              <a:rPr lang="en-US" sz="3200" i="1" u="sng" dirty="0">
                <a:effectLst>
                  <a:outerShdw blurRad="38100" dist="38100" dir="2700000" algn="tl">
                    <a:srgbClr val="000000">
                      <a:alpha val="43137"/>
                    </a:srgbClr>
                  </a:outerShdw>
                </a:effectLst>
              </a:rPr>
              <a:t>By Confident Obedience to God’s Word, despite circumstances or consequences; and as evidence of things not before or ever seen, but expected of the willingness and capabilities of God</a:t>
            </a:r>
            <a:r>
              <a:rPr lang="en-US" sz="3200" i="1" dirty="0">
                <a:effectLst>
                  <a:outerShdw blurRad="38100" dist="38100" dir="2700000" algn="tl">
                    <a:srgbClr val="000000">
                      <a:alpha val="43137"/>
                    </a:srgbClr>
                  </a:outerShdw>
                </a:effectLst>
              </a:rPr>
              <a:t>!</a:t>
            </a:r>
            <a:endParaRPr lang="en-US" sz="3200" dirty="0"/>
          </a:p>
          <a:p>
            <a:pPr marL="0" indent="0">
              <a:buNone/>
            </a:pPr>
            <a:endParaRPr lang="en-US" sz="2000" dirty="0"/>
          </a:p>
        </p:txBody>
      </p:sp>
    </p:spTree>
    <p:extLst>
      <p:ext uri="{BB962C8B-B14F-4D97-AF65-F5344CB8AC3E}">
        <p14:creationId xmlns:p14="http://schemas.microsoft.com/office/powerpoint/2010/main" val="2485181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7D67C2EE-AFA7-458A-8695-51B546F47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0"/>
            <a:ext cx="1158503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49" y="721805"/>
            <a:ext cx="10258732" cy="2147520"/>
          </a:xfrm>
        </p:spPr>
        <p:txBody>
          <a:bodyPr anchor="b">
            <a:normAutofit/>
          </a:bodyPr>
          <a:lstStyle/>
          <a:p>
            <a:r>
              <a:rPr lang="en-US" sz="6000" dirty="0"/>
              <a:t>Hebrews 11:4</a:t>
            </a:r>
          </a:p>
        </p:txBody>
      </p:sp>
      <p:grpSp>
        <p:nvGrpSpPr>
          <p:cNvPr id="9" name="Group 13">
            <a:extLst>
              <a:ext uri="{FF2B5EF4-FFF2-40B4-BE49-F238E27FC236}">
                <a16:creationId xmlns:a16="http://schemas.microsoft.com/office/drawing/2014/main" id="{1221A507-76C4-489F-9F32-ECC44C5D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5" name="Rectangle 64">
              <a:extLst>
                <a:ext uri="{FF2B5EF4-FFF2-40B4-BE49-F238E27FC236}">
                  <a16:creationId xmlns:a16="http://schemas.microsoft.com/office/drawing/2014/main" id="{7DC847D7-5EB9-4FE0-B168-3DE1EB4EF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F6F873C5-6B08-4AFE-A352-0A7CBBF46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B0DB0814-1ED8-487C-B9C3-0A3D8FCF9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F5F3852A-F720-4D40-A134-9973D3E1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B5D5737-4218-40BA-8AF2-1AE5DECD3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B935F463-D65C-49FE-A92B-41F5ECDA68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F6CA73CF-0DFE-4798-BC6E-C387843B4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98C7D6EA-A5D9-4522-AE62-F469FE6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04050F1-B046-473B-B19A-E9E56235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975EDD96-1800-4F89-BFE1-9B91350FB6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20884670-A662-4E05-AAE8-45BD00526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3FF1EA1E-0B30-4AB3-9D10-CAFB149C8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45623CE9-FC05-43E5-A0BF-7BD5F22B8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E5FDD108-3711-4CC4-AA3A-62731494D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17CDDB6-3812-4D05-B01E-102B32F6B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D6726100-858D-44CA-B0A8-DC13EA7B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C299ED46-3E2E-408F-82A1-FB2A0A2B9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72859DA-EE4D-4BF7-B000-0718B4A0F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666A5CAC-B220-49E0-A1BC-AD5F16827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6690C2E3-0443-48E4-8F94-E3D9113FF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3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66649" y="3509010"/>
            <a:ext cx="10258733" cy="3057328"/>
          </a:xfrm>
        </p:spPr>
        <p:txBody>
          <a:bodyPr anchor="ctr">
            <a:normAutofit/>
          </a:bodyPr>
          <a:lstStyle/>
          <a:p>
            <a:r>
              <a:rPr lang="en-US" sz="4000" b="1" u="sng" dirty="0"/>
              <a:t>By faith </a:t>
            </a:r>
            <a:r>
              <a:rPr lang="en-US" sz="4000" dirty="0"/>
              <a:t>Abel offered unto God a more excellent sacrifice than Cain, by which he obtained witness that he was righteous, God testifying of his gifts: and by it he being dead yet </a:t>
            </a:r>
            <a:r>
              <a:rPr lang="en-US" sz="4000" dirty="0" err="1"/>
              <a:t>speaketh</a:t>
            </a:r>
            <a:r>
              <a:rPr lang="en-US" sz="4000" dirty="0"/>
              <a:t>.</a:t>
            </a:r>
          </a:p>
        </p:txBody>
      </p:sp>
    </p:spTree>
    <p:extLst>
      <p:ext uri="{BB962C8B-B14F-4D97-AF65-F5344CB8AC3E}">
        <p14:creationId xmlns:p14="http://schemas.microsoft.com/office/powerpoint/2010/main" val="3445455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7D67C2EE-AFA7-458A-8695-51B546F47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0"/>
            <a:ext cx="1158503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49" y="721805"/>
            <a:ext cx="10258732" cy="2147520"/>
          </a:xfrm>
        </p:spPr>
        <p:txBody>
          <a:bodyPr anchor="b">
            <a:normAutofit/>
          </a:bodyPr>
          <a:lstStyle/>
          <a:p>
            <a:r>
              <a:rPr lang="en-US" sz="6000" dirty="0"/>
              <a:t>Hebrews 11:5</a:t>
            </a:r>
          </a:p>
        </p:txBody>
      </p:sp>
      <p:grpSp>
        <p:nvGrpSpPr>
          <p:cNvPr id="9" name="Group 13">
            <a:extLst>
              <a:ext uri="{FF2B5EF4-FFF2-40B4-BE49-F238E27FC236}">
                <a16:creationId xmlns:a16="http://schemas.microsoft.com/office/drawing/2014/main" id="{1221A507-76C4-489F-9F32-ECC44C5D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5" name="Rectangle 64">
              <a:extLst>
                <a:ext uri="{FF2B5EF4-FFF2-40B4-BE49-F238E27FC236}">
                  <a16:creationId xmlns:a16="http://schemas.microsoft.com/office/drawing/2014/main" id="{7DC847D7-5EB9-4FE0-B168-3DE1EB4EF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6">
              <a:extLst>
                <a:ext uri="{FF2B5EF4-FFF2-40B4-BE49-F238E27FC236}">
                  <a16:creationId xmlns:a16="http://schemas.microsoft.com/office/drawing/2014/main" id="{F6F873C5-6B08-4AFE-A352-0A7CBBF46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B0DB0814-1ED8-487C-B9C3-0A3D8FCF9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F5F3852A-F720-4D40-A134-9973D3E1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B5D5737-4218-40BA-8AF2-1AE5DECD3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B935F463-D65C-49FE-A92B-41F5ECDA68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F6CA73CF-0DFE-4798-BC6E-C387843B4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98C7D6EA-A5D9-4522-AE62-F469FE6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04050F1-B046-473B-B19A-E9E56235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975EDD96-1800-4F89-BFE1-9B91350FB6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20884670-A662-4E05-AAE8-45BD00526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3FF1EA1E-0B30-4AB3-9D10-CAFB149C8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45623CE9-FC05-43E5-A0BF-7BD5F22B8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E5FDD108-3711-4CC4-AA3A-62731494D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17CDDB6-3812-4D05-B01E-102B32F6B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D6726100-858D-44CA-B0A8-DC13EA7B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C299ED46-3E2E-408F-82A1-FB2A0A2B9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72859DA-EE4D-4BF7-B000-0718B4A0F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666A5CAC-B220-49E0-A1BC-AD5F16827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6690C2E3-0443-48E4-8F94-E3D9113FF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66649" y="3509010"/>
            <a:ext cx="10258733" cy="3057328"/>
          </a:xfrm>
        </p:spPr>
        <p:txBody>
          <a:bodyPr anchor="ctr">
            <a:normAutofit/>
          </a:bodyPr>
          <a:lstStyle/>
          <a:p>
            <a:r>
              <a:rPr lang="en-US" sz="4000" b="1" u="sng" dirty="0"/>
              <a:t>By faith </a:t>
            </a:r>
            <a:r>
              <a:rPr lang="en-US" sz="4000" dirty="0"/>
              <a:t>Enoch was translated that he should not see death; and was not found, because God had translated him: for before his translation he had this testimony, that he pleased God.</a:t>
            </a:r>
          </a:p>
        </p:txBody>
      </p:sp>
    </p:spTree>
    <p:extLst>
      <p:ext uri="{BB962C8B-B14F-4D97-AF65-F5344CB8AC3E}">
        <p14:creationId xmlns:p14="http://schemas.microsoft.com/office/powerpoint/2010/main" val="2532001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7D67C2EE-AFA7-458A-8695-51B546F47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0"/>
            <a:ext cx="1158503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66649" y="721805"/>
            <a:ext cx="10258732" cy="2147520"/>
          </a:xfrm>
        </p:spPr>
        <p:txBody>
          <a:bodyPr anchor="b">
            <a:normAutofit/>
          </a:bodyPr>
          <a:lstStyle/>
          <a:p>
            <a:r>
              <a:rPr lang="en-US" sz="6000" dirty="0"/>
              <a:t>Hebrews 11:6</a:t>
            </a:r>
          </a:p>
        </p:txBody>
      </p:sp>
      <p:grpSp>
        <p:nvGrpSpPr>
          <p:cNvPr id="9" name="Group 13">
            <a:extLst>
              <a:ext uri="{FF2B5EF4-FFF2-40B4-BE49-F238E27FC236}">
                <a16:creationId xmlns:a16="http://schemas.microsoft.com/office/drawing/2014/main" id="{1221A507-76C4-489F-9F32-ECC44C5D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5" name="Rectangle 64">
              <a:extLst>
                <a:ext uri="{FF2B5EF4-FFF2-40B4-BE49-F238E27FC236}">
                  <a16:creationId xmlns:a16="http://schemas.microsoft.com/office/drawing/2014/main" id="{7DC847D7-5EB9-4FE0-B168-3DE1EB4EF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F6F873C5-6B08-4AFE-A352-0A7CBBF46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B0DB0814-1ED8-487C-B9C3-0A3D8FCF93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F5F3852A-F720-4D40-A134-9973D3E1F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B5D5737-4218-40BA-8AF2-1AE5DECD3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B935F463-D65C-49FE-A92B-41F5ECDA68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F6CA73CF-0DFE-4798-BC6E-C387843B4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98C7D6EA-A5D9-4522-AE62-F469FE68F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04050F1-B046-473B-B19A-E9E56235E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975EDD96-1800-4F89-BFE1-9B91350FB6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20884670-A662-4E05-AAE8-45BD00526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3FF1EA1E-0B30-4AB3-9D10-CAFB149C8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45623CE9-FC05-43E5-A0BF-7BD5F22B8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E5FDD108-3711-4CC4-AA3A-62731494D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17CDDB6-3812-4D05-B01E-102B32F6B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D6726100-858D-44CA-B0A8-DC13EA7B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C299ED46-3E2E-408F-82A1-FB2A0A2B9C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72859DA-EE4D-4BF7-B000-0718B4A0F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666A5CAC-B220-49E0-A1BC-AD5F16827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6690C2E3-0443-48E4-8F94-E3D9113FF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3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66649" y="3509010"/>
            <a:ext cx="10258733" cy="3057328"/>
          </a:xfrm>
        </p:spPr>
        <p:txBody>
          <a:bodyPr anchor="ctr">
            <a:normAutofit/>
          </a:bodyPr>
          <a:lstStyle/>
          <a:p>
            <a:r>
              <a:rPr lang="en-US" sz="4000" dirty="0"/>
              <a:t>But </a:t>
            </a:r>
            <a:r>
              <a:rPr lang="en-US" sz="4000" b="1" u="sng" dirty="0"/>
              <a:t>without faith </a:t>
            </a:r>
            <a:r>
              <a:rPr lang="en-US" sz="4000" dirty="0"/>
              <a:t>it is impossible to please him: for he that cometh to God must believe that he is, and that he is a rewarder of them that diligently seek him.</a:t>
            </a:r>
          </a:p>
        </p:txBody>
      </p:sp>
    </p:spTree>
    <p:extLst>
      <p:ext uri="{BB962C8B-B14F-4D97-AF65-F5344CB8AC3E}">
        <p14:creationId xmlns:p14="http://schemas.microsoft.com/office/powerpoint/2010/main" val="7603759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402</TotalTime>
  <Words>1207</Words>
  <Application>Microsoft Office PowerPoint</Application>
  <PresentationFormat>Widescreen</PresentationFormat>
  <Paragraphs>71</Paragraphs>
  <Slides>12</Slides>
  <Notes>12</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Foundational scripture &amp;  Lesson Objective</vt:lpstr>
      <vt:lpstr>Exploring What Faith Means </vt:lpstr>
      <vt:lpstr>Exploring What Faith Means </vt:lpstr>
      <vt:lpstr>The Depth’s of Faith</vt:lpstr>
      <vt:lpstr>ROMANS 1:17</vt:lpstr>
      <vt:lpstr>The “BY FAITH” Factor</vt:lpstr>
      <vt:lpstr>Hebrews 11:4</vt:lpstr>
      <vt:lpstr>Hebrews 11:5</vt:lpstr>
      <vt:lpstr>Hebrews 11:6</vt:lpstr>
      <vt:lpstr>Hebrews 11:7</vt:lpstr>
      <vt:lpstr>EMPLOYING SAVING FAITH PROVIDES A BENCHMARK WHEN FAITH ADJUSTMENTS ARE NEEDED</vt:lpstr>
      <vt:lpstr>FAITH PROGRESSIONS Steps to Walk  Walk to Work  Work to Worship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PROGRESSING BY FAITH</dc:title>
  <dc:creator>Leroy Anthony</dc:creator>
  <cp:lastModifiedBy>Leroy Anthony</cp:lastModifiedBy>
  <cp:revision>17</cp:revision>
  <cp:lastPrinted>2016-01-27T23:40:04Z</cp:lastPrinted>
  <dcterms:created xsi:type="dcterms:W3CDTF">2016-01-27T20:36:20Z</dcterms:created>
  <dcterms:modified xsi:type="dcterms:W3CDTF">2022-01-25T20:09:02Z</dcterms:modified>
</cp:coreProperties>
</file>