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274" r:id="rId3"/>
    <p:sldId id="275" r:id="rId4"/>
    <p:sldId id="276" r:id="rId5"/>
    <p:sldId id="257" r:id="rId6"/>
    <p:sldId id="258" r:id="rId7"/>
    <p:sldId id="259" r:id="rId8"/>
    <p:sldId id="260" r:id="rId9"/>
    <p:sldId id="261" r:id="rId10"/>
    <p:sldId id="262" r:id="rId11"/>
    <p:sldId id="263" r:id="rId12"/>
    <p:sldId id="264" r:id="rId13"/>
    <p:sldId id="266" r:id="rId14"/>
    <p:sldId id="265" r:id="rId15"/>
    <p:sldId id="267" r:id="rId16"/>
    <p:sldId id="268" r:id="rId17"/>
    <p:sldId id="269" r:id="rId18"/>
    <p:sldId id="270" r:id="rId19"/>
    <p:sldId id="271" r:id="rId20"/>
    <p:sldId id="272" r:id="rId21"/>
    <p:sldId id="273" r:id="rId22"/>
    <p:sldId id="277"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919" y="4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7DCD29-EE37-EE77-AD2A-7F27A1F9307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3439185B-5F3E-1A4D-A8AC-B22E5AE3D523}"/>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ED33B41-042F-4FFA-94EF-5754B8A0BAE0}" type="datetimeFigureOut">
              <a:rPr lang="en-US"/>
              <a:pPr>
                <a:defRPr/>
              </a:pPr>
              <a:t>8/24/22</a:t>
            </a:fld>
            <a:endParaRPr lang="en-US"/>
          </a:p>
        </p:txBody>
      </p:sp>
      <p:sp>
        <p:nvSpPr>
          <p:cNvPr id="4" name="Footer Placeholder 3">
            <a:extLst>
              <a:ext uri="{FF2B5EF4-FFF2-40B4-BE49-F238E27FC236}">
                <a16:creationId xmlns:a16="http://schemas.microsoft.com/office/drawing/2014/main" id="{B31AED72-7063-9D63-B5DC-45B32A83279B}"/>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817AD532-F9BE-FA8E-1F15-DC16BBFA826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B16E9AA-182D-41A3-B006-403E5E5AAB7E}"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280DBD9-6C4A-596E-7D98-51EEC2763D9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496E89C2-C015-B199-6BEE-654D7F329F1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41510526-0400-4963-9279-93522CD4FACF}" type="datetimeFigureOut">
              <a:rPr lang="en-US"/>
              <a:pPr>
                <a:defRPr/>
              </a:pPr>
              <a:t>8/24/22</a:t>
            </a:fld>
            <a:endParaRPr lang="en-US"/>
          </a:p>
        </p:txBody>
      </p:sp>
      <p:sp>
        <p:nvSpPr>
          <p:cNvPr id="4" name="Slide Image Placeholder 3">
            <a:extLst>
              <a:ext uri="{FF2B5EF4-FFF2-40B4-BE49-F238E27FC236}">
                <a16:creationId xmlns:a16="http://schemas.microsoft.com/office/drawing/2014/main" id="{6CE130E9-356A-108B-AFA9-8FCAF818DDC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C6BABC0-1440-2AD6-3EC9-BA51A771C7C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DDD58EC-4EA4-D49D-FEDF-E0612D956CC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08840886-DDAD-F412-FA2A-C5C53390B1E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D03A19C-237C-406E-B496-5D66A4FE144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1FBB23BE-7A69-B691-56AF-38E12013B5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FF93FB9D-CBB9-E167-BF41-1E39B4AF7B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220" name="Slide Number Placeholder 3">
            <a:extLst>
              <a:ext uri="{FF2B5EF4-FFF2-40B4-BE49-F238E27FC236}">
                <a16:creationId xmlns:a16="http://schemas.microsoft.com/office/drawing/2014/main" id="{C0A035F0-1A2C-AD3E-88F7-F357FB7DB6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226B097-35AA-4031-9A51-DE16394D1ED5}"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E6A4ED72-EA37-DE06-3A2B-5A910B4E90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FD642A74-235D-E0FD-EB1B-5C1400E913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8676" name="Slide Number Placeholder 3">
            <a:extLst>
              <a:ext uri="{FF2B5EF4-FFF2-40B4-BE49-F238E27FC236}">
                <a16:creationId xmlns:a16="http://schemas.microsoft.com/office/drawing/2014/main" id="{EFE3BE10-2C31-2BA4-FFD6-FD63D6D35A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75465BB-94B9-4DB0-BACB-1AF27DA9D0C9}" type="slidenum">
              <a:rPr lang="en-US" altLang="en-US"/>
              <a:pPr/>
              <a:t>11</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67C5755-653B-9F14-88BA-EA58DEDAF7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41E7DD0F-347B-EC56-8C28-FA49C4EF12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a:extLst>
              <a:ext uri="{FF2B5EF4-FFF2-40B4-BE49-F238E27FC236}">
                <a16:creationId xmlns:a16="http://schemas.microsoft.com/office/drawing/2014/main" id="{07474781-0377-154C-B749-2D2474366D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1A23C44-8A8D-403D-9399-97EE1841EC67}" type="slidenum">
              <a:rPr lang="en-US" altLang="en-US"/>
              <a:pPr/>
              <a:t>12</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14C46078-913A-C0BA-702A-43961BD1A7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2F901857-29D5-9B80-79BF-C28E1225DD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2772" name="Slide Number Placeholder 3">
            <a:extLst>
              <a:ext uri="{FF2B5EF4-FFF2-40B4-BE49-F238E27FC236}">
                <a16:creationId xmlns:a16="http://schemas.microsoft.com/office/drawing/2014/main" id="{86167D43-75C5-0A80-002C-3A4925F58C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045C438-F686-4B4A-A00A-0F6A9F052735}" type="slidenum">
              <a:rPr lang="en-US" altLang="en-US"/>
              <a:pPr/>
              <a:t>13</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77F1E747-D9B6-C67D-A9CE-44BF482FC3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9410527D-10CA-8753-A0B7-2ACEA2349C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4820" name="Slide Number Placeholder 3">
            <a:extLst>
              <a:ext uri="{FF2B5EF4-FFF2-40B4-BE49-F238E27FC236}">
                <a16:creationId xmlns:a16="http://schemas.microsoft.com/office/drawing/2014/main" id="{B5AE89A2-2D85-28EE-F3A8-C94AA3247F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5BFAFBB-45D1-4383-B086-82B2230B6A49}" type="slidenum">
              <a:rPr lang="en-US" altLang="en-US"/>
              <a:pPr/>
              <a:t>14</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B2954925-A608-4E8B-27E3-C46BC717BB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72A782D7-3A85-7251-B15A-852C4FF942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6868" name="Slide Number Placeholder 3">
            <a:extLst>
              <a:ext uri="{FF2B5EF4-FFF2-40B4-BE49-F238E27FC236}">
                <a16:creationId xmlns:a16="http://schemas.microsoft.com/office/drawing/2014/main" id="{282D48F4-BDFA-A0B1-D195-A1CEC246EF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F0E588-1D61-459B-B89E-BB2513A6BE78}" type="slidenum">
              <a:rPr lang="en-US" altLang="en-US"/>
              <a:pPr/>
              <a:t>15</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FCF39345-C4F0-19E3-C3A9-ED57FE2EBB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148876E4-35A8-855B-9CCE-3BFC59FD6A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8916" name="Slide Number Placeholder 3">
            <a:extLst>
              <a:ext uri="{FF2B5EF4-FFF2-40B4-BE49-F238E27FC236}">
                <a16:creationId xmlns:a16="http://schemas.microsoft.com/office/drawing/2014/main" id="{77613992-4099-AB1B-28EF-1C20376C48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B714CEE-9D79-4A50-A851-3B7099E8111E}" type="slidenum">
              <a:rPr lang="en-US" altLang="en-US"/>
              <a:pPr/>
              <a:t>16</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E198BB79-C564-98AB-F1B7-424C923EB2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1B711B95-A0D8-FA5E-FE91-1591AC23F6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0964" name="Slide Number Placeholder 3">
            <a:extLst>
              <a:ext uri="{FF2B5EF4-FFF2-40B4-BE49-F238E27FC236}">
                <a16:creationId xmlns:a16="http://schemas.microsoft.com/office/drawing/2014/main" id="{60D72318-B566-5DA8-F573-4033F1896E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01CAAE-13A9-4326-9C45-B2762693DCF2}" type="slidenum">
              <a:rPr lang="en-US" altLang="en-US"/>
              <a:pPr/>
              <a:t>17</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2BDDB3EF-B5F5-77E1-0607-AD37460EB9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CDC0435F-61A8-B2DF-7DBD-E0FEC6E2B7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3012" name="Slide Number Placeholder 3">
            <a:extLst>
              <a:ext uri="{FF2B5EF4-FFF2-40B4-BE49-F238E27FC236}">
                <a16:creationId xmlns:a16="http://schemas.microsoft.com/office/drawing/2014/main" id="{291A4269-3D38-2352-58E6-4F710B56F4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5567B32-4F1C-4D95-9767-B491AD6FED6A}" type="slidenum">
              <a:rPr lang="en-US" altLang="en-US"/>
              <a:pPr/>
              <a:t>18</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5E6A0FEC-186B-AA52-B538-6031890233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464BCD2C-B1CF-81F1-28CF-B979E14600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5060" name="Slide Number Placeholder 3">
            <a:extLst>
              <a:ext uri="{FF2B5EF4-FFF2-40B4-BE49-F238E27FC236}">
                <a16:creationId xmlns:a16="http://schemas.microsoft.com/office/drawing/2014/main" id="{512DC1EC-0E37-1186-F666-E02F03FAA52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2E8EFD1-D7BE-4234-9577-6AC8B6E1AA1E}" type="slidenum">
              <a:rPr lang="en-US" altLang="en-US"/>
              <a:pPr/>
              <a:t>19</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8AB54046-EE33-9904-1538-AF7A1F6704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078EE09F-F62A-2910-113B-5429DEE098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7108" name="Slide Number Placeholder 3">
            <a:extLst>
              <a:ext uri="{FF2B5EF4-FFF2-40B4-BE49-F238E27FC236}">
                <a16:creationId xmlns:a16="http://schemas.microsoft.com/office/drawing/2014/main" id="{DCF467B8-CB4F-9EFB-8A61-A69667A638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925A479-29B4-4B97-A6CF-C1613B3693D9}" type="slidenum">
              <a:rPr lang="en-US" altLang="en-US"/>
              <a:pPr/>
              <a:t>20</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CBD40D3C-60FB-DB75-A032-B0768089F6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341C1722-3DAD-3CFC-66AB-E389D87B97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Slide Number Placeholder 3">
            <a:extLst>
              <a:ext uri="{FF2B5EF4-FFF2-40B4-BE49-F238E27FC236}">
                <a16:creationId xmlns:a16="http://schemas.microsoft.com/office/drawing/2014/main" id="{1B02E16D-6E64-8187-1045-6FAA8724B0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E047D5-D503-421A-89A4-F099271A3921}" type="slidenum">
              <a:rPr lang="en-US" altLang="en-US"/>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938D8E43-BBBC-9F70-26A5-C64A702FE6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50B331E4-EFAC-69A2-1C18-B3D8B98EF1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9156" name="Slide Number Placeholder 3">
            <a:extLst>
              <a:ext uri="{FF2B5EF4-FFF2-40B4-BE49-F238E27FC236}">
                <a16:creationId xmlns:a16="http://schemas.microsoft.com/office/drawing/2014/main" id="{2D342F87-C3C7-8DE1-9CC2-D59C820E98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EBF4382-BF0D-4453-9C84-EF0272744583}" type="slidenum">
              <a:rPr lang="en-US" altLang="en-US"/>
              <a:pPr/>
              <a:t>21</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A03BF2B3-5167-B386-3912-02FE86FAFB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62064027-7E51-A273-4D92-3D33382B3D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5D73AD19-8084-BBC8-3047-752FCE4AB5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D60ED6-DD95-43D4-9184-836BDB3DECBC}" type="slidenum">
              <a:rPr lang="en-US" altLang="en-US"/>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568E03D-867B-3BC7-5953-0752E1D87D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7CF7DD80-7099-5732-97EE-A987F1EEFC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Unprincipled, or operate in disapproval of the Holy Spirit.</a:t>
            </a:r>
          </a:p>
        </p:txBody>
      </p:sp>
      <p:sp>
        <p:nvSpPr>
          <p:cNvPr id="16388" name="Slide Number Placeholder 3">
            <a:extLst>
              <a:ext uri="{FF2B5EF4-FFF2-40B4-BE49-F238E27FC236}">
                <a16:creationId xmlns:a16="http://schemas.microsoft.com/office/drawing/2014/main" id="{EC88EBB1-3542-3D66-9BAD-D2CF6835D5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7159944-3FE9-4C2C-B9A8-9307B7E83FB5}" type="slidenum">
              <a:rPr lang="en-US" altLang="en-US"/>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562BF22F-C7FC-2D73-A7A1-DC113413AD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4CB26FA-79D7-282A-DDF1-2F1C1DE31A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a:extLst>
              <a:ext uri="{FF2B5EF4-FFF2-40B4-BE49-F238E27FC236}">
                <a16:creationId xmlns:a16="http://schemas.microsoft.com/office/drawing/2014/main" id="{8A643C12-6993-8452-5AAA-82B44328B0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726D7D3-1767-46B7-8EBD-EC500E44DF50}" type="slidenum">
              <a:rPr lang="en-US" altLang="en-US"/>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39C59252-BF20-6CB3-D97C-A62228A498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45F6214-6BA5-8DD4-5577-40D142C94A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B8C8A1E-A6FF-2DBA-5881-8DFC7CFC44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487BEEE-C29B-47CA-96A4-D6008D7882BB}" type="slidenum">
              <a:rPr lang="en-US" altLang="en-US"/>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F47CEFE8-B48A-93E9-8886-742144D957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522C74AA-BFD1-46D9-1C91-FC4E4D7064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2" name="Slide Number Placeholder 3">
            <a:extLst>
              <a:ext uri="{FF2B5EF4-FFF2-40B4-BE49-F238E27FC236}">
                <a16:creationId xmlns:a16="http://schemas.microsoft.com/office/drawing/2014/main" id="{728CA32B-2CB1-8D5C-6798-D53EAA7758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274E2E2-5D51-40C2-9998-8A5BA168B59B}" type="slidenum">
              <a:rPr lang="en-US" altLang="en-US"/>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B42084D7-1E24-D56F-395A-D112338D68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F86F47C2-72ED-D00D-CFF5-228A7C2506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7DDEDA3C-D677-B1AE-7582-0CBCBBE884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61C698-6D71-42E2-A27D-B884938DEEED}" type="slidenum">
              <a:rPr lang="en-US" altLang="en-US"/>
              <a:pPr/>
              <a:t>9</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51E3035-EDF4-BC27-399A-57534D92C3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2FA74DC8-011B-78ED-FE01-A8061FF86E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8" name="Slide Number Placeholder 3">
            <a:extLst>
              <a:ext uri="{FF2B5EF4-FFF2-40B4-BE49-F238E27FC236}">
                <a16:creationId xmlns:a16="http://schemas.microsoft.com/office/drawing/2014/main" id="{CF370C7A-7386-2778-BA83-25DDA6CC16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CD51D69-3EBD-4BA3-98E9-346E0F6ABE5F}" type="slidenum">
              <a:rPr lang="en-US" altLang="en-US"/>
              <a:pPr/>
              <a:t>10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A2115A-1501-1C54-C4A8-FAF33847F2D8}"/>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3" name="Rounded Rectangle 10">
            <a:extLst>
              <a:ext uri="{FF2B5EF4-FFF2-40B4-BE49-F238E27FC236}">
                <a16:creationId xmlns:a16="http://schemas.microsoft.com/office/drawing/2014/main" id="{08943650-16C8-3839-1C55-8BA4FF60BDEC}"/>
              </a:ext>
            </a:extLst>
          </p:cNvPr>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Rectangle 3">
            <a:extLst>
              <a:ext uri="{FF2B5EF4-FFF2-40B4-BE49-F238E27FC236}">
                <a16:creationId xmlns:a16="http://schemas.microsoft.com/office/drawing/2014/main" id="{3C0E9305-83BB-86BB-A6BC-F99418E185E5}"/>
              </a:ext>
            </a:extLst>
          </p:cNvPr>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a:extLst>
              <a:ext uri="{FF2B5EF4-FFF2-40B4-BE49-F238E27FC236}">
                <a16:creationId xmlns:a16="http://schemas.microsoft.com/office/drawing/2014/main" id="{8C91A0D7-8BD8-9FFA-82A8-3D0E3181DE3E}"/>
              </a:ext>
            </a:extLst>
          </p:cNvPr>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a:extLst>
              <a:ext uri="{FF2B5EF4-FFF2-40B4-BE49-F238E27FC236}">
                <a16:creationId xmlns:a16="http://schemas.microsoft.com/office/drawing/2014/main" id="{231CD85E-CF1F-93E6-E39B-A121653BB882}"/>
              </a:ext>
            </a:extLst>
          </p:cNvPr>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7" name="Date Placeholder 27">
            <a:extLst>
              <a:ext uri="{FF2B5EF4-FFF2-40B4-BE49-F238E27FC236}">
                <a16:creationId xmlns:a16="http://schemas.microsoft.com/office/drawing/2014/main" id="{0C4B4817-393E-2A30-AFC4-8AB5F75B7E03}"/>
              </a:ext>
            </a:extLst>
          </p:cNvPr>
          <p:cNvSpPr>
            <a:spLocks noGrp="1"/>
          </p:cNvSpPr>
          <p:nvPr>
            <p:ph type="dt" sz="half" idx="10"/>
          </p:nvPr>
        </p:nvSpPr>
        <p:spPr/>
        <p:txBody>
          <a:bodyPr/>
          <a:lstStyle>
            <a:lvl1pPr>
              <a:defRPr/>
            </a:lvl1pPr>
          </a:lstStyle>
          <a:p>
            <a:pPr>
              <a:defRPr/>
            </a:pPr>
            <a:fld id="{5C7EDC39-A71C-4083-A33C-B10F3E9EA8BF}" type="datetimeFigureOut">
              <a:rPr lang="en-US"/>
              <a:pPr>
                <a:defRPr/>
              </a:pPr>
              <a:t>8/24/22</a:t>
            </a:fld>
            <a:endParaRPr lang="en-US"/>
          </a:p>
        </p:txBody>
      </p:sp>
      <p:sp>
        <p:nvSpPr>
          <p:cNvPr id="10" name="Footer Placeholder 16">
            <a:extLst>
              <a:ext uri="{FF2B5EF4-FFF2-40B4-BE49-F238E27FC236}">
                <a16:creationId xmlns:a16="http://schemas.microsoft.com/office/drawing/2014/main" id="{0ACBBDC4-D8B3-03EC-93A6-9EB465AF19DE}"/>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28">
            <a:extLst>
              <a:ext uri="{FF2B5EF4-FFF2-40B4-BE49-F238E27FC236}">
                <a16:creationId xmlns:a16="http://schemas.microsoft.com/office/drawing/2014/main" id="{1BCDC5F2-4A7D-56D6-99C6-A04F8FB67FA1}"/>
              </a:ext>
            </a:extLst>
          </p:cNvPr>
          <p:cNvSpPr>
            <a:spLocks noGrp="1"/>
          </p:cNvSpPr>
          <p:nvPr>
            <p:ph type="sldNum" sz="quarter" idx="12"/>
          </p:nvPr>
        </p:nvSpPr>
        <p:spPr/>
        <p:txBody>
          <a:bodyPr/>
          <a:lstStyle>
            <a:lvl1pPr>
              <a:defRPr smtClean="0"/>
            </a:lvl1pPr>
          </a:lstStyle>
          <a:p>
            <a:pPr>
              <a:defRPr/>
            </a:pPr>
            <a:fld id="{D8A9D230-0ADB-4512-80F6-714E1E1F10D0}" type="slidenum">
              <a:rPr lang="en-US" altLang="en-US"/>
              <a:pPr>
                <a:defRPr/>
              </a:pPr>
              <a:t>‹#›</a:t>
            </a:fld>
            <a:endParaRPr lang="en-US" altLang="en-US"/>
          </a:p>
        </p:txBody>
      </p:sp>
    </p:spTree>
    <p:extLst>
      <p:ext uri="{BB962C8B-B14F-4D97-AF65-F5344CB8AC3E}">
        <p14:creationId xmlns:p14="http://schemas.microsoft.com/office/powerpoint/2010/main" val="414669811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6CCA2FF6-58E2-77AF-8AC7-2F59E66E6AA2}"/>
              </a:ext>
            </a:extLst>
          </p:cNvPr>
          <p:cNvSpPr>
            <a:spLocks noGrp="1"/>
          </p:cNvSpPr>
          <p:nvPr>
            <p:ph type="dt" sz="half" idx="10"/>
          </p:nvPr>
        </p:nvSpPr>
        <p:spPr/>
        <p:txBody>
          <a:bodyPr/>
          <a:lstStyle>
            <a:lvl1pPr>
              <a:defRPr/>
            </a:lvl1pPr>
          </a:lstStyle>
          <a:p>
            <a:pPr>
              <a:defRPr/>
            </a:pPr>
            <a:fld id="{C92603EE-3E2F-4842-BCF8-4E5BDD076041}" type="datetimeFigureOut">
              <a:rPr lang="en-US"/>
              <a:pPr>
                <a:defRPr/>
              </a:pPr>
              <a:t>8/24/22</a:t>
            </a:fld>
            <a:endParaRPr lang="en-US"/>
          </a:p>
        </p:txBody>
      </p:sp>
      <p:sp>
        <p:nvSpPr>
          <p:cNvPr id="5" name="Footer Placeholder 2">
            <a:extLst>
              <a:ext uri="{FF2B5EF4-FFF2-40B4-BE49-F238E27FC236}">
                <a16:creationId xmlns:a16="http://schemas.microsoft.com/office/drawing/2014/main" id="{BCC2DF40-7806-C624-8EE0-2E24060184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99FFAED1-40A6-F75A-3ACA-0AEC981D52F0}"/>
              </a:ext>
            </a:extLst>
          </p:cNvPr>
          <p:cNvSpPr>
            <a:spLocks noGrp="1"/>
          </p:cNvSpPr>
          <p:nvPr>
            <p:ph type="sldNum" sz="quarter" idx="12"/>
          </p:nvPr>
        </p:nvSpPr>
        <p:spPr/>
        <p:txBody>
          <a:bodyPr/>
          <a:lstStyle>
            <a:lvl1pPr>
              <a:defRPr/>
            </a:lvl1pPr>
          </a:lstStyle>
          <a:p>
            <a:pPr>
              <a:defRPr/>
            </a:pPr>
            <a:fld id="{7907B123-FACD-4A5F-B006-F8C915C5B05E}" type="slidenum">
              <a:rPr lang="en-US" altLang="en-US"/>
              <a:pPr>
                <a:defRPr/>
              </a:pPr>
              <a:t>‹#›</a:t>
            </a:fld>
            <a:endParaRPr lang="en-US" altLang="en-US"/>
          </a:p>
        </p:txBody>
      </p:sp>
    </p:spTree>
    <p:extLst>
      <p:ext uri="{BB962C8B-B14F-4D97-AF65-F5344CB8AC3E}">
        <p14:creationId xmlns:p14="http://schemas.microsoft.com/office/powerpoint/2010/main" val="910051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2EEA4DC2-3A7B-2752-E827-367AF6DC6466}"/>
              </a:ext>
            </a:extLst>
          </p:cNvPr>
          <p:cNvSpPr>
            <a:spLocks noGrp="1"/>
          </p:cNvSpPr>
          <p:nvPr>
            <p:ph type="dt" sz="half" idx="10"/>
          </p:nvPr>
        </p:nvSpPr>
        <p:spPr/>
        <p:txBody>
          <a:bodyPr/>
          <a:lstStyle>
            <a:lvl1pPr>
              <a:defRPr/>
            </a:lvl1pPr>
          </a:lstStyle>
          <a:p>
            <a:pPr>
              <a:defRPr/>
            </a:pPr>
            <a:fld id="{0285A158-8571-4C88-ADD5-9E600758E5A0}" type="datetimeFigureOut">
              <a:rPr lang="en-US"/>
              <a:pPr>
                <a:defRPr/>
              </a:pPr>
              <a:t>8/24/22</a:t>
            </a:fld>
            <a:endParaRPr lang="en-US"/>
          </a:p>
        </p:txBody>
      </p:sp>
      <p:sp>
        <p:nvSpPr>
          <p:cNvPr id="5" name="Footer Placeholder 2">
            <a:extLst>
              <a:ext uri="{FF2B5EF4-FFF2-40B4-BE49-F238E27FC236}">
                <a16:creationId xmlns:a16="http://schemas.microsoft.com/office/drawing/2014/main" id="{D32C0F01-D16D-939A-70BB-7EF14C086FB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085C1731-58FE-8DDE-57C6-37B4BBBD9B50}"/>
              </a:ext>
            </a:extLst>
          </p:cNvPr>
          <p:cNvSpPr>
            <a:spLocks noGrp="1"/>
          </p:cNvSpPr>
          <p:nvPr>
            <p:ph type="sldNum" sz="quarter" idx="12"/>
          </p:nvPr>
        </p:nvSpPr>
        <p:spPr/>
        <p:txBody>
          <a:bodyPr/>
          <a:lstStyle>
            <a:lvl1pPr>
              <a:defRPr/>
            </a:lvl1pPr>
          </a:lstStyle>
          <a:p>
            <a:pPr>
              <a:defRPr/>
            </a:pPr>
            <a:fld id="{C53A688F-B0A9-44E0-B796-EFFCD0045ACA}" type="slidenum">
              <a:rPr lang="en-US" altLang="en-US"/>
              <a:pPr>
                <a:defRPr/>
              </a:pPr>
              <a:t>‹#›</a:t>
            </a:fld>
            <a:endParaRPr lang="en-US" altLang="en-US"/>
          </a:p>
        </p:txBody>
      </p:sp>
    </p:spTree>
    <p:extLst>
      <p:ext uri="{BB962C8B-B14F-4D97-AF65-F5344CB8AC3E}">
        <p14:creationId xmlns:p14="http://schemas.microsoft.com/office/powerpoint/2010/main" val="311836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13">
            <a:extLst>
              <a:ext uri="{FF2B5EF4-FFF2-40B4-BE49-F238E27FC236}">
                <a16:creationId xmlns:a16="http://schemas.microsoft.com/office/drawing/2014/main" id="{05C72A17-0058-2DAC-7C0E-1E5DAED793DA}"/>
              </a:ext>
            </a:extLst>
          </p:cNvPr>
          <p:cNvSpPr>
            <a:spLocks noGrp="1"/>
          </p:cNvSpPr>
          <p:nvPr>
            <p:ph type="dt" sz="half" idx="10"/>
          </p:nvPr>
        </p:nvSpPr>
        <p:spPr/>
        <p:txBody>
          <a:bodyPr/>
          <a:lstStyle>
            <a:lvl1pPr>
              <a:defRPr/>
            </a:lvl1pPr>
          </a:lstStyle>
          <a:p>
            <a:pPr>
              <a:defRPr/>
            </a:pPr>
            <a:fld id="{505C8467-18F0-4933-BAB3-9FACBF64D100}" type="datetimeFigureOut">
              <a:rPr lang="en-US"/>
              <a:pPr>
                <a:defRPr/>
              </a:pPr>
              <a:t>8/24/22</a:t>
            </a:fld>
            <a:endParaRPr lang="en-US"/>
          </a:p>
        </p:txBody>
      </p:sp>
      <p:sp>
        <p:nvSpPr>
          <p:cNvPr id="4" name="Footer Placeholder 2">
            <a:extLst>
              <a:ext uri="{FF2B5EF4-FFF2-40B4-BE49-F238E27FC236}">
                <a16:creationId xmlns:a16="http://schemas.microsoft.com/office/drawing/2014/main" id="{6E71E454-D2F8-1DCD-B3AA-D728F80A748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3EFEDB43-B61C-1823-E107-42FBC0F09D69}"/>
              </a:ext>
            </a:extLst>
          </p:cNvPr>
          <p:cNvSpPr>
            <a:spLocks noGrp="1"/>
          </p:cNvSpPr>
          <p:nvPr>
            <p:ph type="sldNum" sz="quarter" idx="12"/>
          </p:nvPr>
        </p:nvSpPr>
        <p:spPr/>
        <p:txBody>
          <a:bodyPr/>
          <a:lstStyle>
            <a:lvl1pPr>
              <a:defRPr/>
            </a:lvl1pPr>
          </a:lstStyle>
          <a:p>
            <a:pPr>
              <a:defRPr/>
            </a:pPr>
            <a:fld id="{40CD3659-1860-487A-9558-87574894E1E0}" type="slidenum">
              <a:rPr lang="en-US" altLang="en-US"/>
              <a:pPr>
                <a:defRPr/>
              </a:pPr>
              <a:t>‹#›</a:t>
            </a:fld>
            <a:endParaRPr lang="en-US" altLang="en-US"/>
          </a:p>
        </p:txBody>
      </p:sp>
    </p:spTree>
    <p:extLst>
      <p:ext uri="{BB962C8B-B14F-4D97-AF65-F5344CB8AC3E}">
        <p14:creationId xmlns:p14="http://schemas.microsoft.com/office/powerpoint/2010/main" val="1010447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6E3E9D8-BC83-53D3-11EC-6D4E7E68F52A}"/>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5" name="Rounded Rectangle 10">
            <a:extLst>
              <a:ext uri="{FF2B5EF4-FFF2-40B4-BE49-F238E27FC236}">
                <a16:creationId xmlns:a16="http://schemas.microsoft.com/office/drawing/2014/main" id="{481F114C-988B-E75D-ABB2-1A71C108CC03}"/>
              </a:ext>
            </a:extLst>
          </p:cNvPr>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a:extLst>
              <a:ext uri="{FF2B5EF4-FFF2-40B4-BE49-F238E27FC236}">
                <a16:creationId xmlns:a16="http://schemas.microsoft.com/office/drawing/2014/main" id="{E18AE407-7B96-B360-7C6C-C7D4B08C5048}"/>
              </a:ext>
            </a:extLst>
          </p:cNvPr>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a:extLst>
              <a:ext uri="{FF2B5EF4-FFF2-40B4-BE49-F238E27FC236}">
                <a16:creationId xmlns:a16="http://schemas.microsoft.com/office/drawing/2014/main" id="{6FEA3F6C-B772-146E-72FE-AD81B71D683F}"/>
              </a:ext>
            </a:extLst>
          </p:cNvPr>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7">
            <a:extLst>
              <a:ext uri="{FF2B5EF4-FFF2-40B4-BE49-F238E27FC236}">
                <a16:creationId xmlns:a16="http://schemas.microsoft.com/office/drawing/2014/main" id="{6544B691-1B8A-AC45-7A7E-5C13D2DE6B68}"/>
              </a:ext>
            </a:extLst>
          </p:cNvPr>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a:extLst>
              <a:ext uri="{FF2B5EF4-FFF2-40B4-BE49-F238E27FC236}">
                <a16:creationId xmlns:a16="http://schemas.microsoft.com/office/drawing/2014/main" id="{A48B3D53-90F4-E058-81C4-C0BC98067E7C}"/>
              </a:ext>
            </a:extLst>
          </p:cNvPr>
          <p:cNvSpPr>
            <a:spLocks noGrp="1"/>
          </p:cNvSpPr>
          <p:nvPr>
            <p:ph type="dt" sz="half" idx="10"/>
          </p:nvPr>
        </p:nvSpPr>
        <p:spPr/>
        <p:txBody>
          <a:bodyPr/>
          <a:lstStyle>
            <a:lvl1pPr>
              <a:defRPr/>
            </a:lvl1pPr>
          </a:lstStyle>
          <a:p>
            <a:pPr>
              <a:defRPr/>
            </a:pPr>
            <a:fld id="{2125CF1B-CB90-4227-A1BA-78FAE66B04A2}" type="datetimeFigureOut">
              <a:rPr lang="en-US"/>
              <a:pPr>
                <a:defRPr/>
              </a:pPr>
              <a:t>8/24/22</a:t>
            </a:fld>
            <a:endParaRPr lang="en-US"/>
          </a:p>
        </p:txBody>
      </p:sp>
      <p:sp>
        <p:nvSpPr>
          <p:cNvPr id="10" name="Footer Placeholder 4">
            <a:extLst>
              <a:ext uri="{FF2B5EF4-FFF2-40B4-BE49-F238E27FC236}">
                <a16:creationId xmlns:a16="http://schemas.microsoft.com/office/drawing/2014/main" id="{3826F9B7-C344-958F-4E6D-157D58565B9B}"/>
              </a:ext>
            </a:extLst>
          </p:cNvPr>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AD1A1695-E540-03C4-543C-47B84F120A4C}"/>
              </a:ext>
            </a:extLst>
          </p:cNvPr>
          <p:cNvSpPr>
            <a:spLocks noGrp="1"/>
          </p:cNvSpPr>
          <p:nvPr>
            <p:ph type="sldNum" sz="quarter" idx="12"/>
          </p:nvPr>
        </p:nvSpPr>
        <p:spPr>
          <a:xfrm>
            <a:off x="146050" y="6208713"/>
            <a:ext cx="457200" cy="457200"/>
          </a:xfrm>
        </p:spPr>
        <p:txBody>
          <a:bodyPr/>
          <a:lstStyle>
            <a:lvl1pPr>
              <a:defRPr smtClean="0"/>
            </a:lvl1pPr>
          </a:lstStyle>
          <a:p>
            <a:pPr>
              <a:defRPr/>
            </a:pPr>
            <a:fld id="{792FECE7-98D9-4D94-81CE-5CBA43FC1BE7}" type="slidenum">
              <a:rPr lang="en-US" altLang="en-US"/>
              <a:pPr>
                <a:defRPr/>
              </a:pPr>
              <a:t>‹#›</a:t>
            </a:fld>
            <a:endParaRPr lang="en-US" altLang="en-US"/>
          </a:p>
        </p:txBody>
      </p:sp>
    </p:spTree>
    <p:extLst>
      <p:ext uri="{BB962C8B-B14F-4D97-AF65-F5344CB8AC3E}">
        <p14:creationId xmlns:p14="http://schemas.microsoft.com/office/powerpoint/2010/main" val="178247329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13">
            <a:extLst>
              <a:ext uri="{FF2B5EF4-FFF2-40B4-BE49-F238E27FC236}">
                <a16:creationId xmlns:a16="http://schemas.microsoft.com/office/drawing/2014/main" id="{73F58CE2-A2D9-2896-A329-E0A6BC72B162}"/>
              </a:ext>
            </a:extLst>
          </p:cNvPr>
          <p:cNvSpPr>
            <a:spLocks noGrp="1"/>
          </p:cNvSpPr>
          <p:nvPr>
            <p:ph type="dt" sz="half" idx="10"/>
          </p:nvPr>
        </p:nvSpPr>
        <p:spPr/>
        <p:txBody>
          <a:bodyPr/>
          <a:lstStyle>
            <a:lvl1pPr>
              <a:defRPr/>
            </a:lvl1pPr>
          </a:lstStyle>
          <a:p>
            <a:pPr>
              <a:defRPr/>
            </a:pPr>
            <a:fld id="{03BB873A-ACF4-43F0-B66C-4E391513AB12}" type="datetimeFigureOut">
              <a:rPr lang="en-US"/>
              <a:pPr>
                <a:defRPr/>
              </a:pPr>
              <a:t>8/24/22</a:t>
            </a:fld>
            <a:endParaRPr lang="en-US"/>
          </a:p>
        </p:txBody>
      </p:sp>
      <p:sp>
        <p:nvSpPr>
          <p:cNvPr id="4" name="Footer Placeholder 2">
            <a:extLst>
              <a:ext uri="{FF2B5EF4-FFF2-40B4-BE49-F238E27FC236}">
                <a16:creationId xmlns:a16="http://schemas.microsoft.com/office/drawing/2014/main" id="{1AF11E8A-858D-9EED-C518-8B90A200719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E9E0573B-EE76-6699-3210-08E90CCF6099}"/>
              </a:ext>
            </a:extLst>
          </p:cNvPr>
          <p:cNvSpPr>
            <a:spLocks noGrp="1"/>
          </p:cNvSpPr>
          <p:nvPr>
            <p:ph type="sldNum" sz="quarter" idx="12"/>
          </p:nvPr>
        </p:nvSpPr>
        <p:spPr/>
        <p:txBody>
          <a:bodyPr/>
          <a:lstStyle>
            <a:lvl1pPr>
              <a:defRPr/>
            </a:lvl1pPr>
          </a:lstStyle>
          <a:p>
            <a:pPr>
              <a:defRPr/>
            </a:pPr>
            <a:fld id="{92F3B14A-C93A-43CA-BB65-37FDC501498B}" type="slidenum">
              <a:rPr lang="en-US" altLang="en-US"/>
              <a:pPr>
                <a:defRPr/>
              </a:pPr>
              <a:t>‹#›</a:t>
            </a:fld>
            <a:endParaRPr lang="en-US" altLang="en-US"/>
          </a:p>
        </p:txBody>
      </p:sp>
    </p:spTree>
    <p:extLst>
      <p:ext uri="{BB962C8B-B14F-4D97-AF65-F5344CB8AC3E}">
        <p14:creationId xmlns:p14="http://schemas.microsoft.com/office/powerpoint/2010/main" val="702497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A210EE0-7D57-AB74-FC0C-B737C274A5DC}"/>
              </a:ext>
            </a:extLst>
          </p:cNvPr>
          <p:cNvSpPr>
            <a:spLocks noGrp="1"/>
          </p:cNvSpPr>
          <p:nvPr>
            <p:ph type="dt" sz="half" idx="10"/>
          </p:nvPr>
        </p:nvSpPr>
        <p:spPr/>
        <p:txBody>
          <a:bodyPr/>
          <a:lstStyle>
            <a:lvl1pPr>
              <a:defRPr/>
            </a:lvl1pPr>
          </a:lstStyle>
          <a:p>
            <a:pPr>
              <a:defRPr/>
            </a:pPr>
            <a:fld id="{F7F467C0-3727-44D4-ADD4-28BCB03F6D01}" type="datetimeFigureOut">
              <a:rPr lang="en-US"/>
              <a:pPr>
                <a:defRPr/>
              </a:pPr>
              <a:t>8/24/22</a:t>
            </a:fld>
            <a:endParaRPr lang="en-US"/>
          </a:p>
        </p:txBody>
      </p:sp>
      <p:sp>
        <p:nvSpPr>
          <p:cNvPr id="6" name="Footer Placeholder 2">
            <a:extLst>
              <a:ext uri="{FF2B5EF4-FFF2-40B4-BE49-F238E27FC236}">
                <a16:creationId xmlns:a16="http://schemas.microsoft.com/office/drawing/2014/main" id="{6D4C9FAB-B82F-F357-52D9-76E7A02FCB3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0D70B575-7B79-A93E-91C5-7DC7FEA8F33F}"/>
              </a:ext>
            </a:extLst>
          </p:cNvPr>
          <p:cNvSpPr>
            <a:spLocks noGrp="1"/>
          </p:cNvSpPr>
          <p:nvPr>
            <p:ph type="sldNum" sz="quarter" idx="12"/>
          </p:nvPr>
        </p:nvSpPr>
        <p:spPr/>
        <p:txBody>
          <a:bodyPr/>
          <a:lstStyle>
            <a:lvl1pPr>
              <a:defRPr/>
            </a:lvl1pPr>
          </a:lstStyle>
          <a:p>
            <a:pPr>
              <a:defRPr/>
            </a:pPr>
            <a:fld id="{C75ACF7D-E5DC-4145-8101-7262D3A49E60}" type="slidenum">
              <a:rPr lang="en-US" altLang="en-US"/>
              <a:pPr>
                <a:defRPr/>
              </a:pPr>
              <a:t>‹#›</a:t>
            </a:fld>
            <a:endParaRPr lang="en-US" altLang="en-US"/>
          </a:p>
        </p:txBody>
      </p:sp>
    </p:spTree>
    <p:extLst>
      <p:ext uri="{BB962C8B-B14F-4D97-AF65-F5344CB8AC3E}">
        <p14:creationId xmlns:p14="http://schemas.microsoft.com/office/powerpoint/2010/main" val="960288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BEF75698-5A67-0862-1D3D-7577F52DFC24}"/>
              </a:ext>
            </a:extLst>
          </p:cNvPr>
          <p:cNvSpPr>
            <a:spLocks noGrp="1"/>
          </p:cNvSpPr>
          <p:nvPr>
            <p:ph type="dt" sz="half" idx="10"/>
          </p:nvPr>
        </p:nvSpPr>
        <p:spPr/>
        <p:txBody>
          <a:bodyPr/>
          <a:lstStyle>
            <a:lvl1pPr>
              <a:defRPr/>
            </a:lvl1pPr>
          </a:lstStyle>
          <a:p>
            <a:pPr>
              <a:defRPr/>
            </a:pPr>
            <a:fld id="{C554ABCA-B40E-4819-AA62-82FA2FBFC22E}" type="datetimeFigureOut">
              <a:rPr lang="en-US"/>
              <a:pPr>
                <a:defRPr/>
              </a:pPr>
              <a:t>8/24/22</a:t>
            </a:fld>
            <a:endParaRPr lang="en-US"/>
          </a:p>
        </p:txBody>
      </p:sp>
      <p:sp>
        <p:nvSpPr>
          <p:cNvPr id="4" name="Footer Placeholder 2">
            <a:extLst>
              <a:ext uri="{FF2B5EF4-FFF2-40B4-BE49-F238E27FC236}">
                <a16:creationId xmlns:a16="http://schemas.microsoft.com/office/drawing/2014/main" id="{8E4FC02D-95AD-094A-A47F-1C256B2E604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EE05268C-EDD6-0D64-D312-42F788A29E6D}"/>
              </a:ext>
            </a:extLst>
          </p:cNvPr>
          <p:cNvSpPr>
            <a:spLocks noGrp="1"/>
          </p:cNvSpPr>
          <p:nvPr>
            <p:ph type="sldNum" sz="quarter" idx="12"/>
          </p:nvPr>
        </p:nvSpPr>
        <p:spPr/>
        <p:txBody>
          <a:bodyPr/>
          <a:lstStyle>
            <a:lvl1pPr>
              <a:defRPr/>
            </a:lvl1pPr>
          </a:lstStyle>
          <a:p>
            <a:pPr>
              <a:defRPr/>
            </a:pPr>
            <a:fld id="{B7140BB6-DEDA-44F8-91D2-D5311CECFB9A}" type="slidenum">
              <a:rPr lang="en-US" altLang="en-US"/>
              <a:pPr>
                <a:defRPr/>
              </a:pPr>
              <a:t>‹#›</a:t>
            </a:fld>
            <a:endParaRPr lang="en-US" altLang="en-US"/>
          </a:p>
        </p:txBody>
      </p:sp>
    </p:spTree>
    <p:extLst>
      <p:ext uri="{BB962C8B-B14F-4D97-AF65-F5344CB8AC3E}">
        <p14:creationId xmlns:p14="http://schemas.microsoft.com/office/powerpoint/2010/main" val="296450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7B5C589A-74A7-6A93-FA19-D7EEE92330D5}"/>
              </a:ext>
            </a:extLst>
          </p:cNvPr>
          <p:cNvSpPr>
            <a:spLocks noGrp="1"/>
          </p:cNvSpPr>
          <p:nvPr>
            <p:ph type="dt" sz="half" idx="10"/>
          </p:nvPr>
        </p:nvSpPr>
        <p:spPr/>
        <p:txBody>
          <a:bodyPr/>
          <a:lstStyle>
            <a:lvl1pPr>
              <a:defRPr/>
            </a:lvl1pPr>
          </a:lstStyle>
          <a:p>
            <a:pPr>
              <a:defRPr/>
            </a:pPr>
            <a:fld id="{713FDDA2-A4E6-4EB4-9256-CFEE980E1506}" type="datetimeFigureOut">
              <a:rPr lang="en-US"/>
              <a:pPr>
                <a:defRPr/>
              </a:pPr>
              <a:t>8/24/22</a:t>
            </a:fld>
            <a:endParaRPr lang="en-US"/>
          </a:p>
        </p:txBody>
      </p:sp>
      <p:sp>
        <p:nvSpPr>
          <p:cNvPr id="3" name="Footer Placeholder 2">
            <a:extLst>
              <a:ext uri="{FF2B5EF4-FFF2-40B4-BE49-F238E27FC236}">
                <a16:creationId xmlns:a16="http://schemas.microsoft.com/office/drawing/2014/main" id="{34C92FE1-B14B-8D33-729C-2A04C62F32F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FD809698-E1ED-AA8E-4BA8-A78306ED4C64}"/>
              </a:ext>
            </a:extLst>
          </p:cNvPr>
          <p:cNvSpPr>
            <a:spLocks noGrp="1"/>
          </p:cNvSpPr>
          <p:nvPr>
            <p:ph type="sldNum" sz="quarter" idx="12"/>
          </p:nvPr>
        </p:nvSpPr>
        <p:spPr/>
        <p:txBody>
          <a:bodyPr/>
          <a:lstStyle>
            <a:lvl1pPr>
              <a:defRPr/>
            </a:lvl1pPr>
          </a:lstStyle>
          <a:p>
            <a:pPr>
              <a:defRPr/>
            </a:pPr>
            <a:fld id="{1729CA72-3622-473A-8990-0F7198915065}" type="slidenum">
              <a:rPr lang="en-US" altLang="en-US"/>
              <a:pPr>
                <a:defRPr/>
              </a:pPr>
              <a:t>‹#›</a:t>
            </a:fld>
            <a:endParaRPr lang="en-US" altLang="en-US"/>
          </a:p>
        </p:txBody>
      </p:sp>
    </p:spTree>
    <p:extLst>
      <p:ext uri="{BB962C8B-B14F-4D97-AF65-F5344CB8AC3E}">
        <p14:creationId xmlns:p14="http://schemas.microsoft.com/office/powerpoint/2010/main" val="1422612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C25455-B702-5A02-48E7-614F14BF0CA9}"/>
              </a:ext>
            </a:extLst>
          </p:cNvPr>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5" name="Rounded Rectangle 10">
            <a:extLst>
              <a:ext uri="{FF2B5EF4-FFF2-40B4-BE49-F238E27FC236}">
                <a16:creationId xmlns:a16="http://schemas.microsoft.com/office/drawing/2014/main" id="{857BFA19-5D8B-8054-EB7E-841B1E526525}"/>
              </a:ext>
            </a:extLst>
          </p:cNvPr>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a:extLst>
              <a:ext uri="{FF2B5EF4-FFF2-40B4-BE49-F238E27FC236}">
                <a16:creationId xmlns:a16="http://schemas.microsoft.com/office/drawing/2014/main" id="{D0ACA254-D435-A707-BB0D-F7B4AD2A6403}"/>
              </a:ext>
            </a:extLst>
          </p:cNvPr>
          <p:cNvSpPr>
            <a:spLocks noGrp="1"/>
          </p:cNvSpPr>
          <p:nvPr>
            <p:ph type="dt" sz="half" idx="10"/>
          </p:nvPr>
        </p:nvSpPr>
        <p:spPr/>
        <p:txBody>
          <a:bodyPr/>
          <a:lstStyle>
            <a:lvl1pPr>
              <a:defRPr/>
            </a:lvl1pPr>
          </a:lstStyle>
          <a:p>
            <a:pPr>
              <a:defRPr/>
            </a:pPr>
            <a:fld id="{16E4EED3-1E6D-4339-A2A8-52926F3EF120}" type="datetimeFigureOut">
              <a:rPr lang="en-US"/>
              <a:pPr>
                <a:defRPr/>
              </a:pPr>
              <a:t>8/24/22</a:t>
            </a:fld>
            <a:endParaRPr lang="en-US"/>
          </a:p>
        </p:txBody>
      </p:sp>
      <p:sp>
        <p:nvSpPr>
          <p:cNvPr id="7" name="Footer Placeholder 5">
            <a:extLst>
              <a:ext uri="{FF2B5EF4-FFF2-40B4-BE49-F238E27FC236}">
                <a16:creationId xmlns:a16="http://schemas.microsoft.com/office/drawing/2014/main" id="{EB1CF074-FAB5-73D7-FDC3-885E55C9D039}"/>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4259234E-2A2E-3DC7-1266-92D1D019FE02}"/>
              </a:ext>
            </a:extLst>
          </p:cNvPr>
          <p:cNvSpPr>
            <a:spLocks noGrp="1"/>
          </p:cNvSpPr>
          <p:nvPr>
            <p:ph type="sldNum" sz="quarter" idx="12"/>
          </p:nvPr>
        </p:nvSpPr>
        <p:spPr/>
        <p:txBody>
          <a:bodyPr/>
          <a:lstStyle>
            <a:lvl1pPr>
              <a:defRPr smtClean="0"/>
            </a:lvl1pPr>
          </a:lstStyle>
          <a:p>
            <a:pPr>
              <a:defRPr/>
            </a:pPr>
            <a:fld id="{BD563C0C-3BC7-4056-A599-512E9DCF6184}" type="slidenum">
              <a:rPr lang="en-US" altLang="en-US"/>
              <a:pPr>
                <a:defRPr/>
              </a:pPr>
              <a:t>‹#›</a:t>
            </a:fld>
            <a:endParaRPr lang="en-US" altLang="en-US"/>
          </a:p>
        </p:txBody>
      </p:sp>
    </p:spTree>
    <p:extLst>
      <p:ext uri="{BB962C8B-B14F-4D97-AF65-F5344CB8AC3E}">
        <p14:creationId xmlns:p14="http://schemas.microsoft.com/office/powerpoint/2010/main" val="3469930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C703009-2797-F5CC-0DA4-EBEC90FABFF2}"/>
              </a:ext>
            </a:extLst>
          </p:cNvPr>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a:extLst>
              <a:ext uri="{FF2B5EF4-FFF2-40B4-BE49-F238E27FC236}">
                <a16:creationId xmlns:a16="http://schemas.microsoft.com/office/drawing/2014/main" id="{41669D9E-18B5-8966-BFB0-158FDD386359}"/>
              </a:ext>
            </a:extLst>
          </p:cNvPr>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a:extLst>
              <a:ext uri="{FF2B5EF4-FFF2-40B4-BE49-F238E27FC236}">
                <a16:creationId xmlns:a16="http://schemas.microsoft.com/office/drawing/2014/main" id="{ADC58AF6-0028-5C46-0375-C69BB106F406}"/>
              </a:ext>
            </a:extLst>
          </p:cNvPr>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a:extLst>
              <a:ext uri="{FF2B5EF4-FFF2-40B4-BE49-F238E27FC236}">
                <a16:creationId xmlns:a16="http://schemas.microsoft.com/office/drawing/2014/main" id="{FB91D65E-3FFA-28F8-E01C-9BCD33B1F763}"/>
              </a:ext>
            </a:extLst>
          </p:cNvPr>
          <p:cNvSpPr>
            <a:spLocks noGrp="1"/>
          </p:cNvSpPr>
          <p:nvPr>
            <p:ph type="dt" sz="half" idx="10"/>
          </p:nvPr>
        </p:nvSpPr>
        <p:spPr/>
        <p:txBody>
          <a:bodyPr/>
          <a:lstStyle>
            <a:lvl1pPr>
              <a:defRPr/>
            </a:lvl1pPr>
          </a:lstStyle>
          <a:p>
            <a:pPr>
              <a:defRPr/>
            </a:pPr>
            <a:fld id="{1BC8ABC6-F35C-48A8-B9E9-FC41EBFEAA85}" type="datetimeFigureOut">
              <a:rPr lang="en-US"/>
              <a:pPr>
                <a:defRPr/>
              </a:pPr>
              <a:t>8/24/22</a:t>
            </a:fld>
            <a:endParaRPr lang="en-US"/>
          </a:p>
        </p:txBody>
      </p:sp>
      <p:sp>
        <p:nvSpPr>
          <p:cNvPr id="9" name="Footer Placeholder 5">
            <a:extLst>
              <a:ext uri="{FF2B5EF4-FFF2-40B4-BE49-F238E27FC236}">
                <a16:creationId xmlns:a16="http://schemas.microsoft.com/office/drawing/2014/main" id="{8E6D75AE-6DD5-7BCE-7F73-2DF9DF78BE30}"/>
              </a:ext>
            </a:extLst>
          </p:cNvPr>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CDE85F4D-105F-163A-334C-90017E69E324}"/>
              </a:ext>
            </a:extLst>
          </p:cNvPr>
          <p:cNvSpPr>
            <a:spLocks noGrp="1"/>
          </p:cNvSpPr>
          <p:nvPr>
            <p:ph type="sldNum" sz="quarter" idx="12"/>
          </p:nvPr>
        </p:nvSpPr>
        <p:spPr>
          <a:xfrm>
            <a:off x="146050" y="6208713"/>
            <a:ext cx="457200" cy="457200"/>
          </a:xfrm>
        </p:spPr>
        <p:txBody>
          <a:bodyPr/>
          <a:lstStyle>
            <a:lvl1pPr>
              <a:defRPr smtClean="0"/>
            </a:lvl1pPr>
          </a:lstStyle>
          <a:p>
            <a:pPr>
              <a:defRPr/>
            </a:pPr>
            <a:fld id="{7EAA0C22-A559-4254-AF29-3E34AAB7A62D}" type="slidenum">
              <a:rPr lang="en-US" altLang="en-US"/>
              <a:pPr>
                <a:defRPr/>
              </a:pPr>
              <a:t>‹#›</a:t>
            </a:fld>
            <a:endParaRPr lang="en-US" altLang="en-US"/>
          </a:p>
        </p:txBody>
      </p:sp>
    </p:spTree>
    <p:extLst>
      <p:ext uri="{BB962C8B-B14F-4D97-AF65-F5344CB8AC3E}">
        <p14:creationId xmlns:p14="http://schemas.microsoft.com/office/powerpoint/2010/main" val="219020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3F1CD6-9A99-4AC2-2A4D-A2CDBF072D0B}"/>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8" name="Rounded Rectangle 7">
            <a:extLst>
              <a:ext uri="{FF2B5EF4-FFF2-40B4-BE49-F238E27FC236}">
                <a16:creationId xmlns:a16="http://schemas.microsoft.com/office/drawing/2014/main" id="{58ADFE7A-1251-E4D6-C30D-33C6735A372B}"/>
              </a:ext>
            </a:extLst>
          </p:cNvPr>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8" name="Title Placeholder 21">
            <a:extLst>
              <a:ext uri="{FF2B5EF4-FFF2-40B4-BE49-F238E27FC236}">
                <a16:creationId xmlns:a16="http://schemas.microsoft.com/office/drawing/2014/main" id="{966071A9-BFBC-433E-979A-AB622EC15A6C}"/>
              </a:ext>
            </a:extLst>
          </p:cNvPr>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a:extLst>
              <a:ext uri="{FF2B5EF4-FFF2-40B4-BE49-F238E27FC236}">
                <a16:creationId xmlns:a16="http://schemas.microsoft.com/office/drawing/2014/main" id="{1D216D93-0ABF-FEDE-82B1-8A02E60976FD}"/>
              </a:ext>
            </a:extLst>
          </p:cNvPr>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7ED1CE36-A143-7DB1-DFD6-7F552085BC37}"/>
              </a:ext>
            </a:extLst>
          </p:cNvPr>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8FB81B94-3C26-43CD-80E5-4CE83A81B1A1}" type="datetimeFigureOut">
              <a:rPr lang="en-US"/>
              <a:pPr>
                <a:defRPr/>
              </a:pPr>
              <a:t>8/24/22</a:t>
            </a:fld>
            <a:endParaRPr lang="en-US"/>
          </a:p>
        </p:txBody>
      </p:sp>
      <p:sp>
        <p:nvSpPr>
          <p:cNvPr id="3" name="Footer Placeholder 2">
            <a:extLst>
              <a:ext uri="{FF2B5EF4-FFF2-40B4-BE49-F238E27FC236}">
                <a16:creationId xmlns:a16="http://schemas.microsoft.com/office/drawing/2014/main" id="{E150BBCF-43C0-D477-799E-750314835164}"/>
              </a:ext>
            </a:extLst>
          </p:cNvPr>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a:extLst>
              <a:ext uri="{FF2B5EF4-FFF2-40B4-BE49-F238E27FC236}">
                <a16:creationId xmlns:a16="http://schemas.microsoft.com/office/drawing/2014/main" id="{4DE28C0E-183B-AFAA-0464-46B96FC42D43}"/>
              </a:ext>
            </a:extLst>
          </p:cNvPr>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smtClean="0">
                <a:solidFill>
                  <a:srgbClr val="FFFFFF"/>
                </a:solidFill>
                <a:latin typeface="Franklin Gothic Book" panose="020B0503020102020204" pitchFamily="34" charset="0"/>
              </a:defRPr>
            </a:lvl1pPr>
          </a:lstStyle>
          <a:p>
            <a:pPr>
              <a:defRPr/>
            </a:pPr>
            <a:fld id="{DACC6C12-0C34-4ECE-B63D-70BA322109C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58" r:id="rId1"/>
    <p:sldLayoutId id="2147483751" r:id="rId2"/>
    <p:sldLayoutId id="2147483759" r:id="rId3"/>
    <p:sldLayoutId id="2147483752" r:id="rId4"/>
    <p:sldLayoutId id="2147483753" r:id="rId5"/>
    <p:sldLayoutId id="2147483754" r:id="rId6"/>
    <p:sldLayoutId id="2147483755" r:id="rId7"/>
    <p:sldLayoutId id="2147483760" r:id="rId8"/>
    <p:sldLayoutId id="2147483761" r:id="rId9"/>
    <p:sldLayoutId id="2147483756" r:id="rId10"/>
    <p:sldLayoutId id="2147483757"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anose="05020102010507070707"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BCBFCE"/>
        </a:buClr>
        <a:buSzPct val="8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D2DA7A"/>
        </a:buClr>
        <a:buSzPct val="80000"/>
        <a:buFont typeface="Wingdings 2" panose="05020102010507070707"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D2DA7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ubtitle 2">
            <a:extLst>
              <a:ext uri="{FF2B5EF4-FFF2-40B4-BE49-F238E27FC236}">
                <a16:creationId xmlns:a16="http://schemas.microsoft.com/office/drawing/2014/main" id="{42134F7C-D028-4AFE-5FF2-779F30B02B8D}"/>
              </a:ext>
            </a:extLst>
          </p:cNvPr>
          <p:cNvSpPr>
            <a:spLocks noGrp="1"/>
          </p:cNvSpPr>
          <p:nvPr>
            <p:ph type="subTitle" idx="1"/>
          </p:nvPr>
        </p:nvSpPr>
        <p:spPr>
          <a:xfrm>
            <a:off x="1295400" y="3200400"/>
            <a:ext cx="6400800" cy="2286000"/>
          </a:xfrm>
        </p:spPr>
        <p:txBody>
          <a:bodyPr/>
          <a:lstStyle/>
          <a:p>
            <a:pPr eaLnBrk="1" hangingPunct="1"/>
            <a:r>
              <a:rPr lang="en-US" altLang="en-US" sz="3200"/>
              <a:t>Mount Carmel Missionary Baptist Church</a:t>
            </a:r>
          </a:p>
          <a:p>
            <a:pPr eaLnBrk="1" hangingPunct="1"/>
            <a:r>
              <a:rPr lang="en-US" altLang="en-US" sz="3200"/>
              <a:t>Bible Study</a:t>
            </a:r>
          </a:p>
          <a:p>
            <a:pPr eaLnBrk="1" hangingPunct="1"/>
            <a:r>
              <a:rPr lang="en-US" altLang="en-US" sz="3200"/>
              <a:t>Pastor Leroy Hines Anthony, M.Div.</a:t>
            </a:r>
          </a:p>
          <a:p>
            <a:pPr eaLnBrk="1" hangingPunct="1"/>
            <a:r>
              <a:rPr lang="en-US" altLang="en-US" sz="3200"/>
              <a:t>Wednesday August 24, 2022</a:t>
            </a:r>
          </a:p>
        </p:txBody>
      </p:sp>
      <p:sp>
        <p:nvSpPr>
          <p:cNvPr id="2" name="Title 1">
            <a:extLst>
              <a:ext uri="{FF2B5EF4-FFF2-40B4-BE49-F238E27FC236}">
                <a16:creationId xmlns:a16="http://schemas.microsoft.com/office/drawing/2014/main" id="{BF4D7937-9E38-FDB7-E565-B766532E09A7}"/>
              </a:ext>
            </a:extLst>
          </p:cNvPr>
          <p:cNvSpPr>
            <a:spLocks noGrp="1"/>
          </p:cNvSpPr>
          <p:nvPr>
            <p:ph type="ctrTitle"/>
          </p:nvPr>
        </p:nvSpPr>
        <p:spPr>
          <a:xfrm>
            <a:off x="457200" y="1506538"/>
            <a:ext cx="8229600" cy="1470025"/>
          </a:xfrm>
        </p:spPr>
        <p:txBody>
          <a:bodyPr>
            <a:normAutofit fontScale="90000"/>
          </a:bodyPr>
          <a:lstStyle/>
          <a:p>
            <a:pPr eaLnBrk="1" fontAlgn="auto" hangingPunct="1">
              <a:spcAft>
                <a:spcPts val="0"/>
              </a:spcAft>
              <a:defRPr/>
            </a:pPr>
            <a:br>
              <a:rPr dirty="0"/>
            </a:br>
            <a:r>
              <a:rPr b="1" dirty="0">
                <a:effectLst>
                  <a:outerShdw blurRad="38100" dist="38100" dir="2700000" algn="tl">
                    <a:srgbClr val="000000">
                      <a:alpha val="43137"/>
                    </a:srgbClr>
                  </a:outerShdw>
                </a:effectLst>
              </a:rPr>
              <a:t>HOLY SPIRITUALITY </a:t>
            </a:r>
            <a:br>
              <a:rPr b="1" dirty="0">
                <a:effectLst>
                  <a:outerShdw blurRad="38100" dist="38100" dir="2700000" algn="tl">
                    <a:srgbClr val="000000">
                      <a:alpha val="43137"/>
                    </a:srgbClr>
                  </a:outerShdw>
                </a:effectLst>
              </a:rPr>
            </a:br>
            <a:r>
              <a:rPr b="1" dirty="0">
                <a:effectLst>
                  <a:outerShdw blurRad="38100" dist="38100" dir="2700000" algn="tl">
                    <a:srgbClr val="000000">
                      <a:alpha val="43137"/>
                    </a:srgbClr>
                  </a:outerShdw>
                </a:effectLst>
              </a:rPr>
              <a:t>DIS-EASE </a:t>
            </a:r>
            <a:br>
              <a:rPr b="1" dirty="0">
                <a:effectLst>
                  <a:outerShdw blurRad="38100" dist="38100" dir="2700000" algn="tl">
                    <a:srgbClr val="000000">
                      <a:alpha val="43137"/>
                    </a:srgbClr>
                  </a:outerShdw>
                </a:effectLst>
              </a:rPr>
            </a:br>
            <a:endParaRPr b="1" dirty="0">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D5F087F-E85D-F778-0995-8F1380D20746}"/>
              </a:ext>
            </a:extLst>
          </p:cNvPr>
          <p:cNvSpPr>
            <a:spLocks noGrp="1"/>
          </p:cNvSpPr>
          <p:nvPr>
            <p:ph type="title"/>
          </p:nvPr>
        </p:nvSpPr>
        <p:spPr/>
        <p:txBody>
          <a:bodyPr/>
          <a:lstStyle/>
          <a:p>
            <a:pPr eaLnBrk="1" hangingPunct="1">
              <a:defRPr/>
            </a:pPr>
            <a:r>
              <a:rPr lang="en-US" b="1" dirty="0">
                <a:effectLst>
                  <a:outerShdw blurRad="38100" dist="38100" dir="2700000" algn="tl">
                    <a:srgbClr val="000000">
                      <a:alpha val="43137"/>
                    </a:srgbClr>
                  </a:outerShdw>
                </a:effectLst>
              </a:rPr>
              <a:t>CARNAL CHRISTIANS</a:t>
            </a:r>
          </a:p>
        </p:txBody>
      </p:sp>
      <p:sp>
        <p:nvSpPr>
          <p:cNvPr id="25603" name="Content Placeholder 2">
            <a:extLst>
              <a:ext uri="{FF2B5EF4-FFF2-40B4-BE49-F238E27FC236}">
                <a16:creationId xmlns:a16="http://schemas.microsoft.com/office/drawing/2014/main" id="{5D94AE3E-C093-520F-694B-87075BFEB056}"/>
              </a:ext>
            </a:extLst>
          </p:cNvPr>
          <p:cNvSpPr>
            <a:spLocks noGrp="1"/>
          </p:cNvSpPr>
          <p:nvPr>
            <p:ph sz="quarter" idx="1"/>
          </p:nvPr>
        </p:nvSpPr>
        <p:spPr>
          <a:xfrm>
            <a:off x="0" y="1219200"/>
            <a:ext cx="9144000" cy="4800600"/>
          </a:xfrm>
        </p:spPr>
        <p:txBody>
          <a:bodyPr/>
          <a:lstStyle/>
          <a:p>
            <a:pPr eaLnBrk="1" hangingPunct="1"/>
            <a:r>
              <a:rPr lang="en-US" altLang="en-US" sz="4400"/>
              <a:t> </a:t>
            </a:r>
            <a:r>
              <a:rPr lang="en-US" altLang="en-US" sz="4400" baseline="30000"/>
              <a:t>2</a:t>
            </a:r>
            <a:r>
              <a:rPr lang="en-US" altLang="en-US" sz="4400"/>
              <a:t>I have fed you with milk, and not with meat: </a:t>
            </a:r>
            <a:r>
              <a:rPr lang="en-US" altLang="en-US" sz="4400" u="sng"/>
              <a:t>for hitherto ye were not able to bear it</a:t>
            </a:r>
            <a:r>
              <a:rPr lang="en-US" altLang="en-US" sz="4400"/>
              <a:t>, neither yet now are ye able. </a:t>
            </a:r>
          </a:p>
          <a:p>
            <a:pPr eaLnBrk="1" hangingPunct="1"/>
            <a:r>
              <a:rPr lang="en-US" altLang="en-US" sz="4400"/>
              <a:t> </a:t>
            </a:r>
            <a:r>
              <a:rPr lang="en-US" altLang="en-US" sz="4400" baseline="30000"/>
              <a:t>3</a:t>
            </a:r>
            <a:r>
              <a:rPr lang="en-US" altLang="en-US" sz="4400"/>
              <a:t>For ye are yet carnal: for whereas there is among you envying, and strife, and divisions, are ye not carnal, and </a:t>
            </a:r>
            <a:r>
              <a:rPr lang="en-US" altLang="en-US" sz="4400" u="sng"/>
              <a:t>walk as men?</a:t>
            </a:r>
          </a:p>
          <a:p>
            <a:pPr eaLnBrk="1" hangingPunct="1"/>
            <a:endParaRPr lang="en-US" altLang="en-US" sz="3200"/>
          </a:p>
        </p:txBody>
      </p:sp>
      <p:sp>
        <p:nvSpPr>
          <p:cNvPr id="4" name="Title 1">
            <a:extLst>
              <a:ext uri="{FF2B5EF4-FFF2-40B4-BE49-F238E27FC236}">
                <a16:creationId xmlns:a16="http://schemas.microsoft.com/office/drawing/2014/main" id="{BC79F41B-97DD-21B5-2719-E01C7CAD5C75}"/>
              </a:ext>
            </a:extLst>
          </p:cNvPr>
          <p:cNvSpPr txBox="1">
            <a:spLocks/>
          </p:cNvSpPr>
          <p:nvPr/>
        </p:nvSpPr>
        <p:spPr>
          <a:xfrm>
            <a:off x="609600" y="5715000"/>
            <a:ext cx="8229600" cy="1143000"/>
          </a:xfrm>
          <a:prstGeom prst="rect">
            <a:avLst/>
          </a:prstGeom>
        </p:spPr>
        <p:txBody>
          <a:bodyPr anchor="ctr">
            <a:normAutofit/>
          </a:bodyPr>
          <a:lstStyle/>
          <a:p>
            <a:pPr algn="ctr" eaLnBrk="1" fontAlgn="auto" hangingPunct="1">
              <a:spcAft>
                <a:spcPts val="0"/>
              </a:spcAft>
              <a:defRPr/>
            </a:pPr>
            <a:r>
              <a:rPr lang="en-US" sz="4400" b="1" dirty="0">
                <a:latin typeface="+mj-lt"/>
                <a:ea typeface="+mj-ea"/>
                <a:cs typeface="+mj-cs"/>
              </a:rPr>
              <a:t>1 Corinthians 3:2,3</a:t>
            </a:r>
            <a:endParaRPr lang="en-US" sz="4400" dirty="0">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33C4E46-899F-46C4-4FE4-3082D479D936}"/>
              </a:ext>
            </a:extLst>
          </p:cNvPr>
          <p:cNvSpPr>
            <a:spLocks noGrp="1"/>
          </p:cNvSpPr>
          <p:nvPr>
            <p:ph type="title"/>
          </p:nvPr>
        </p:nvSpPr>
        <p:spPr/>
        <p:txBody>
          <a:bodyPr/>
          <a:lstStyle/>
          <a:p>
            <a:pPr eaLnBrk="1" hangingPunct="1">
              <a:defRPr/>
            </a:pPr>
            <a:r>
              <a:rPr lang="en-US" b="1" dirty="0">
                <a:effectLst>
                  <a:outerShdw blurRad="38100" dist="38100" dir="2700000" algn="tl">
                    <a:srgbClr val="000000">
                      <a:alpha val="43137"/>
                    </a:srgbClr>
                  </a:outerShdw>
                </a:effectLst>
              </a:rPr>
              <a:t>CARNALITY</a:t>
            </a:r>
          </a:p>
        </p:txBody>
      </p:sp>
      <p:sp>
        <p:nvSpPr>
          <p:cNvPr id="27651" name="Content Placeholder 2">
            <a:extLst>
              <a:ext uri="{FF2B5EF4-FFF2-40B4-BE49-F238E27FC236}">
                <a16:creationId xmlns:a16="http://schemas.microsoft.com/office/drawing/2014/main" id="{4A90664A-56B7-56D0-1226-95C236B3A01D}"/>
              </a:ext>
            </a:extLst>
          </p:cNvPr>
          <p:cNvSpPr>
            <a:spLocks noGrp="1"/>
          </p:cNvSpPr>
          <p:nvPr>
            <p:ph sz="quarter" idx="1"/>
          </p:nvPr>
        </p:nvSpPr>
        <p:spPr>
          <a:xfrm>
            <a:off x="0" y="1447800"/>
            <a:ext cx="9144000" cy="4572000"/>
          </a:xfrm>
        </p:spPr>
        <p:txBody>
          <a:bodyPr/>
          <a:lstStyle/>
          <a:p>
            <a:pPr algn="ctr" eaLnBrk="1" hangingPunct="1"/>
            <a:r>
              <a:rPr lang="en-US" altLang="en-US" sz="4800"/>
              <a:t>A SPIRITUAL STATE IN WHICH A </a:t>
            </a:r>
            <a:r>
              <a:rPr lang="en-US" altLang="en-US" sz="4800" u="sng"/>
              <a:t>BORN-AGAIN CHRISTIAN </a:t>
            </a:r>
            <a:r>
              <a:rPr lang="en-US" altLang="en-US" sz="4800"/>
              <a:t>KNOWINGLY, WILLINGLY, INTENTIONALLY AND PERSISTENTLY, LIVES TO PLEASE AND SERVE SELF RATHER THAN JESUS.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FDD4E-0641-333D-3CE7-ACA417D55E9B}"/>
              </a:ext>
            </a:extLst>
          </p:cNvPr>
          <p:cNvSpPr>
            <a:spLocks noGrp="1"/>
          </p:cNvSpPr>
          <p:nvPr>
            <p:ph type="title"/>
          </p:nvPr>
        </p:nvSpPr>
        <p:spPr/>
        <p:txBody>
          <a:bodyPr>
            <a:normAutofit fontScale="90000"/>
          </a:bodyPr>
          <a:lstStyle/>
          <a:p>
            <a:pPr eaLnBrk="1" fontAlgn="auto" hangingPunct="1">
              <a:spcAft>
                <a:spcPts val="0"/>
              </a:spcAft>
              <a:defRPr/>
            </a:pPr>
            <a:r>
              <a:rPr lang="en-US" b="1" dirty="0">
                <a:effectLst>
                  <a:outerShdw blurRad="38100" dist="38100" dir="2700000" algn="tl">
                    <a:srgbClr val="000000">
                      <a:alpha val="43137"/>
                    </a:srgbClr>
                  </a:outerShdw>
                </a:effectLst>
              </a:rPr>
              <a:t>SYMPTOMS OF CARNALITY DISEASE</a:t>
            </a:r>
          </a:p>
        </p:txBody>
      </p:sp>
      <p:sp>
        <p:nvSpPr>
          <p:cNvPr id="29699" name="Content Placeholder 2">
            <a:extLst>
              <a:ext uri="{FF2B5EF4-FFF2-40B4-BE49-F238E27FC236}">
                <a16:creationId xmlns:a16="http://schemas.microsoft.com/office/drawing/2014/main" id="{AA482142-BD66-42BF-7897-78743E2A74AE}"/>
              </a:ext>
            </a:extLst>
          </p:cNvPr>
          <p:cNvSpPr>
            <a:spLocks noGrp="1"/>
          </p:cNvSpPr>
          <p:nvPr>
            <p:ph sz="quarter" idx="1"/>
          </p:nvPr>
        </p:nvSpPr>
        <p:spPr/>
        <p:txBody>
          <a:bodyPr/>
          <a:lstStyle/>
          <a:p>
            <a:pPr eaLnBrk="1" hangingPunct="1"/>
            <a:r>
              <a:rPr lang="en-US" altLang="en-US" sz="4400"/>
              <a:t>Lost but to stubborn to ask for directions.</a:t>
            </a:r>
          </a:p>
          <a:p>
            <a:pPr eaLnBrk="1" hangingPunct="1"/>
            <a:r>
              <a:rPr lang="en-US" altLang="en-US" sz="4400"/>
              <a:t>Routine actions that eventually leave you empty.</a:t>
            </a:r>
          </a:p>
          <a:p>
            <a:pPr eaLnBrk="1" hangingPunct="1"/>
            <a:r>
              <a:rPr lang="en-US" altLang="en-US" sz="4400"/>
              <a:t>Lying</a:t>
            </a:r>
          </a:p>
          <a:p>
            <a:pPr eaLnBrk="1" hangingPunct="1"/>
            <a:r>
              <a:rPr lang="en-US" altLang="en-US" sz="4400"/>
              <a:t>Discarding of FAITH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15B53-F56F-5139-F652-DFAD7ED8CF58}"/>
              </a:ext>
            </a:extLst>
          </p:cNvPr>
          <p:cNvSpPr>
            <a:spLocks noGrp="1"/>
          </p:cNvSpPr>
          <p:nvPr>
            <p:ph type="title"/>
          </p:nvPr>
        </p:nvSpPr>
        <p:spPr>
          <a:xfrm>
            <a:off x="722313" y="2447925"/>
            <a:ext cx="7772400" cy="1362075"/>
          </a:xfrm>
        </p:spPr>
        <p:txBody>
          <a:bodyPr>
            <a:normAutofit/>
          </a:bodyPr>
          <a:lstStyle/>
          <a:p>
            <a:pPr algn="ctr" eaLnBrk="1" fontAlgn="auto" hangingPunct="1">
              <a:spcAft>
                <a:spcPts val="0"/>
              </a:spcAft>
              <a:defRPr/>
            </a:pPr>
            <a:r>
              <a:rPr lang="en-US" b="1" dirty="0">
                <a:effectLst>
                  <a:outerShdw blurRad="38100" dist="38100" dir="2700000" algn="tl">
                    <a:srgbClr val="000000">
                      <a:alpha val="43137"/>
                    </a:srgbClr>
                  </a:outerShdw>
                </a:effectLst>
              </a:rPr>
              <a:t>CHARACTERISTICS OF THE CARNALLY INFECTED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F9661-A566-B11D-324E-9CB920B32591}"/>
              </a:ext>
            </a:extLst>
          </p:cNvPr>
          <p:cNvSpPr>
            <a:spLocks noGrp="1"/>
          </p:cNvSpPr>
          <p:nvPr>
            <p:ph type="title"/>
          </p:nvPr>
        </p:nvSpPr>
        <p:spPr/>
        <p:txBody>
          <a:bodyPr>
            <a:normAutofit/>
          </a:bodyPr>
          <a:lstStyle/>
          <a:p>
            <a:pPr eaLnBrk="1" fontAlgn="auto" hangingPunct="1">
              <a:spcAft>
                <a:spcPts val="0"/>
              </a:spcAft>
              <a:defRPr/>
            </a:pPr>
            <a:r>
              <a:rPr lang="en-US" b="1" u="sng" dirty="0">
                <a:effectLst>
                  <a:outerShdw blurRad="38100" dist="38100" dir="2700000" algn="tl">
                    <a:srgbClr val="000000">
                      <a:alpha val="43137"/>
                    </a:srgbClr>
                  </a:outerShdw>
                </a:effectLst>
              </a:rPr>
              <a:t>NEGLECT OF SPIRITUAL MATTERS</a:t>
            </a:r>
          </a:p>
        </p:txBody>
      </p:sp>
      <p:sp>
        <p:nvSpPr>
          <p:cNvPr id="33795" name="Content Placeholder 2">
            <a:extLst>
              <a:ext uri="{FF2B5EF4-FFF2-40B4-BE49-F238E27FC236}">
                <a16:creationId xmlns:a16="http://schemas.microsoft.com/office/drawing/2014/main" id="{161CB3BF-4DC9-154D-86B2-6E65190B55C0}"/>
              </a:ext>
            </a:extLst>
          </p:cNvPr>
          <p:cNvSpPr>
            <a:spLocks noGrp="1"/>
          </p:cNvSpPr>
          <p:nvPr>
            <p:ph sz="quarter" idx="1"/>
          </p:nvPr>
        </p:nvSpPr>
        <p:spPr>
          <a:xfrm>
            <a:off x="0" y="1600200"/>
            <a:ext cx="9144000" cy="3048000"/>
          </a:xfrm>
        </p:spPr>
        <p:txBody>
          <a:bodyPr/>
          <a:lstStyle/>
          <a:p>
            <a:pPr algn="ctr" eaLnBrk="1" hangingPunct="1"/>
            <a:r>
              <a:rPr lang="en-US" altLang="en-US" sz="5400"/>
              <a:t> </a:t>
            </a:r>
            <a:r>
              <a:rPr lang="en-US" altLang="en-US" sz="5400" baseline="30000"/>
              <a:t>3</a:t>
            </a:r>
            <a:r>
              <a:rPr lang="en-US" altLang="en-US" sz="5400"/>
              <a:t>How shall we escape, if we neglect so great salvation; which at the first began to be spoken by the Lord, and was confirmed unto us by them that heard him;</a:t>
            </a:r>
          </a:p>
        </p:txBody>
      </p:sp>
      <p:sp>
        <p:nvSpPr>
          <p:cNvPr id="4" name="Title 1">
            <a:extLst>
              <a:ext uri="{FF2B5EF4-FFF2-40B4-BE49-F238E27FC236}">
                <a16:creationId xmlns:a16="http://schemas.microsoft.com/office/drawing/2014/main" id="{5CD4C9D9-E5E3-48F3-09F0-3ADCB6D8C819}"/>
              </a:ext>
            </a:extLst>
          </p:cNvPr>
          <p:cNvSpPr txBox="1">
            <a:spLocks/>
          </p:cNvSpPr>
          <p:nvPr/>
        </p:nvSpPr>
        <p:spPr>
          <a:xfrm>
            <a:off x="609600" y="5715000"/>
            <a:ext cx="8229600" cy="1143000"/>
          </a:xfrm>
          <a:prstGeom prst="rect">
            <a:avLst/>
          </a:prstGeom>
        </p:spPr>
        <p:txBody>
          <a:bodyPr anchor="ctr">
            <a:normAutofit/>
          </a:bodyPr>
          <a:lstStyle/>
          <a:p>
            <a:pPr algn="ctr" eaLnBrk="1" fontAlgn="auto" hangingPunct="1">
              <a:spcAft>
                <a:spcPts val="0"/>
              </a:spcAft>
              <a:defRPr/>
            </a:pPr>
            <a:r>
              <a:rPr lang="en-US" sz="4400" b="1" dirty="0">
                <a:effectLst>
                  <a:outerShdw blurRad="38100" dist="38100" dir="2700000" algn="tl">
                    <a:srgbClr val="000000">
                      <a:alpha val="43137"/>
                    </a:srgbClr>
                  </a:outerShdw>
                </a:effectLst>
                <a:latin typeface="+mj-lt"/>
                <a:ea typeface="+mj-ea"/>
                <a:cs typeface="+mj-cs"/>
              </a:rPr>
              <a:t>HEBREWS 2:3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5840F-29F5-DCFA-B481-B8D9B4FC568A}"/>
              </a:ext>
            </a:extLst>
          </p:cNvPr>
          <p:cNvSpPr>
            <a:spLocks noGrp="1"/>
          </p:cNvSpPr>
          <p:nvPr>
            <p:ph type="title"/>
          </p:nvPr>
        </p:nvSpPr>
        <p:spPr>
          <a:xfrm>
            <a:off x="685800" y="274638"/>
            <a:ext cx="8001000" cy="1143000"/>
          </a:xfrm>
        </p:spPr>
        <p:txBody>
          <a:bodyPr>
            <a:normAutofit fontScale="90000"/>
          </a:bodyPr>
          <a:lstStyle/>
          <a:p>
            <a:pPr eaLnBrk="1" fontAlgn="auto" hangingPunct="1">
              <a:spcAft>
                <a:spcPts val="0"/>
              </a:spcAft>
              <a:defRPr/>
            </a:pPr>
            <a:r>
              <a:rPr lang="en-US" u="sng" dirty="0">
                <a:effectLst>
                  <a:outerShdw blurRad="38100" dist="38100" dir="2700000" algn="tl">
                    <a:srgbClr val="000000">
                      <a:alpha val="43137"/>
                    </a:srgbClr>
                  </a:outerShdw>
                </a:effectLst>
              </a:rPr>
              <a:t>BECOMING SPIRITUALLY INSENSITIVE</a:t>
            </a:r>
          </a:p>
        </p:txBody>
      </p:sp>
      <p:sp>
        <p:nvSpPr>
          <p:cNvPr id="35843" name="Content Placeholder 2">
            <a:extLst>
              <a:ext uri="{FF2B5EF4-FFF2-40B4-BE49-F238E27FC236}">
                <a16:creationId xmlns:a16="http://schemas.microsoft.com/office/drawing/2014/main" id="{EBCC67FB-FAF6-B941-CCB1-D2D68122F725}"/>
              </a:ext>
            </a:extLst>
          </p:cNvPr>
          <p:cNvSpPr>
            <a:spLocks noGrp="1"/>
          </p:cNvSpPr>
          <p:nvPr>
            <p:ph sz="quarter" idx="1"/>
          </p:nvPr>
        </p:nvSpPr>
        <p:spPr>
          <a:xfrm>
            <a:off x="0" y="1295400"/>
            <a:ext cx="9144000" cy="3962400"/>
          </a:xfrm>
        </p:spPr>
        <p:txBody>
          <a:bodyPr/>
          <a:lstStyle/>
          <a:p>
            <a:pPr eaLnBrk="1" hangingPunct="1"/>
            <a:r>
              <a:rPr lang="en-US" altLang="en-US" sz="4400"/>
              <a:t> </a:t>
            </a:r>
            <a:r>
              <a:rPr lang="en-US" altLang="en-US" sz="4400" baseline="30000"/>
              <a:t>12</a:t>
            </a:r>
            <a:r>
              <a:rPr lang="en-US" altLang="en-US" sz="4400"/>
              <a:t>Take heed, brethren, lest there be in any of you an evil heart of unbelief, in departing from the living God. </a:t>
            </a:r>
          </a:p>
          <a:p>
            <a:pPr eaLnBrk="1" hangingPunct="1"/>
            <a:r>
              <a:rPr lang="en-US" altLang="en-US" sz="4400"/>
              <a:t> </a:t>
            </a:r>
            <a:r>
              <a:rPr lang="en-US" altLang="en-US" sz="4400" baseline="30000"/>
              <a:t>13</a:t>
            </a:r>
            <a:r>
              <a:rPr lang="en-US" altLang="en-US" sz="4400"/>
              <a:t>But exhort one another daily, while it is called To day; lest any of you be hardened through the deceitfulness of sin.</a:t>
            </a:r>
          </a:p>
          <a:p>
            <a:pPr algn="ctr" eaLnBrk="1" hangingPunct="1"/>
            <a:endParaRPr lang="en-US" altLang="en-US" sz="4400"/>
          </a:p>
        </p:txBody>
      </p:sp>
      <p:sp>
        <p:nvSpPr>
          <p:cNvPr id="4" name="Title 1">
            <a:extLst>
              <a:ext uri="{FF2B5EF4-FFF2-40B4-BE49-F238E27FC236}">
                <a16:creationId xmlns:a16="http://schemas.microsoft.com/office/drawing/2014/main" id="{F86DBF87-0F88-4C89-8157-FF7B339B0F02}"/>
              </a:ext>
            </a:extLst>
          </p:cNvPr>
          <p:cNvSpPr txBox="1">
            <a:spLocks/>
          </p:cNvSpPr>
          <p:nvPr/>
        </p:nvSpPr>
        <p:spPr>
          <a:xfrm>
            <a:off x="609600" y="5715000"/>
            <a:ext cx="8229600" cy="1143000"/>
          </a:xfrm>
          <a:prstGeom prst="rect">
            <a:avLst/>
          </a:prstGeom>
        </p:spPr>
        <p:txBody>
          <a:bodyPr anchor="ctr">
            <a:normAutofit/>
          </a:bodyPr>
          <a:lstStyle/>
          <a:p>
            <a:pPr algn="ctr" eaLnBrk="1" fontAlgn="auto" hangingPunct="1">
              <a:spcAft>
                <a:spcPts val="0"/>
              </a:spcAft>
              <a:defRPr/>
            </a:pPr>
            <a:r>
              <a:rPr lang="en-US" sz="4400" b="1" dirty="0">
                <a:effectLst>
                  <a:outerShdw blurRad="38100" dist="38100" dir="2700000" algn="tl">
                    <a:srgbClr val="000000">
                      <a:alpha val="43137"/>
                    </a:srgbClr>
                  </a:outerShdw>
                </a:effectLst>
                <a:latin typeface="+mj-lt"/>
                <a:ea typeface="+mj-ea"/>
                <a:cs typeface="+mj-cs"/>
              </a:rPr>
              <a:t>HEBREWS 3:12-13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9DA3-50E1-6771-F0E9-89BD5965A4B4}"/>
              </a:ext>
            </a:extLst>
          </p:cNvPr>
          <p:cNvSpPr>
            <a:spLocks noGrp="1"/>
          </p:cNvSpPr>
          <p:nvPr>
            <p:ph type="title"/>
          </p:nvPr>
        </p:nvSpPr>
        <p:spPr/>
        <p:txBody>
          <a:bodyPr>
            <a:normAutofit fontScale="90000"/>
          </a:bodyPr>
          <a:lstStyle/>
          <a:p>
            <a:pPr algn="ctr" eaLnBrk="1" fontAlgn="auto" hangingPunct="1">
              <a:spcAft>
                <a:spcPts val="0"/>
              </a:spcAft>
              <a:defRPr/>
            </a:pPr>
            <a:r>
              <a:rPr lang="en-US" u="sng" dirty="0">
                <a:effectLst>
                  <a:outerShdw blurRad="38100" dist="38100" dir="2700000" algn="tl">
                    <a:srgbClr val="000000">
                      <a:alpha val="43137"/>
                    </a:srgbClr>
                  </a:outerShdw>
                </a:effectLst>
              </a:rPr>
              <a:t>WITHDRAWAL FROM FELLOWSHIP WITH OTHER CHRISTIANS</a:t>
            </a:r>
          </a:p>
        </p:txBody>
      </p:sp>
      <p:sp>
        <p:nvSpPr>
          <p:cNvPr id="37891" name="Content Placeholder 2">
            <a:extLst>
              <a:ext uri="{FF2B5EF4-FFF2-40B4-BE49-F238E27FC236}">
                <a16:creationId xmlns:a16="http://schemas.microsoft.com/office/drawing/2014/main" id="{46201912-B152-6FE7-4638-9A23B8944B5B}"/>
              </a:ext>
            </a:extLst>
          </p:cNvPr>
          <p:cNvSpPr>
            <a:spLocks noGrp="1"/>
          </p:cNvSpPr>
          <p:nvPr>
            <p:ph sz="quarter" idx="1"/>
          </p:nvPr>
        </p:nvSpPr>
        <p:spPr>
          <a:xfrm>
            <a:off x="0" y="1295400"/>
            <a:ext cx="9144000" cy="3962400"/>
          </a:xfrm>
        </p:spPr>
        <p:txBody>
          <a:bodyPr/>
          <a:lstStyle/>
          <a:p>
            <a:pPr eaLnBrk="1" hangingPunct="1"/>
            <a:r>
              <a:rPr lang="en-US" altLang="en-US" sz="4400" baseline="30000"/>
              <a:t>24</a:t>
            </a:r>
            <a:r>
              <a:rPr lang="en-US" altLang="en-US" sz="4400"/>
              <a:t>And let us consider one another to provoke unto love and to good works: </a:t>
            </a:r>
          </a:p>
          <a:p>
            <a:pPr eaLnBrk="1" hangingPunct="1"/>
            <a:r>
              <a:rPr lang="en-US" altLang="en-US" sz="4400"/>
              <a:t> </a:t>
            </a:r>
            <a:r>
              <a:rPr lang="en-US" altLang="en-US" sz="4400" baseline="30000"/>
              <a:t>25</a:t>
            </a:r>
            <a:r>
              <a:rPr lang="en-US" altLang="en-US" sz="4400"/>
              <a:t>Not forsaking the assembling of ourselves together, as the manner of some is; but exhorting one another: and so much the more, as ye see the day approaching.</a:t>
            </a:r>
          </a:p>
          <a:p>
            <a:pPr eaLnBrk="1" hangingPunct="1"/>
            <a:endParaRPr lang="en-US" altLang="en-US" sz="4000"/>
          </a:p>
          <a:p>
            <a:pPr algn="ctr" eaLnBrk="1" hangingPunct="1"/>
            <a:endParaRPr lang="en-US" altLang="en-US" sz="4000"/>
          </a:p>
        </p:txBody>
      </p:sp>
      <p:sp>
        <p:nvSpPr>
          <p:cNvPr id="4" name="Title 1">
            <a:extLst>
              <a:ext uri="{FF2B5EF4-FFF2-40B4-BE49-F238E27FC236}">
                <a16:creationId xmlns:a16="http://schemas.microsoft.com/office/drawing/2014/main" id="{05650775-4998-613F-156A-D8D2A05443D1}"/>
              </a:ext>
            </a:extLst>
          </p:cNvPr>
          <p:cNvSpPr txBox="1">
            <a:spLocks/>
          </p:cNvSpPr>
          <p:nvPr/>
        </p:nvSpPr>
        <p:spPr>
          <a:xfrm>
            <a:off x="609600" y="5715000"/>
            <a:ext cx="8229600" cy="1143000"/>
          </a:xfrm>
          <a:prstGeom prst="rect">
            <a:avLst/>
          </a:prstGeom>
        </p:spPr>
        <p:txBody>
          <a:bodyPr anchor="ctr">
            <a:normAutofit/>
          </a:bodyPr>
          <a:lstStyle/>
          <a:p>
            <a:pPr algn="ctr" eaLnBrk="1" fontAlgn="auto" hangingPunct="1">
              <a:spcAft>
                <a:spcPts val="0"/>
              </a:spcAft>
              <a:defRPr/>
            </a:pPr>
            <a:r>
              <a:rPr lang="en-US" sz="4400" b="1" dirty="0">
                <a:effectLst>
                  <a:outerShdw blurRad="38100" dist="38100" dir="2700000" algn="tl">
                    <a:srgbClr val="000000">
                      <a:alpha val="43137"/>
                    </a:srgbClr>
                  </a:outerShdw>
                </a:effectLst>
                <a:latin typeface="+mj-lt"/>
                <a:ea typeface="+mj-ea"/>
                <a:cs typeface="+mj-cs"/>
              </a:rPr>
              <a:t>HEBREWS 10:24-25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31C06-D02C-213E-7249-6702E0E3632E}"/>
              </a:ext>
            </a:extLst>
          </p:cNvPr>
          <p:cNvSpPr>
            <a:spLocks noGrp="1"/>
          </p:cNvSpPr>
          <p:nvPr>
            <p:ph type="title"/>
          </p:nvPr>
        </p:nvSpPr>
        <p:spPr>
          <a:xfrm>
            <a:off x="914400" y="457200"/>
            <a:ext cx="7772400" cy="762000"/>
          </a:xfrm>
        </p:spPr>
        <p:txBody>
          <a:bodyPr>
            <a:normAutofit fontScale="90000"/>
          </a:bodyPr>
          <a:lstStyle/>
          <a:p>
            <a:pPr algn="ctr" eaLnBrk="1" fontAlgn="auto" hangingPunct="1">
              <a:spcAft>
                <a:spcPts val="0"/>
              </a:spcAft>
              <a:defRPr/>
            </a:pPr>
            <a:r>
              <a:rPr lang="en-US" u="sng" dirty="0">
                <a:effectLst>
                  <a:outerShdw blurRad="38100" dist="38100" dir="2700000" algn="tl">
                    <a:srgbClr val="000000">
                      <a:alpha val="43137"/>
                    </a:srgbClr>
                  </a:outerShdw>
                </a:effectLst>
              </a:rPr>
              <a:t>REJECTION OF THE CHRISTIAN FAITH</a:t>
            </a:r>
          </a:p>
        </p:txBody>
      </p:sp>
      <p:sp>
        <p:nvSpPr>
          <p:cNvPr id="39939" name="Content Placeholder 2">
            <a:extLst>
              <a:ext uri="{FF2B5EF4-FFF2-40B4-BE49-F238E27FC236}">
                <a16:creationId xmlns:a16="http://schemas.microsoft.com/office/drawing/2014/main" id="{F6FC9F36-B76C-BA74-C320-04CB03E9FE02}"/>
              </a:ext>
            </a:extLst>
          </p:cNvPr>
          <p:cNvSpPr>
            <a:spLocks noGrp="1"/>
          </p:cNvSpPr>
          <p:nvPr>
            <p:ph sz="quarter" idx="1"/>
          </p:nvPr>
        </p:nvSpPr>
        <p:spPr>
          <a:xfrm>
            <a:off x="0" y="1295400"/>
            <a:ext cx="9144000" cy="3962400"/>
          </a:xfrm>
        </p:spPr>
        <p:txBody>
          <a:bodyPr/>
          <a:lstStyle/>
          <a:p>
            <a:pPr eaLnBrk="1" hangingPunct="1"/>
            <a:r>
              <a:rPr lang="en-US" altLang="en-US" sz="4400" baseline="30000"/>
              <a:t>26</a:t>
            </a:r>
            <a:r>
              <a:rPr lang="en-US" altLang="en-US" sz="4400"/>
              <a:t>For if we sin wilfully after that we have received the knowledge of the truth, there remaineth no more sacrifice for sins, </a:t>
            </a:r>
          </a:p>
          <a:p>
            <a:pPr eaLnBrk="1" hangingPunct="1"/>
            <a:r>
              <a:rPr lang="en-US" altLang="en-US" sz="4400"/>
              <a:t> </a:t>
            </a:r>
            <a:r>
              <a:rPr lang="en-US" altLang="en-US" sz="4400" baseline="30000"/>
              <a:t>27</a:t>
            </a:r>
            <a:r>
              <a:rPr lang="en-US" altLang="en-US" sz="4400"/>
              <a:t>But a certain fearful looking for of judgment and fiery indignation, which shall devour the adversaries. </a:t>
            </a:r>
          </a:p>
          <a:p>
            <a:pPr eaLnBrk="1" hangingPunct="1"/>
            <a:endParaRPr lang="en-US" altLang="en-US" sz="4000"/>
          </a:p>
          <a:p>
            <a:pPr algn="ctr" eaLnBrk="1" hangingPunct="1"/>
            <a:endParaRPr lang="en-US" altLang="en-US" sz="4000"/>
          </a:p>
        </p:txBody>
      </p:sp>
      <p:sp>
        <p:nvSpPr>
          <p:cNvPr id="4" name="Title 1">
            <a:extLst>
              <a:ext uri="{FF2B5EF4-FFF2-40B4-BE49-F238E27FC236}">
                <a16:creationId xmlns:a16="http://schemas.microsoft.com/office/drawing/2014/main" id="{2A3C6860-3D6F-EF0D-D3F6-6381CD9A12A9}"/>
              </a:ext>
            </a:extLst>
          </p:cNvPr>
          <p:cNvSpPr txBox="1">
            <a:spLocks/>
          </p:cNvSpPr>
          <p:nvPr/>
        </p:nvSpPr>
        <p:spPr>
          <a:xfrm>
            <a:off x="609600" y="5638800"/>
            <a:ext cx="8229600" cy="1143000"/>
          </a:xfrm>
          <a:prstGeom prst="rect">
            <a:avLst/>
          </a:prstGeom>
        </p:spPr>
        <p:txBody>
          <a:bodyPr anchor="ctr">
            <a:normAutofit/>
          </a:bodyPr>
          <a:lstStyle/>
          <a:p>
            <a:pPr algn="ctr" eaLnBrk="1" fontAlgn="auto" hangingPunct="1">
              <a:spcAft>
                <a:spcPts val="0"/>
              </a:spcAft>
              <a:defRPr/>
            </a:pPr>
            <a:r>
              <a:rPr lang="en-US" sz="4400" b="1" dirty="0">
                <a:effectLst>
                  <a:outerShdw blurRad="38100" dist="38100" dir="2700000" algn="tl">
                    <a:srgbClr val="000000">
                      <a:alpha val="43137"/>
                    </a:srgbClr>
                  </a:outerShdw>
                </a:effectLst>
                <a:latin typeface="+mj-lt"/>
                <a:ea typeface="+mj-ea"/>
                <a:cs typeface="+mj-cs"/>
              </a:rPr>
              <a:t>HEBREWS 10:26-27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6192E-D8EC-E8E2-4FA8-0810CE973842}"/>
              </a:ext>
            </a:extLst>
          </p:cNvPr>
          <p:cNvSpPr>
            <a:spLocks noGrp="1"/>
          </p:cNvSpPr>
          <p:nvPr>
            <p:ph type="title"/>
          </p:nvPr>
        </p:nvSpPr>
        <p:spPr>
          <a:xfrm>
            <a:off x="609600" y="381000"/>
            <a:ext cx="8229600" cy="914400"/>
          </a:xfrm>
        </p:spPr>
        <p:txBody>
          <a:bodyPr>
            <a:normAutofit fontScale="90000"/>
          </a:bodyPr>
          <a:lstStyle/>
          <a:p>
            <a:pPr algn="ctr" eaLnBrk="1" fontAlgn="auto" hangingPunct="1">
              <a:spcAft>
                <a:spcPts val="0"/>
              </a:spcAft>
              <a:defRPr/>
            </a:pPr>
            <a:r>
              <a:rPr lang="en-US" u="sng" dirty="0">
                <a:effectLst>
                  <a:outerShdw blurRad="38100" dist="38100" dir="2700000" algn="tl">
                    <a:srgbClr val="000000">
                      <a:alpha val="43137"/>
                    </a:srgbClr>
                  </a:outerShdw>
                </a:effectLst>
              </a:rPr>
              <a:t>REJECTION OF THE CHRISTIAN FAITH-</a:t>
            </a:r>
            <a:r>
              <a:rPr lang="en-US" i="1" u="sng" dirty="0">
                <a:effectLst>
                  <a:outerShdw blurRad="38100" dist="38100" dir="2700000" algn="tl">
                    <a:srgbClr val="000000">
                      <a:alpha val="43137"/>
                    </a:srgbClr>
                  </a:outerShdw>
                </a:effectLst>
              </a:rPr>
              <a:t>cont</a:t>
            </a:r>
            <a:r>
              <a:rPr lang="en-US" i="1" dirty="0"/>
              <a:t>.</a:t>
            </a:r>
            <a:endParaRPr lang="en-US" dirty="0"/>
          </a:p>
        </p:txBody>
      </p:sp>
      <p:sp>
        <p:nvSpPr>
          <p:cNvPr id="41987" name="Content Placeholder 2">
            <a:extLst>
              <a:ext uri="{FF2B5EF4-FFF2-40B4-BE49-F238E27FC236}">
                <a16:creationId xmlns:a16="http://schemas.microsoft.com/office/drawing/2014/main" id="{5589FF61-A8C7-9442-5184-CB3BE90CB18C}"/>
              </a:ext>
            </a:extLst>
          </p:cNvPr>
          <p:cNvSpPr>
            <a:spLocks noGrp="1"/>
          </p:cNvSpPr>
          <p:nvPr>
            <p:ph sz="quarter" idx="1"/>
          </p:nvPr>
        </p:nvSpPr>
        <p:spPr>
          <a:xfrm>
            <a:off x="0" y="1066800"/>
            <a:ext cx="9144000" cy="4648200"/>
          </a:xfrm>
        </p:spPr>
        <p:txBody>
          <a:bodyPr/>
          <a:lstStyle/>
          <a:p>
            <a:pPr eaLnBrk="1" hangingPunct="1"/>
            <a:r>
              <a:rPr lang="en-US" altLang="en-US" sz="4000" baseline="30000"/>
              <a:t>28</a:t>
            </a:r>
            <a:r>
              <a:rPr lang="en-US" altLang="en-US" sz="4000"/>
              <a:t>He that despised Moses' law died without mercy under two or three witnesses: </a:t>
            </a:r>
          </a:p>
          <a:p>
            <a:pPr eaLnBrk="1" hangingPunct="1"/>
            <a:r>
              <a:rPr lang="en-US" altLang="en-US" sz="4000"/>
              <a:t> </a:t>
            </a:r>
            <a:r>
              <a:rPr lang="en-US" altLang="en-US" sz="4000" baseline="30000"/>
              <a:t>29</a:t>
            </a:r>
            <a:r>
              <a:rPr lang="en-US" altLang="en-US" sz="4000"/>
              <a:t>Of how much sorer punishment, suppose ye, shall he be thought worthy, who hath trodden under foot the Son of God, and hath counted the blood of the covenant, wherewith he was sanctified, an unholy thing, and hath done despite unto the Spirit of grace?</a:t>
            </a:r>
          </a:p>
        </p:txBody>
      </p:sp>
      <p:sp>
        <p:nvSpPr>
          <p:cNvPr id="4" name="Title 1">
            <a:extLst>
              <a:ext uri="{FF2B5EF4-FFF2-40B4-BE49-F238E27FC236}">
                <a16:creationId xmlns:a16="http://schemas.microsoft.com/office/drawing/2014/main" id="{1D5993AE-469F-5E3A-7AAC-4E141125EE49}"/>
              </a:ext>
            </a:extLst>
          </p:cNvPr>
          <p:cNvSpPr txBox="1">
            <a:spLocks/>
          </p:cNvSpPr>
          <p:nvPr/>
        </p:nvSpPr>
        <p:spPr>
          <a:xfrm>
            <a:off x="609600" y="5867400"/>
            <a:ext cx="8229600" cy="1143000"/>
          </a:xfrm>
          <a:prstGeom prst="rect">
            <a:avLst/>
          </a:prstGeom>
        </p:spPr>
        <p:txBody>
          <a:bodyPr anchor="ctr">
            <a:normAutofit/>
          </a:bodyPr>
          <a:lstStyle/>
          <a:p>
            <a:pPr algn="ctr" eaLnBrk="1" fontAlgn="auto" hangingPunct="1">
              <a:spcAft>
                <a:spcPts val="0"/>
              </a:spcAft>
              <a:defRPr/>
            </a:pPr>
            <a:r>
              <a:rPr lang="en-US" sz="4400" b="1" dirty="0">
                <a:effectLst>
                  <a:outerShdw blurRad="38100" dist="38100" dir="2700000" algn="tl">
                    <a:srgbClr val="000000">
                      <a:alpha val="43137"/>
                    </a:srgbClr>
                  </a:outerShdw>
                </a:effectLst>
                <a:latin typeface="+mj-lt"/>
                <a:ea typeface="+mj-ea"/>
                <a:cs typeface="+mj-cs"/>
              </a:rPr>
              <a:t>HEBREWS 10:28-29</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B27C0-9982-1E20-74CC-88693F8DFA6F}"/>
              </a:ext>
            </a:extLst>
          </p:cNvPr>
          <p:cNvSpPr>
            <a:spLocks noGrp="1"/>
          </p:cNvSpPr>
          <p:nvPr>
            <p:ph type="title"/>
          </p:nvPr>
        </p:nvSpPr>
        <p:spPr>
          <a:xfrm>
            <a:off x="609600" y="76200"/>
            <a:ext cx="8077200" cy="1143000"/>
          </a:xfrm>
        </p:spPr>
        <p:txBody>
          <a:bodyPr>
            <a:normAutofit fontScale="90000"/>
          </a:bodyPr>
          <a:lstStyle/>
          <a:p>
            <a:pPr algn="ctr" eaLnBrk="1" fontAlgn="auto" hangingPunct="1">
              <a:spcAft>
                <a:spcPts val="0"/>
              </a:spcAft>
              <a:defRPr/>
            </a:pPr>
            <a:r>
              <a:rPr lang="en-US" u="sng" dirty="0">
                <a:effectLst>
                  <a:outerShdw blurRad="38100" dist="38100" dir="2700000" algn="tl">
                    <a:srgbClr val="000000">
                      <a:alpha val="43137"/>
                    </a:srgbClr>
                  </a:outerShdw>
                </a:effectLst>
              </a:rPr>
              <a:t>REJECTION OF THE CHRISTIAN FAITH-</a:t>
            </a:r>
            <a:r>
              <a:rPr lang="en-US" i="1" u="sng" dirty="0">
                <a:effectLst>
                  <a:outerShdw blurRad="38100" dist="38100" dir="2700000" algn="tl">
                    <a:srgbClr val="000000">
                      <a:alpha val="43137"/>
                    </a:srgbClr>
                  </a:outerShdw>
                </a:effectLst>
              </a:rPr>
              <a:t>cont</a:t>
            </a:r>
            <a:r>
              <a:rPr lang="en-US" i="1" dirty="0"/>
              <a:t>.</a:t>
            </a:r>
            <a:endParaRPr lang="en-US" dirty="0"/>
          </a:p>
        </p:txBody>
      </p:sp>
      <p:sp>
        <p:nvSpPr>
          <p:cNvPr id="44035" name="Content Placeholder 2">
            <a:extLst>
              <a:ext uri="{FF2B5EF4-FFF2-40B4-BE49-F238E27FC236}">
                <a16:creationId xmlns:a16="http://schemas.microsoft.com/office/drawing/2014/main" id="{A9EBE9C5-9D3D-8DCC-BBCD-91C258013683}"/>
              </a:ext>
            </a:extLst>
          </p:cNvPr>
          <p:cNvSpPr>
            <a:spLocks noGrp="1"/>
          </p:cNvSpPr>
          <p:nvPr>
            <p:ph sz="quarter" idx="1"/>
          </p:nvPr>
        </p:nvSpPr>
        <p:spPr>
          <a:xfrm>
            <a:off x="0" y="1066800"/>
            <a:ext cx="9144000" cy="4648200"/>
          </a:xfrm>
        </p:spPr>
        <p:txBody>
          <a:bodyPr/>
          <a:lstStyle/>
          <a:p>
            <a:pPr eaLnBrk="1" hangingPunct="1"/>
            <a:r>
              <a:rPr lang="en-US" altLang="en-US" sz="4800" baseline="30000"/>
              <a:t>30</a:t>
            </a:r>
            <a:r>
              <a:rPr lang="en-US" altLang="en-US" sz="4800"/>
              <a:t>For we know him that hath said, Vengeance belongeth unto me, I will recompense, saith the Lord. And again, The Lord shall judge his people. </a:t>
            </a:r>
          </a:p>
          <a:p>
            <a:pPr eaLnBrk="1" hangingPunct="1"/>
            <a:r>
              <a:rPr lang="en-US" altLang="en-US" sz="4800"/>
              <a:t> </a:t>
            </a:r>
            <a:r>
              <a:rPr lang="en-US" altLang="en-US" sz="4800" baseline="30000"/>
              <a:t>31</a:t>
            </a:r>
            <a:r>
              <a:rPr lang="en-US" altLang="en-US" sz="4800"/>
              <a:t>It is a fearful thing to fall into the hands of the living God. </a:t>
            </a:r>
          </a:p>
          <a:p>
            <a:pPr eaLnBrk="1" hangingPunct="1"/>
            <a:endParaRPr lang="en-US" altLang="en-US" sz="4800"/>
          </a:p>
        </p:txBody>
      </p:sp>
      <p:sp>
        <p:nvSpPr>
          <p:cNvPr id="4" name="Title 1">
            <a:extLst>
              <a:ext uri="{FF2B5EF4-FFF2-40B4-BE49-F238E27FC236}">
                <a16:creationId xmlns:a16="http://schemas.microsoft.com/office/drawing/2014/main" id="{37484008-A00C-73A4-CD2D-88CAEBD27316}"/>
              </a:ext>
            </a:extLst>
          </p:cNvPr>
          <p:cNvSpPr txBox="1">
            <a:spLocks/>
          </p:cNvSpPr>
          <p:nvPr/>
        </p:nvSpPr>
        <p:spPr>
          <a:xfrm>
            <a:off x="609600" y="5791200"/>
            <a:ext cx="8229600" cy="1143000"/>
          </a:xfrm>
          <a:prstGeom prst="rect">
            <a:avLst/>
          </a:prstGeom>
        </p:spPr>
        <p:txBody>
          <a:bodyPr anchor="ctr">
            <a:normAutofit/>
          </a:bodyPr>
          <a:lstStyle/>
          <a:p>
            <a:pPr algn="ctr" eaLnBrk="1" fontAlgn="auto" hangingPunct="1">
              <a:spcAft>
                <a:spcPts val="0"/>
              </a:spcAft>
              <a:defRPr/>
            </a:pPr>
            <a:r>
              <a:rPr lang="en-US" sz="4400" b="1" dirty="0">
                <a:effectLst>
                  <a:outerShdw blurRad="38100" dist="38100" dir="2700000" algn="tl">
                    <a:srgbClr val="000000">
                      <a:alpha val="43137"/>
                    </a:srgbClr>
                  </a:outerShdw>
                </a:effectLst>
                <a:latin typeface="+mj-lt"/>
                <a:ea typeface="+mj-ea"/>
                <a:cs typeface="+mj-cs"/>
              </a:rPr>
              <a:t>HEBREWS 10:30-31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56212-D330-6AED-8D51-959CFF2E3641}"/>
              </a:ext>
            </a:extLst>
          </p:cNvPr>
          <p:cNvSpPr>
            <a:spLocks noGrp="1"/>
          </p:cNvSpPr>
          <p:nvPr>
            <p:ph type="title"/>
          </p:nvPr>
        </p:nvSpPr>
        <p:spPr>
          <a:xfrm>
            <a:off x="722313" y="3181350"/>
            <a:ext cx="7772400" cy="1857375"/>
          </a:xfrm>
        </p:spPr>
        <p:txBody>
          <a:bodyPr>
            <a:normAutofit fontScale="90000"/>
          </a:bodyPr>
          <a:lstStyle/>
          <a:p>
            <a:pPr>
              <a:defRPr/>
            </a:pPr>
            <a:r>
              <a:rPr lang="en-US" b="1" dirty="0">
                <a:effectLst>
                  <a:outerShdw blurRad="38100" dist="38100" dir="2700000" algn="tl">
                    <a:srgbClr val="000000">
                      <a:alpha val="43137"/>
                    </a:srgbClr>
                  </a:outerShdw>
                </a:effectLst>
              </a:rPr>
              <a:t>Belief</a:t>
            </a:r>
            <a:r>
              <a:rPr lang="en-US" dirty="0"/>
              <a:t> in Christ’s Crucifixion, </a:t>
            </a:r>
            <a:r>
              <a:rPr lang="en-US" b="1" dirty="0"/>
              <a:t>qualifies</a:t>
            </a:r>
            <a:r>
              <a:rPr lang="en-US" dirty="0"/>
              <a:t> you as a candidate for </a:t>
            </a:r>
            <a:r>
              <a:rPr lang="en-US" b="1" u="sng" dirty="0"/>
              <a:t>Receiving the Promise of the Spirit. </a:t>
            </a:r>
          </a:p>
        </p:txBody>
      </p:sp>
      <p:sp>
        <p:nvSpPr>
          <p:cNvPr id="3" name="Text Placeholder 2">
            <a:extLst>
              <a:ext uri="{FF2B5EF4-FFF2-40B4-BE49-F238E27FC236}">
                <a16:creationId xmlns:a16="http://schemas.microsoft.com/office/drawing/2014/main" id="{7516DD85-D131-CC21-B53A-6D51A67C10CC}"/>
              </a:ext>
            </a:extLst>
          </p:cNvPr>
          <p:cNvSpPr>
            <a:spLocks noGrp="1"/>
          </p:cNvSpPr>
          <p:nvPr>
            <p:ph type="body" idx="1"/>
          </p:nvPr>
        </p:nvSpPr>
        <p:spPr>
          <a:xfrm>
            <a:off x="747713" y="228600"/>
            <a:ext cx="7772400" cy="2057400"/>
          </a:xfrm>
        </p:spPr>
        <p:txBody>
          <a:bodyPr/>
          <a:lstStyle/>
          <a:p>
            <a:pPr>
              <a:defRPr/>
            </a:pPr>
            <a:r>
              <a:rPr lang="en-US" dirty="0"/>
              <a:t>A Disease is defined as a “disorder of structure in a human, animal, or plant. Especially one that produces signs or symptoms.</a:t>
            </a:r>
          </a:p>
          <a:p>
            <a:pPr>
              <a:defRPr/>
            </a:pPr>
            <a:r>
              <a:rPr lang="en-US" dirty="0"/>
              <a:t>A Disease is also referred to as having a disposition of “lack of ease”. </a:t>
            </a:r>
          </a:p>
          <a:p>
            <a:pPr>
              <a:defRPr/>
            </a:pPr>
            <a:r>
              <a:rPr lang="en-US" dirty="0"/>
              <a:t>Many Christians experience both as it pertains to Holy Spirits work despite meeting the qualifications for such work.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70670-48CE-E690-9EF1-9E5D78DE9799}"/>
              </a:ext>
            </a:extLst>
          </p:cNvPr>
          <p:cNvSpPr>
            <a:spLocks noGrp="1"/>
          </p:cNvSpPr>
          <p:nvPr>
            <p:ph type="title"/>
          </p:nvPr>
        </p:nvSpPr>
        <p:spPr/>
        <p:txBody>
          <a:bodyPr>
            <a:normAutofit fontScale="90000"/>
          </a:bodyPr>
          <a:lstStyle/>
          <a:p>
            <a:pPr algn="ctr" eaLnBrk="1" fontAlgn="auto" hangingPunct="1">
              <a:spcAft>
                <a:spcPts val="0"/>
              </a:spcAft>
              <a:defRPr/>
            </a:pPr>
            <a:r>
              <a:rPr lang="en-US" u="sng" dirty="0">
                <a:effectLst>
                  <a:outerShdw blurRad="38100" dist="38100" dir="2700000" algn="tl">
                    <a:srgbClr val="000000">
                      <a:alpha val="43137"/>
                    </a:srgbClr>
                  </a:outerShdw>
                </a:effectLst>
              </a:rPr>
              <a:t>REJECTION OF THE CHRISTIAN FAITH-</a:t>
            </a:r>
            <a:r>
              <a:rPr lang="en-US" i="1" u="sng" dirty="0">
                <a:effectLst>
                  <a:outerShdw blurRad="38100" dist="38100" dir="2700000" algn="tl">
                    <a:srgbClr val="000000">
                      <a:alpha val="43137"/>
                    </a:srgbClr>
                  </a:outerShdw>
                </a:effectLst>
              </a:rPr>
              <a:t>cont</a:t>
            </a:r>
            <a:r>
              <a:rPr lang="en-US" i="1" dirty="0"/>
              <a:t>.</a:t>
            </a:r>
            <a:endParaRPr lang="en-US" dirty="0"/>
          </a:p>
        </p:txBody>
      </p:sp>
      <p:sp>
        <p:nvSpPr>
          <p:cNvPr id="46083" name="Content Placeholder 2">
            <a:extLst>
              <a:ext uri="{FF2B5EF4-FFF2-40B4-BE49-F238E27FC236}">
                <a16:creationId xmlns:a16="http://schemas.microsoft.com/office/drawing/2014/main" id="{1F1B10B3-F790-851F-27F5-42505650487B}"/>
              </a:ext>
            </a:extLst>
          </p:cNvPr>
          <p:cNvSpPr>
            <a:spLocks noGrp="1"/>
          </p:cNvSpPr>
          <p:nvPr>
            <p:ph sz="quarter" idx="1"/>
          </p:nvPr>
        </p:nvSpPr>
        <p:spPr>
          <a:xfrm>
            <a:off x="381000" y="1066800"/>
            <a:ext cx="8534400" cy="4648200"/>
          </a:xfrm>
        </p:spPr>
        <p:txBody>
          <a:bodyPr/>
          <a:lstStyle/>
          <a:p>
            <a:pPr eaLnBrk="1" hangingPunct="1">
              <a:buFont typeface="Wingdings 2" panose="05020102010507070707" pitchFamily="18" charset="2"/>
              <a:buNone/>
            </a:pPr>
            <a:r>
              <a:rPr lang="en-US" altLang="en-US" sz="4000"/>
              <a:t> </a:t>
            </a:r>
          </a:p>
          <a:p>
            <a:pPr eaLnBrk="1" hangingPunct="1"/>
            <a:endParaRPr lang="en-US" altLang="en-US" sz="4000"/>
          </a:p>
        </p:txBody>
      </p:sp>
      <p:sp>
        <p:nvSpPr>
          <p:cNvPr id="4" name="Title 1">
            <a:extLst>
              <a:ext uri="{FF2B5EF4-FFF2-40B4-BE49-F238E27FC236}">
                <a16:creationId xmlns:a16="http://schemas.microsoft.com/office/drawing/2014/main" id="{E4AEEC5A-BDF0-931C-A201-0074C72B73E1}"/>
              </a:ext>
            </a:extLst>
          </p:cNvPr>
          <p:cNvSpPr txBox="1">
            <a:spLocks/>
          </p:cNvSpPr>
          <p:nvPr/>
        </p:nvSpPr>
        <p:spPr>
          <a:xfrm>
            <a:off x="609600" y="5486400"/>
            <a:ext cx="8229600" cy="1143000"/>
          </a:xfrm>
          <a:prstGeom prst="rect">
            <a:avLst/>
          </a:prstGeom>
        </p:spPr>
        <p:txBody>
          <a:bodyPr anchor="ctr">
            <a:normAutofit/>
          </a:bodyPr>
          <a:lstStyle/>
          <a:p>
            <a:pPr algn="ctr" eaLnBrk="1" fontAlgn="auto" hangingPunct="1">
              <a:spcAft>
                <a:spcPts val="0"/>
              </a:spcAft>
              <a:defRPr/>
            </a:pPr>
            <a:r>
              <a:rPr lang="en-US" sz="4400" b="1" dirty="0">
                <a:effectLst>
                  <a:outerShdw blurRad="38100" dist="38100" dir="2700000" algn="tl">
                    <a:srgbClr val="000000">
                      <a:alpha val="43137"/>
                    </a:srgbClr>
                  </a:outerShdw>
                </a:effectLst>
                <a:latin typeface="+mj-lt"/>
                <a:ea typeface="+mj-ea"/>
                <a:cs typeface="+mj-cs"/>
              </a:rPr>
              <a:t>HEBREWS 10:32-33</a:t>
            </a:r>
          </a:p>
        </p:txBody>
      </p:sp>
      <p:sp>
        <p:nvSpPr>
          <p:cNvPr id="46085" name="Rectangle 4">
            <a:extLst>
              <a:ext uri="{FF2B5EF4-FFF2-40B4-BE49-F238E27FC236}">
                <a16:creationId xmlns:a16="http://schemas.microsoft.com/office/drawing/2014/main" id="{3C4C06E4-D0FB-E523-36A1-7AC456FE3A69}"/>
              </a:ext>
            </a:extLst>
          </p:cNvPr>
          <p:cNvSpPr>
            <a:spLocks noChangeArrowheads="1"/>
          </p:cNvSpPr>
          <p:nvPr/>
        </p:nvSpPr>
        <p:spPr bwMode="auto">
          <a:xfrm>
            <a:off x="0" y="1600200"/>
            <a:ext cx="91440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BCBFCE"/>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D2DA7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D2DA7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D2DA7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D2DA7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D2DA7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D2DA7A"/>
              </a:buClr>
              <a:buChar char="o"/>
              <a:defRPr sz="2000">
                <a:solidFill>
                  <a:schemeClr val="tx1"/>
                </a:solidFill>
                <a:latin typeface="Perpetua" panose="02020502060401020303" pitchFamily="18" charset="0"/>
              </a:defRPr>
            </a:lvl9pPr>
          </a:lstStyle>
          <a:p>
            <a:pPr eaLnBrk="1" hangingPunct="1">
              <a:spcBef>
                <a:spcPct val="0"/>
              </a:spcBef>
              <a:buClrTx/>
              <a:buSzTx/>
              <a:buFontTx/>
              <a:buNone/>
            </a:pPr>
            <a:r>
              <a:rPr lang="en-US" altLang="en-US" sz="4000" baseline="30000"/>
              <a:t>32</a:t>
            </a:r>
            <a:r>
              <a:rPr lang="en-US" altLang="en-US" sz="4000"/>
              <a:t>But call to remembrance the former days, in which, after ye were illuminated, ye endured a great fight of afflictions; </a:t>
            </a:r>
          </a:p>
          <a:p>
            <a:pPr eaLnBrk="1" hangingPunct="1">
              <a:spcBef>
                <a:spcPct val="0"/>
              </a:spcBef>
              <a:buClrTx/>
              <a:buSzTx/>
              <a:buFontTx/>
              <a:buNone/>
            </a:pPr>
            <a:r>
              <a:rPr lang="en-US" altLang="en-US" sz="4000"/>
              <a:t> </a:t>
            </a:r>
            <a:r>
              <a:rPr lang="en-US" altLang="en-US" sz="4000" baseline="30000"/>
              <a:t>33</a:t>
            </a:r>
            <a:r>
              <a:rPr lang="en-US" altLang="en-US" sz="4000"/>
              <a:t>Partly, whilst ye were made a gazingstock both by reproaches and afflictions; and partly, whilst ye became companions of them that were so used.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8C5BE-9961-1AA1-72C9-0631A6281A4E}"/>
              </a:ext>
            </a:extLst>
          </p:cNvPr>
          <p:cNvSpPr>
            <a:spLocks noGrp="1"/>
          </p:cNvSpPr>
          <p:nvPr>
            <p:ph type="title"/>
          </p:nvPr>
        </p:nvSpPr>
        <p:spPr/>
        <p:txBody>
          <a:bodyPr>
            <a:normAutofit fontScale="90000"/>
          </a:bodyPr>
          <a:lstStyle/>
          <a:p>
            <a:pPr algn="ctr" eaLnBrk="1" fontAlgn="auto" hangingPunct="1">
              <a:spcAft>
                <a:spcPts val="0"/>
              </a:spcAft>
              <a:defRPr/>
            </a:pPr>
            <a:r>
              <a:rPr lang="en-US" u="sng" dirty="0">
                <a:effectLst>
                  <a:outerShdw blurRad="38100" dist="38100" dir="2700000" algn="tl">
                    <a:srgbClr val="000000">
                      <a:alpha val="43137"/>
                    </a:srgbClr>
                  </a:outerShdw>
                </a:effectLst>
              </a:rPr>
              <a:t>THE CURE FOR CARNALITY DISEASE IS REPENTANCE</a:t>
            </a:r>
          </a:p>
        </p:txBody>
      </p:sp>
      <p:sp>
        <p:nvSpPr>
          <p:cNvPr id="3" name="Content Placeholder 2">
            <a:extLst>
              <a:ext uri="{FF2B5EF4-FFF2-40B4-BE49-F238E27FC236}">
                <a16:creationId xmlns:a16="http://schemas.microsoft.com/office/drawing/2014/main" id="{B4E44B2F-4573-AD25-2A04-2A6DB128A53E}"/>
              </a:ext>
            </a:extLst>
          </p:cNvPr>
          <p:cNvSpPr>
            <a:spLocks noGrp="1"/>
          </p:cNvSpPr>
          <p:nvPr>
            <p:ph sz="quarter" idx="1"/>
          </p:nvPr>
        </p:nvSpPr>
        <p:spPr>
          <a:xfrm>
            <a:off x="0" y="1143000"/>
            <a:ext cx="9144000" cy="5715000"/>
          </a:xfrm>
        </p:spPr>
        <p:txBody>
          <a:bodyPr>
            <a:noAutofit/>
          </a:bodyPr>
          <a:lstStyle/>
          <a:p>
            <a:pPr marL="274320" indent="-274320" eaLnBrk="1" fontAlgn="auto" hangingPunct="1">
              <a:spcBef>
                <a:spcPts val="580"/>
              </a:spcBef>
              <a:spcAft>
                <a:spcPts val="0"/>
              </a:spcAft>
              <a:buFont typeface="Wingdings 2"/>
              <a:buChar char=""/>
              <a:defRPr/>
            </a:pPr>
            <a:r>
              <a:rPr lang="en-US" sz="3200" b="1" u="sng" dirty="0">
                <a:effectLst>
                  <a:outerShdw blurRad="38100" dist="38100" dir="2700000" algn="tl">
                    <a:srgbClr val="000000">
                      <a:alpha val="43137"/>
                    </a:srgbClr>
                  </a:outerShdw>
                </a:effectLst>
              </a:rPr>
              <a:t>1 JOHN 1:</a:t>
            </a:r>
            <a:r>
              <a:rPr lang="en-US" sz="3200" b="1" u="sng" baseline="30000" dirty="0">
                <a:effectLst>
                  <a:outerShdw blurRad="38100" dist="38100" dir="2700000" algn="tl">
                    <a:srgbClr val="000000">
                      <a:alpha val="43137"/>
                    </a:srgbClr>
                  </a:outerShdw>
                </a:effectLst>
              </a:rPr>
              <a:t>9</a:t>
            </a:r>
            <a:r>
              <a:rPr lang="en-US" sz="3200" dirty="0"/>
              <a:t>If we confess our sins, he is faithful and just to forgive us our sins, and to cleanse us from all unrighteousness-(SELF REPENTANCE)</a:t>
            </a:r>
          </a:p>
          <a:p>
            <a:pPr marL="274320" indent="-274320" eaLnBrk="1" fontAlgn="auto" hangingPunct="1">
              <a:spcBef>
                <a:spcPts val="580"/>
              </a:spcBef>
              <a:spcAft>
                <a:spcPts val="0"/>
              </a:spcAft>
              <a:buFont typeface="Wingdings 2"/>
              <a:buChar char=""/>
              <a:defRPr/>
            </a:pPr>
            <a:r>
              <a:rPr lang="en-US" sz="3200" b="1" u="sng" dirty="0">
                <a:effectLst>
                  <a:outerShdw blurRad="38100" dist="38100" dir="2700000" algn="tl">
                    <a:srgbClr val="000000">
                      <a:alpha val="43137"/>
                    </a:srgbClr>
                  </a:outerShdw>
                </a:effectLst>
              </a:rPr>
              <a:t>GALATIANS 6:</a:t>
            </a:r>
            <a:r>
              <a:rPr lang="en-US" sz="3200" b="1" u="sng" baseline="30000" dirty="0">
                <a:effectLst>
                  <a:outerShdw blurRad="38100" dist="38100" dir="2700000" algn="tl">
                    <a:srgbClr val="000000">
                      <a:alpha val="43137"/>
                    </a:srgbClr>
                  </a:outerShdw>
                </a:effectLst>
              </a:rPr>
              <a:t>1</a:t>
            </a:r>
            <a:r>
              <a:rPr lang="en-US" sz="3200" dirty="0"/>
              <a:t>Brethren, if a man be overtaken in a fault, ye which are spiritual, restore such an one in the spirit of meekness; considering thyself, lest thou also be tempted. (SAINT ASSISTED-REPENTANCE)</a:t>
            </a:r>
          </a:p>
          <a:p>
            <a:pPr marL="274320" indent="-274320" eaLnBrk="1" fontAlgn="auto" hangingPunct="1">
              <a:spcBef>
                <a:spcPts val="580"/>
              </a:spcBef>
              <a:spcAft>
                <a:spcPts val="0"/>
              </a:spcAft>
              <a:buFont typeface="Wingdings 2"/>
              <a:buChar char=""/>
              <a:defRPr/>
            </a:pPr>
            <a:r>
              <a:rPr lang="en-US" sz="3200" b="1" u="sng" dirty="0">
                <a:effectLst>
                  <a:outerShdw blurRad="38100" dist="38100" dir="2700000" algn="tl">
                    <a:srgbClr val="000000">
                      <a:alpha val="43137"/>
                    </a:srgbClr>
                  </a:outerShdw>
                </a:effectLst>
              </a:rPr>
              <a:t>1 CORINTHIANS 5:</a:t>
            </a:r>
            <a:r>
              <a:rPr lang="en-US" sz="3200" b="1" u="sng" baseline="30000" dirty="0">
                <a:effectLst>
                  <a:outerShdw blurRad="38100" dist="38100" dir="2700000" algn="tl">
                    <a:srgbClr val="000000">
                      <a:alpha val="43137"/>
                    </a:srgbClr>
                  </a:outerShdw>
                </a:effectLst>
              </a:rPr>
              <a:t>5</a:t>
            </a:r>
            <a:r>
              <a:rPr lang="en-US" sz="3200" dirty="0"/>
              <a:t>To deliver such an one unto Satan for the destruction of the flesh, that the spirit may be saved in the day of the Lord Jesus.</a:t>
            </a:r>
          </a:p>
          <a:p>
            <a:pPr marL="274320" indent="-274320" eaLnBrk="1" fontAlgn="auto" hangingPunct="1">
              <a:spcBef>
                <a:spcPts val="580"/>
              </a:spcBef>
              <a:spcAft>
                <a:spcPts val="0"/>
              </a:spcAft>
              <a:buFont typeface="Wingdings 2" panose="05020102010507070707" pitchFamily="18" charset="2"/>
              <a:buNone/>
              <a:defRPr/>
            </a:pPr>
            <a:r>
              <a:rPr lang="en-US" sz="3200" dirty="0"/>
              <a:t>    (SATANICALLY INFLICTED-REPENTANCE)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6ABCAB5B-5296-DDB9-5FD4-8B24677F19E6}"/>
              </a:ext>
            </a:extLst>
          </p:cNvPr>
          <p:cNvSpPr>
            <a:spLocks noGrp="1"/>
          </p:cNvSpPr>
          <p:nvPr>
            <p:ph type="title"/>
          </p:nvPr>
        </p:nvSpPr>
        <p:spPr/>
        <p:txBody>
          <a:bodyPr/>
          <a:lstStyle/>
          <a:p>
            <a:pPr algn="ctr"/>
            <a:r>
              <a:rPr lang="en-US" altLang="en-US"/>
              <a:t>Holy Spirit Dis-ease and Leafy Trees</a:t>
            </a:r>
          </a:p>
        </p:txBody>
      </p:sp>
      <p:sp>
        <p:nvSpPr>
          <p:cNvPr id="50179" name="Content Placeholder 2">
            <a:extLst>
              <a:ext uri="{FF2B5EF4-FFF2-40B4-BE49-F238E27FC236}">
                <a16:creationId xmlns:a16="http://schemas.microsoft.com/office/drawing/2014/main" id="{6A7DCDE1-63A6-C972-385E-F3C5FC231F9B}"/>
              </a:ext>
            </a:extLst>
          </p:cNvPr>
          <p:cNvSpPr>
            <a:spLocks noGrp="1"/>
          </p:cNvSpPr>
          <p:nvPr>
            <p:ph sz="quarter" idx="1"/>
          </p:nvPr>
        </p:nvSpPr>
        <p:spPr/>
        <p:txBody>
          <a:bodyPr/>
          <a:lstStyle/>
          <a:p>
            <a:r>
              <a:rPr lang="en-US" altLang="en-US" sz="3600"/>
              <a:t>Let's Read Psalm 1</a:t>
            </a:r>
          </a:p>
          <a:p>
            <a:pPr lvl="1"/>
            <a:r>
              <a:rPr lang="en-US" altLang="en-US" sz="3400"/>
              <a:t>Take note of Leaf conditions</a:t>
            </a:r>
          </a:p>
          <a:p>
            <a:pPr lvl="1"/>
            <a:r>
              <a:rPr lang="en-US" altLang="en-US" sz="3400"/>
              <a:t>Leaf Conditions give way to Fruit Conditions</a:t>
            </a:r>
          </a:p>
          <a:p>
            <a:pPr lvl="1"/>
            <a:endParaRPr lang="en-US" altLang="en-US" sz="3400"/>
          </a:p>
          <a:p>
            <a:pPr lvl="1"/>
            <a:r>
              <a:rPr lang="en-US" altLang="en-US" sz="3400"/>
              <a:t>Many Christians bear not the “Fruit of the Spirit due to disease. Examine the Leafs!!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1">
            <a:extLst>
              <a:ext uri="{FF2B5EF4-FFF2-40B4-BE49-F238E27FC236}">
                <a16:creationId xmlns:a16="http://schemas.microsoft.com/office/drawing/2014/main" id="{BE3333A3-160C-49FE-70BB-E4854ED2A088}"/>
              </a:ext>
            </a:extLst>
          </p:cNvPr>
          <p:cNvSpPr>
            <a:spLocks noGrp="1"/>
          </p:cNvSpPr>
          <p:nvPr>
            <p:ph idx="1"/>
          </p:nvPr>
        </p:nvSpPr>
        <p:spPr>
          <a:xfrm>
            <a:off x="152400" y="1066800"/>
            <a:ext cx="8686800" cy="5257800"/>
          </a:xfrm>
        </p:spPr>
        <p:txBody>
          <a:bodyPr/>
          <a:lstStyle/>
          <a:p>
            <a:pPr eaLnBrk="1" hangingPunct="1">
              <a:defRPr/>
            </a:pPr>
            <a:endParaRPr lang="en-US" sz="3600" baseline="30000" dirty="0"/>
          </a:p>
          <a:p>
            <a:pPr eaLnBrk="1" hangingPunct="1">
              <a:defRPr/>
            </a:pPr>
            <a:r>
              <a:rPr lang="en-US" sz="3600" baseline="30000" dirty="0"/>
              <a:t>13</a:t>
            </a:r>
            <a:r>
              <a:rPr lang="en-US" sz="3600" dirty="0"/>
              <a:t>Christ hath redeemed us from the curse of the law, being made a curse for us: for it is written, Cursed is everyone that </a:t>
            </a:r>
            <a:r>
              <a:rPr lang="en-US" sz="3600" dirty="0" err="1"/>
              <a:t>hangeth</a:t>
            </a:r>
            <a:r>
              <a:rPr lang="en-US" sz="3600" dirty="0"/>
              <a:t> on a tree: </a:t>
            </a:r>
          </a:p>
          <a:p>
            <a:pPr eaLnBrk="1" hangingPunct="1">
              <a:defRPr/>
            </a:pPr>
            <a:r>
              <a:rPr lang="en-US" sz="3600" dirty="0"/>
              <a:t> </a:t>
            </a:r>
            <a:r>
              <a:rPr lang="en-US" sz="3600" baseline="30000" dirty="0"/>
              <a:t>14</a:t>
            </a:r>
            <a:r>
              <a:rPr lang="en-US" sz="3600" dirty="0"/>
              <a:t>That the blessing of Abraham might come on the Gentiles through Jesus Christ; </a:t>
            </a:r>
            <a:r>
              <a:rPr lang="en-US" sz="3600" b="1" dirty="0">
                <a:effectLst>
                  <a:outerShdw blurRad="38100" dist="38100" dir="2700000" algn="tl">
                    <a:srgbClr val="000000">
                      <a:alpha val="43137"/>
                    </a:srgbClr>
                  </a:outerShdw>
                </a:effectLst>
              </a:rPr>
              <a:t>that we might receive </a:t>
            </a:r>
            <a:r>
              <a:rPr lang="en-US" sz="3600" b="1" u="sng" dirty="0">
                <a:effectLst>
                  <a:outerShdw blurRad="38100" dist="38100" dir="2700000" algn="tl">
                    <a:srgbClr val="000000">
                      <a:alpha val="43137"/>
                    </a:srgbClr>
                  </a:outerShdw>
                </a:effectLst>
              </a:rPr>
              <a:t>the promise of the Spirit</a:t>
            </a:r>
            <a:r>
              <a:rPr lang="en-US" sz="3600" u="sng" dirty="0"/>
              <a:t> through </a:t>
            </a:r>
            <a:r>
              <a:rPr lang="en-US" sz="3600" b="1" u="sng" dirty="0">
                <a:effectLst>
                  <a:outerShdw blurRad="38100" dist="38100" dir="2700000" algn="tl">
                    <a:srgbClr val="000000">
                      <a:alpha val="43137"/>
                    </a:srgbClr>
                  </a:outerShdw>
                </a:effectLst>
              </a:rPr>
              <a:t>faith</a:t>
            </a:r>
            <a:r>
              <a:rPr lang="en-US" sz="3600" u="sng" dirty="0"/>
              <a:t>. </a:t>
            </a:r>
          </a:p>
          <a:p>
            <a:pPr eaLnBrk="1" hangingPunct="1">
              <a:defRPr/>
            </a:pPr>
            <a:endParaRPr lang="en-US" dirty="0"/>
          </a:p>
        </p:txBody>
      </p:sp>
      <p:sp>
        <p:nvSpPr>
          <p:cNvPr id="12291" name="Title 2">
            <a:extLst>
              <a:ext uri="{FF2B5EF4-FFF2-40B4-BE49-F238E27FC236}">
                <a16:creationId xmlns:a16="http://schemas.microsoft.com/office/drawing/2014/main" id="{E77A300A-E343-89A7-1656-4DDBB508907B}"/>
              </a:ext>
            </a:extLst>
          </p:cNvPr>
          <p:cNvSpPr>
            <a:spLocks noGrp="1"/>
          </p:cNvSpPr>
          <p:nvPr>
            <p:ph type="title"/>
          </p:nvPr>
        </p:nvSpPr>
        <p:spPr/>
        <p:txBody>
          <a:bodyPr/>
          <a:lstStyle/>
          <a:p>
            <a:pPr eaLnBrk="1" hangingPunct="1"/>
            <a:r>
              <a:rPr lang="en-US" altLang="en-US"/>
              <a:t>Galatians 3:13-14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B38D1EE9-D4F4-3A62-C177-6B0962B77E86}"/>
              </a:ext>
            </a:extLst>
          </p:cNvPr>
          <p:cNvSpPr>
            <a:spLocks noGrp="1"/>
          </p:cNvSpPr>
          <p:nvPr>
            <p:ph type="title"/>
          </p:nvPr>
        </p:nvSpPr>
        <p:spPr>
          <a:xfrm>
            <a:off x="914400" y="1447800"/>
            <a:ext cx="7772400" cy="2971800"/>
          </a:xfrm>
        </p:spPr>
        <p:txBody>
          <a:bodyPr/>
          <a:lstStyle/>
          <a:p>
            <a:pPr algn="ctr"/>
            <a:r>
              <a:rPr lang="en-US" altLang="en-US" sz="6600"/>
              <a:t>Faith Examination is essential for diagnosing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79EA6F7E-F118-5B0D-7412-00EDDD1584EE}"/>
              </a:ext>
            </a:extLst>
          </p:cNvPr>
          <p:cNvSpPr>
            <a:spLocks noGrp="1"/>
          </p:cNvSpPr>
          <p:nvPr>
            <p:ph type="title"/>
          </p:nvPr>
        </p:nvSpPr>
        <p:spPr/>
        <p:txBody>
          <a:bodyPr/>
          <a:lstStyle/>
          <a:p>
            <a:pPr eaLnBrk="1" hangingPunct="1"/>
            <a:r>
              <a:rPr lang="en-US" altLang="en-US" b="1"/>
              <a:t>2 Corinthians 13:5</a:t>
            </a:r>
            <a:endParaRPr lang="en-US" altLang="en-US"/>
          </a:p>
        </p:txBody>
      </p:sp>
      <p:sp>
        <p:nvSpPr>
          <p:cNvPr id="15363" name="Content Placeholder 2">
            <a:extLst>
              <a:ext uri="{FF2B5EF4-FFF2-40B4-BE49-F238E27FC236}">
                <a16:creationId xmlns:a16="http://schemas.microsoft.com/office/drawing/2014/main" id="{B8E481DD-DE11-5F0C-BDBE-CCA8378E2710}"/>
              </a:ext>
            </a:extLst>
          </p:cNvPr>
          <p:cNvSpPr>
            <a:spLocks noGrp="1"/>
          </p:cNvSpPr>
          <p:nvPr>
            <p:ph sz="quarter" idx="1"/>
          </p:nvPr>
        </p:nvSpPr>
        <p:spPr>
          <a:xfrm>
            <a:off x="0" y="1447800"/>
            <a:ext cx="9144000" cy="4572000"/>
          </a:xfrm>
        </p:spPr>
        <p:txBody>
          <a:bodyPr/>
          <a:lstStyle/>
          <a:p>
            <a:pPr algn="ctr" eaLnBrk="1" hangingPunct="1"/>
            <a:r>
              <a:rPr lang="en-US" altLang="en-US" sz="3600"/>
              <a:t> </a:t>
            </a:r>
            <a:r>
              <a:rPr lang="en-US" altLang="en-US" sz="5400" baseline="30000"/>
              <a:t>5</a:t>
            </a:r>
            <a:r>
              <a:rPr lang="en-US" altLang="en-US" sz="5400"/>
              <a:t>Examine yourselves, whether ye be </a:t>
            </a:r>
            <a:r>
              <a:rPr lang="en-US" altLang="en-US" sz="5400" b="1" i="1"/>
              <a:t>in the faith</a:t>
            </a:r>
            <a:r>
              <a:rPr lang="en-US" altLang="en-US" sz="5400"/>
              <a:t>; prove your own selves. Know ye not your own selves, how that </a:t>
            </a:r>
            <a:r>
              <a:rPr lang="en-US" altLang="en-US" sz="5400" b="1" i="1"/>
              <a:t>Jesus Christ is in you, except ye be reprobates</a:t>
            </a:r>
            <a:r>
              <a:rPr lang="en-US" altLang="en-US" sz="540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0988A491-B56B-50D8-12BA-6EC864CBFFE3}"/>
              </a:ext>
            </a:extLst>
          </p:cNvPr>
          <p:cNvSpPr>
            <a:spLocks noGrp="1"/>
          </p:cNvSpPr>
          <p:nvPr>
            <p:ph type="title"/>
          </p:nvPr>
        </p:nvSpPr>
        <p:spPr/>
        <p:txBody>
          <a:bodyPr/>
          <a:lstStyle/>
          <a:p>
            <a:pPr eaLnBrk="1" hangingPunct="1"/>
            <a:r>
              <a:rPr lang="en-US" altLang="en-US"/>
              <a:t>4 TYPES OF PEOPLE </a:t>
            </a:r>
          </a:p>
        </p:txBody>
      </p:sp>
      <p:sp>
        <p:nvSpPr>
          <p:cNvPr id="17411" name="Content Placeholder 2">
            <a:extLst>
              <a:ext uri="{FF2B5EF4-FFF2-40B4-BE49-F238E27FC236}">
                <a16:creationId xmlns:a16="http://schemas.microsoft.com/office/drawing/2014/main" id="{CB406BEB-EDB4-023D-63A5-8780C2C04738}"/>
              </a:ext>
            </a:extLst>
          </p:cNvPr>
          <p:cNvSpPr>
            <a:spLocks noGrp="1"/>
          </p:cNvSpPr>
          <p:nvPr>
            <p:ph sz="quarter" idx="1"/>
          </p:nvPr>
        </p:nvSpPr>
        <p:spPr/>
        <p:txBody>
          <a:bodyPr/>
          <a:lstStyle/>
          <a:p>
            <a:pPr eaLnBrk="1" hangingPunct="1"/>
            <a:r>
              <a:rPr lang="en-US" altLang="en-US" sz="2800"/>
              <a:t>NATURAL MAN</a:t>
            </a:r>
          </a:p>
          <a:p>
            <a:pPr eaLnBrk="1" hangingPunct="1"/>
            <a:endParaRPr lang="en-US" altLang="en-US" sz="2800"/>
          </a:p>
          <a:p>
            <a:pPr eaLnBrk="1" hangingPunct="1"/>
            <a:r>
              <a:rPr lang="en-US" altLang="en-US" sz="2800"/>
              <a:t>SPIRITUAL MAN</a:t>
            </a:r>
          </a:p>
          <a:p>
            <a:pPr eaLnBrk="1" hangingPunct="1"/>
            <a:endParaRPr lang="en-US" altLang="en-US" sz="2800"/>
          </a:p>
          <a:p>
            <a:pPr eaLnBrk="1" hangingPunct="1"/>
            <a:r>
              <a:rPr lang="en-US" altLang="en-US" sz="2800"/>
              <a:t>INFANT  CHRISTIAN</a:t>
            </a:r>
          </a:p>
          <a:p>
            <a:pPr eaLnBrk="1" hangingPunct="1"/>
            <a:endParaRPr lang="en-US" altLang="en-US" sz="2800"/>
          </a:p>
          <a:p>
            <a:pPr eaLnBrk="1" hangingPunct="1"/>
            <a:r>
              <a:rPr lang="en-US" altLang="en-US" sz="2800"/>
              <a:t>CARNAL CHRISTIAN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D47740D1-2E65-9493-0313-DB15EA922342}"/>
              </a:ext>
            </a:extLst>
          </p:cNvPr>
          <p:cNvSpPr>
            <a:spLocks noGrp="1"/>
          </p:cNvSpPr>
          <p:nvPr>
            <p:ph type="title"/>
          </p:nvPr>
        </p:nvSpPr>
        <p:spPr/>
        <p:txBody>
          <a:bodyPr/>
          <a:lstStyle/>
          <a:p>
            <a:pPr eaLnBrk="1" hangingPunct="1">
              <a:defRPr/>
            </a:pPr>
            <a:r>
              <a:rPr lang="en-US" sz="4400" b="1" dirty="0">
                <a:effectLst>
                  <a:outerShdw blurRad="38100" dist="38100" dir="2700000" algn="tl">
                    <a:srgbClr val="000000">
                      <a:alpha val="43137"/>
                    </a:srgbClr>
                  </a:outerShdw>
                </a:effectLst>
              </a:rPr>
              <a:t>NATURAL MAN</a:t>
            </a:r>
          </a:p>
        </p:txBody>
      </p:sp>
      <p:sp>
        <p:nvSpPr>
          <p:cNvPr id="19459" name="Content Placeholder 2">
            <a:extLst>
              <a:ext uri="{FF2B5EF4-FFF2-40B4-BE49-F238E27FC236}">
                <a16:creationId xmlns:a16="http://schemas.microsoft.com/office/drawing/2014/main" id="{6927041D-010D-D868-8A9F-0B39B3A2869D}"/>
              </a:ext>
            </a:extLst>
          </p:cNvPr>
          <p:cNvSpPr>
            <a:spLocks noGrp="1"/>
          </p:cNvSpPr>
          <p:nvPr>
            <p:ph sz="quarter" idx="1"/>
          </p:nvPr>
        </p:nvSpPr>
        <p:spPr>
          <a:xfrm>
            <a:off x="457200" y="1371600"/>
            <a:ext cx="8382000" cy="4572000"/>
          </a:xfrm>
        </p:spPr>
        <p:txBody>
          <a:bodyPr/>
          <a:lstStyle/>
          <a:p>
            <a:pPr eaLnBrk="1" hangingPunct="1"/>
            <a:r>
              <a:rPr lang="en-US" altLang="en-US" sz="4800" baseline="30000"/>
              <a:t>14</a:t>
            </a:r>
            <a:r>
              <a:rPr lang="en-US" altLang="en-US" sz="4800"/>
              <a:t>But the natural man </a:t>
            </a:r>
            <a:r>
              <a:rPr lang="en-US" altLang="en-US" sz="4800" u="sng"/>
              <a:t>receiveth not the things of the Spirit</a:t>
            </a:r>
            <a:r>
              <a:rPr lang="en-US" altLang="en-US" sz="4800"/>
              <a:t> of God: for they are foolishness unto him: </a:t>
            </a:r>
            <a:r>
              <a:rPr lang="en-US" altLang="en-US" sz="4800" u="sng"/>
              <a:t>neither can he know them</a:t>
            </a:r>
            <a:r>
              <a:rPr lang="en-US" altLang="en-US" sz="4800"/>
              <a:t>, because they are </a:t>
            </a:r>
            <a:r>
              <a:rPr lang="en-US" altLang="en-US" sz="4800" u="sng"/>
              <a:t>spiritually discerned</a:t>
            </a:r>
            <a:r>
              <a:rPr lang="en-US" altLang="en-US" sz="4800"/>
              <a:t>.</a:t>
            </a:r>
          </a:p>
          <a:p>
            <a:pPr eaLnBrk="1" hangingPunct="1"/>
            <a:endParaRPr lang="en-US" altLang="en-US" sz="4800"/>
          </a:p>
          <a:p>
            <a:pPr eaLnBrk="1" hangingPunct="1"/>
            <a:endParaRPr lang="en-US" altLang="en-US" sz="4800"/>
          </a:p>
        </p:txBody>
      </p:sp>
      <p:sp>
        <p:nvSpPr>
          <p:cNvPr id="4" name="Title 1">
            <a:extLst>
              <a:ext uri="{FF2B5EF4-FFF2-40B4-BE49-F238E27FC236}">
                <a16:creationId xmlns:a16="http://schemas.microsoft.com/office/drawing/2014/main" id="{723811ED-8265-8685-AA32-60E7D4399FA5}"/>
              </a:ext>
            </a:extLst>
          </p:cNvPr>
          <p:cNvSpPr txBox="1">
            <a:spLocks/>
          </p:cNvSpPr>
          <p:nvPr/>
        </p:nvSpPr>
        <p:spPr>
          <a:xfrm>
            <a:off x="0" y="5410200"/>
            <a:ext cx="9144000" cy="1143000"/>
          </a:xfrm>
          <a:prstGeom prst="rect">
            <a:avLst/>
          </a:prstGeom>
        </p:spPr>
        <p:txBody>
          <a:bodyPr anchor="ctr">
            <a:normAutofit fontScale="97500"/>
          </a:bodyPr>
          <a:lstStyle/>
          <a:p>
            <a:pPr algn="ctr" eaLnBrk="1" fontAlgn="auto" hangingPunct="1">
              <a:spcAft>
                <a:spcPts val="0"/>
              </a:spcAft>
              <a:defRPr/>
            </a:pPr>
            <a:r>
              <a:rPr lang="en-US" sz="4400" b="1" dirty="0">
                <a:effectLst>
                  <a:outerShdw blurRad="38100" dist="38100" dir="2700000" algn="tl">
                    <a:srgbClr val="000000">
                      <a:alpha val="43137"/>
                    </a:srgbClr>
                  </a:outerShdw>
                </a:effectLst>
                <a:latin typeface="+mj-lt"/>
                <a:ea typeface="+mj-ea"/>
                <a:cs typeface="+mj-cs"/>
              </a:rPr>
              <a:t>1 CORINTHIANS 2:14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5083FDBE-3A59-EB5D-2E6F-F8CCE60E8254}"/>
              </a:ext>
            </a:extLst>
          </p:cNvPr>
          <p:cNvSpPr>
            <a:spLocks noGrp="1"/>
          </p:cNvSpPr>
          <p:nvPr>
            <p:ph type="title"/>
          </p:nvPr>
        </p:nvSpPr>
        <p:spPr>
          <a:xfrm>
            <a:off x="0" y="5486400"/>
            <a:ext cx="9144000" cy="1143000"/>
          </a:xfrm>
        </p:spPr>
        <p:txBody>
          <a:bodyPr/>
          <a:lstStyle/>
          <a:p>
            <a:pPr algn="ctr" eaLnBrk="1" hangingPunct="1">
              <a:defRPr/>
            </a:pPr>
            <a:r>
              <a:rPr lang="en-US" b="1" dirty="0">
                <a:effectLst>
                  <a:outerShdw blurRad="38100" dist="38100" dir="2700000" algn="tl">
                    <a:srgbClr val="000000">
                      <a:alpha val="43137"/>
                    </a:srgbClr>
                  </a:outerShdw>
                </a:effectLst>
              </a:rPr>
              <a:t>1 Corinthians 2:15-16</a:t>
            </a:r>
          </a:p>
        </p:txBody>
      </p:sp>
      <p:sp>
        <p:nvSpPr>
          <p:cNvPr id="21507" name="Content Placeholder 2">
            <a:extLst>
              <a:ext uri="{FF2B5EF4-FFF2-40B4-BE49-F238E27FC236}">
                <a16:creationId xmlns:a16="http://schemas.microsoft.com/office/drawing/2014/main" id="{8D06CA00-CA0E-0F2B-187C-224AEF62B34D}"/>
              </a:ext>
            </a:extLst>
          </p:cNvPr>
          <p:cNvSpPr>
            <a:spLocks noGrp="1"/>
          </p:cNvSpPr>
          <p:nvPr>
            <p:ph sz="quarter" idx="1"/>
          </p:nvPr>
        </p:nvSpPr>
        <p:spPr>
          <a:xfrm>
            <a:off x="0" y="1295400"/>
            <a:ext cx="9144000" cy="3886200"/>
          </a:xfrm>
        </p:spPr>
        <p:txBody>
          <a:bodyPr/>
          <a:lstStyle/>
          <a:p>
            <a:pPr eaLnBrk="1" hangingPunct="1"/>
            <a:r>
              <a:rPr lang="en-US" altLang="en-US" sz="4800" baseline="30000"/>
              <a:t>15</a:t>
            </a:r>
            <a:r>
              <a:rPr lang="en-US" altLang="en-US" sz="4800"/>
              <a:t>But he that is spiritual judgeth all things, </a:t>
            </a:r>
            <a:r>
              <a:rPr lang="en-US" altLang="en-US" sz="4800" u="sng"/>
              <a:t>yet he himself is judged of no man. </a:t>
            </a:r>
          </a:p>
          <a:p>
            <a:pPr eaLnBrk="1" hangingPunct="1"/>
            <a:r>
              <a:rPr lang="en-US" altLang="en-US" sz="4800"/>
              <a:t> </a:t>
            </a:r>
            <a:r>
              <a:rPr lang="en-US" altLang="en-US" sz="4800" baseline="30000"/>
              <a:t>16</a:t>
            </a:r>
            <a:r>
              <a:rPr lang="en-US" altLang="en-US" sz="4800"/>
              <a:t>For who hath known the mind of the Lord, that he may instruct him? but we have the mind of Christ.</a:t>
            </a:r>
          </a:p>
          <a:p>
            <a:pPr eaLnBrk="1" hangingPunct="1"/>
            <a:endParaRPr lang="en-US" altLang="en-US" sz="3200"/>
          </a:p>
        </p:txBody>
      </p:sp>
      <p:sp>
        <p:nvSpPr>
          <p:cNvPr id="4" name="Title 1">
            <a:extLst>
              <a:ext uri="{FF2B5EF4-FFF2-40B4-BE49-F238E27FC236}">
                <a16:creationId xmlns:a16="http://schemas.microsoft.com/office/drawing/2014/main" id="{28524A4F-0EB3-A484-0ACC-1C042DA2EDE2}"/>
              </a:ext>
            </a:extLst>
          </p:cNvPr>
          <p:cNvSpPr txBox="1">
            <a:spLocks/>
          </p:cNvSpPr>
          <p:nvPr/>
        </p:nvSpPr>
        <p:spPr>
          <a:xfrm>
            <a:off x="609600" y="304800"/>
            <a:ext cx="8229600" cy="1143000"/>
          </a:xfrm>
          <a:prstGeom prst="rect">
            <a:avLst/>
          </a:prstGeom>
        </p:spPr>
        <p:txBody>
          <a:bodyPr anchor="ctr">
            <a:normAutofit/>
          </a:bodyPr>
          <a:lstStyle/>
          <a:p>
            <a:pPr algn="ctr" eaLnBrk="1" fontAlgn="auto" hangingPunct="1">
              <a:spcAft>
                <a:spcPts val="0"/>
              </a:spcAft>
              <a:defRPr/>
            </a:pPr>
            <a:r>
              <a:rPr lang="en-US" sz="4400" b="1" dirty="0">
                <a:effectLst>
                  <a:outerShdw blurRad="38100" dist="38100" dir="2700000" algn="tl">
                    <a:srgbClr val="000000">
                      <a:alpha val="43137"/>
                    </a:srgbClr>
                  </a:outerShdw>
                </a:effectLst>
                <a:latin typeface="+mj-lt"/>
                <a:ea typeface="+mj-ea"/>
                <a:cs typeface="+mj-cs"/>
              </a:rPr>
              <a:t>SPIRITUAL MAN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7D260B7-8481-EE70-0A62-0C250EBF864C}"/>
              </a:ext>
            </a:extLst>
          </p:cNvPr>
          <p:cNvSpPr>
            <a:spLocks noGrp="1"/>
          </p:cNvSpPr>
          <p:nvPr>
            <p:ph type="title"/>
          </p:nvPr>
        </p:nvSpPr>
        <p:spPr/>
        <p:txBody>
          <a:bodyPr/>
          <a:lstStyle/>
          <a:p>
            <a:pPr eaLnBrk="1" hangingPunct="1">
              <a:defRPr/>
            </a:pPr>
            <a:r>
              <a:rPr lang="en-US" b="1" dirty="0">
                <a:effectLst>
                  <a:outerShdw blurRad="38100" dist="38100" dir="2700000" algn="tl">
                    <a:srgbClr val="000000">
                      <a:alpha val="43137"/>
                    </a:srgbClr>
                  </a:outerShdw>
                </a:effectLst>
              </a:rPr>
              <a:t>INFANT CHRISTIAN</a:t>
            </a:r>
          </a:p>
        </p:txBody>
      </p:sp>
      <p:sp>
        <p:nvSpPr>
          <p:cNvPr id="23555" name="Content Placeholder 2">
            <a:extLst>
              <a:ext uri="{FF2B5EF4-FFF2-40B4-BE49-F238E27FC236}">
                <a16:creationId xmlns:a16="http://schemas.microsoft.com/office/drawing/2014/main" id="{C2EEAE6D-A97C-55B5-B949-D41368DB667D}"/>
              </a:ext>
            </a:extLst>
          </p:cNvPr>
          <p:cNvSpPr>
            <a:spLocks noGrp="1"/>
          </p:cNvSpPr>
          <p:nvPr>
            <p:ph sz="quarter" idx="1"/>
          </p:nvPr>
        </p:nvSpPr>
        <p:spPr>
          <a:xfrm>
            <a:off x="0" y="1447800"/>
            <a:ext cx="9144000" cy="4572000"/>
          </a:xfrm>
        </p:spPr>
        <p:txBody>
          <a:bodyPr/>
          <a:lstStyle/>
          <a:p>
            <a:pPr eaLnBrk="1" hangingPunct="1"/>
            <a:r>
              <a:rPr lang="en-US" altLang="en-US" sz="5400" baseline="30000"/>
              <a:t>1</a:t>
            </a:r>
            <a:r>
              <a:rPr lang="en-US" altLang="en-US" sz="5400"/>
              <a:t>And I, brethren, </a:t>
            </a:r>
            <a:r>
              <a:rPr lang="en-US" altLang="en-US" sz="5400" u="sng"/>
              <a:t>could not speak unto you as unto spiritual</a:t>
            </a:r>
            <a:r>
              <a:rPr lang="en-US" altLang="en-US" sz="5400"/>
              <a:t>, but as unto carnal, even as unto </a:t>
            </a:r>
            <a:r>
              <a:rPr lang="en-US" altLang="en-US" sz="5400" u="sng"/>
              <a:t>babes in Christ.</a:t>
            </a:r>
          </a:p>
        </p:txBody>
      </p:sp>
      <p:sp>
        <p:nvSpPr>
          <p:cNvPr id="4" name="Title 1">
            <a:extLst>
              <a:ext uri="{FF2B5EF4-FFF2-40B4-BE49-F238E27FC236}">
                <a16:creationId xmlns:a16="http://schemas.microsoft.com/office/drawing/2014/main" id="{D9D0B83C-F59B-8972-D6B4-3011E83EC5AF}"/>
              </a:ext>
            </a:extLst>
          </p:cNvPr>
          <p:cNvSpPr txBox="1">
            <a:spLocks/>
          </p:cNvSpPr>
          <p:nvPr/>
        </p:nvSpPr>
        <p:spPr>
          <a:xfrm>
            <a:off x="533400" y="5562600"/>
            <a:ext cx="8229600" cy="1143000"/>
          </a:xfrm>
          <a:prstGeom prst="rect">
            <a:avLst/>
          </a:prstGeom>
        </p:spPr>
        <p:txBody>
          <a:bodyPr anchor="ctr">
            <a:normAutofit/>
          </a:bodyPr>
          <a:lstStyle/>
          <a:p>
            <a:pPr algn="ctr" eaLnBrk="1" fontAlgn="auto" hangingPunct="1">
              <a:spcAft>
                <a:spcPts val="0"/>
              </a:spcAft>
              <a:defRPr/>
            </a:pPr>
            <a:r>
              <a:rPr lang="en-US" sz="4400" b="1" dirty="0">
                <a:latin typeface="+mj-lt"/>
                <a:ea typeface="+mj-ea"/>
                <a:cs typeface="+mj-cs"/>
              </a:rPr>
              <a:t>1 Corinthians 3:1</a:t>
            </a:r>
            <a:endParaRPr lang="en-US" sz="4400" dirty="0">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396</TotalTime>
  <Words>1049</Words>
  <Application>Microsoft Office PowerPoint</Application>
  <PresentationFormat>On-screen Show (4:3)</PresentationFormat>
  <Paragraphs>106</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Equity</vt:lpstr>
      <vt:lpstr> HOLY SPIRITUALITY  DIS-EASE  </vt:lpstr>
      <vt:lpstr>Belief in Christ’s Crucifixion, qualifies you as a candidate for Receiving the Promise of the Spirit. </vt:lpstr>
      <vt:lpstr>Galatians 3:13-14</vt:lpstr>
      <vt:lpstr>Faith Examination is essential for diagnosing </vt:lpstr>
      <vt:lpstr>2 Corinthians 13:5</vt:lpstr>
      <vt:lpstr>4 TYPES OF PEOPLE </vt:lpstr>
      <vt:lpstr>NATURAL MAN</vt:lpstr>
      <vt:lpstr>1 Corinthians 2:15-16</vt:lpstr>
      <vt:lpstr>INFANT CHRISTIAN</vt:lpstr>
      <vt:lpstr>CARNAL CHRISTIANS</vt:lpstr>
      <vt:lpstr>CARNALITY</vt:lpstr>
      <vt:lpstr>SYMPTOMS OF CARNALITY DISEASE</vt:lpstr>
      <vt:lpstr>CHARACTERISTICS OF THE CARNALLY INFECTED</vt:lpstr>
      <vt:lpstr>NEGLECT OF SPIRITUAL MATTERS</vt:lpstr>
      <vt:lpstr>BECOMING SPIRITUALLY INSENSITIVE</vt:lpstr>
      <vt:lpstr>WITHDRAWAL FROM FELLOWSHIP WITH OTHER CHRISTIANS</vt:lpstr>
      <vt:lpstr>REJECTION OF THE CHRISTIAN FAITH</vt:lpstr>
      <vt:lpstr>REJECTION OF THE CHRISTIAN FAITH-cont.</vt:lpstr>
      <vt:lpstr>REJECTION OF THE CHRISTIAN FAITH-cont.</vt:lpstr>
      <vt:lpstr>REJECTION OF THE CHRISTIAN FAITH-cont.</vt:lpstr>
      <vt:lpstr>THE CURE FOR CARNALITY DISEASE IS REPENTANCE</vt:lpstr>
      <vt:lpstr>Holy Spirit Dis-ease and Leafy Trees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Corinthians 13:5</dc:title>
  <dc:creator>leroyhinesanthony</dc:creator>
  <cp:lastModifiedBy>Leroy Anthony</cp:lastModifiedBy>
  <cp:revision>23</cp:revision>
  <dcterms:created xsi:type="dcterms:W3CDTF">2010-06-08T20:16:38Z</dcterms:created>
  <dcterms:modified xsi:type="dcterms:W3CDTF">2022-08-24T13:19:14Z</dcterms:modified>
</cp:coreProperties>
</file>