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5" r:id="rId8"/>
    <p:sldId id="261" r:id="rId9"/>
    <p:sldId id="267" r:id="rId10"/>
    <p:sldId id="258" r:id="rId11"/>
    <p:sldId id="266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Kingdom CONCEPTS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Mount Carmel missionary Baptist Church Bible Study 11/17/2021</a:t>
            </a:r>
          </a:p>
          <a:p>
            <a:r>
              <a:rPr lang="en-US" dirty="0"/>
              <a:t>Pastor Leroy Hines Anthony</a:t>
            </a:r>
          </a:p>
        </p:txBody>
      </p:sp>
    </p:spTree>
    <p:extLst>
      <p:ext uri="{BB962C8B-B14F-4D97-AF65-F5344CB8AC3E}">
        <p14:creationId xmlns:p14="http://schemas.microsoft.com/office/powerpoint/2010/main" val="577841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13:44-47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2424"/>
            <a:ext cx="11029615" cy="487973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44 Again, the kingdom of heaven is like unto </a:t>
            </a:r>
            <a:r>
              <a:rPr lang="en-US" sz="2800" b="1" i="1" u="sng" dirty="0"/>
              <a:t>treasure hid in a field</a:t>
            </a:r>
            <a:r>
              <a:rPr lang="en-US" sz="2800" dirty="0"/>
              <a:t>; the which when a man hath found, he </a:t>
            </a:r>
            <a:r>
              <a:rPr lang="en-US" sz="2800" dirty="0" err="1"/>
              <a:t>hideth</a:t>
            </a:r>
            <a:r>
              <a:rPr lang="en-US" sz="2800" dirty="0"/>
              <a:t>, and for joy thereof </a:t>
            </a:r>
            <a:r>
              <a:rPr lang="en-US" sz="2800" dirty="0" err="1"/>
              <a:t>goeth</a:t>
            </a:r>
            <a:r>
              <a:rPr lang="en-US" sz="2800" dirty="0"/>
              <a:t> and </a:t>
            </a:r>
            <a:r>
              <a:rPr lang="en-US" sz="2800" dirty="0" err="1"/>
              <a:t>selleth</a:t>
            </a:r>
            <a:r>
              <a:rPr lang="en-US" sz="2800" dirty="0"/>
              <a:t> all that he hath, and </a:t>
            </a:r>
            <a:r>
              <a:rPr lang="en-US" sz="2800" dirty="0" err="1"/>
              <a:t>buyeth</a:t>
            </a:r>
            <a:r>
              <a:rPr lang="en-US" sz="2800" dirty="0"/>
              <a:t> that field. (What to do with the King)</a:t>
            </a:r>
          </a:p>
          <a:p>
            <a:r>
              <a:rPr lang="en-US" sz="2800" dirty="0"/>
              <a:t>45 Again, the kingdom of heaven is like unto a </a:t>
            </a:r>
            <a:r>
              <a:rPr lang="en-US" sz="2800" b="1" i="1" u="sng" dirty="0"/>
              <a:t>merchant man</a:t>
            </a:r>
            <a:r>
              <a:rPr lang="en-US" sz="2800" u="sng" dirty="0"/>
              <a:t>, </a:t>
            </a:r>
            <a:r>
              <a:rPr lang="en-US" sz="2800" dirty="0"/>
              <a:t>seeking goodly pearls: (What to do with the Kingdom)</a:t>
            </a:r>
          </a:p>
          <a:p>
            <a:r>
              <a:rPr lang="en-US" sz="2800" dirty="0"/>
              <a:t>46 Who, when he had found one pearl of great price, went and sold all that he had, and bought it.</a:t>
            </a:r>
          </a:p>
          <a:p>
            <a:r>
              <a:rPr lang="en-US" sz="2800" dirty="0"/>
              <a:t>47 Again, the kingdom of heaven is like unto a </a:t>
            </a:r>
            <a:r>
              <a:rPr lang="en-US" sz="2800" b="1" u="sng" dirty="0"/>
              <a:t>net</a:t>
            </a:r>
            <a:r>
              <a:rPr lang="en-US" sz="2800" dirty="0"/>
              <a:t>, that was cast into the sea, and gathered of every kind: (Who can receive the Kingdom) Which, when it was full, they drew to shore, and sat down, and gathered the good into vessels, but cast the bad away.</a:t>
            </a:r>
          </a:p>
        </p:txBody>
      </p:sp>
    </p:spTree>
    <p:extLst>
      <p:ext uri="{BB962C8B-B14F-4D97-AF65-F5344CB8AC3E}">
        <p14:creationId xmlns:p14="http://schemas.microsoft.com/office/powerpoint/2010/main" val="366203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kingdom assignment: UNEARTHING THE KINGDOM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3600" dirty="0"/>
              <a:t>Receiving The King and His Kingdom Above All!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Pursue The King and His Kingdom for its worth Above All!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/>
              <a:t>Draw others to The King and His Kingdom, and rejecting what's not Kingdom Material!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85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and the kingdom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34308"/>
            <a:ext cx="11029615" cy="4492869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“Christians have misunderstood </a:t>
            </a:r>
            <a:r>
              <a:rPr lang="en-US" sz="3600" b="1" i="1" dirty="0"/>
              <a:t>Jesus as the founder </a:t>
            </a:r>
            <a:r>
              <a:rPr lang="en-US" sz="3600" dirty="0"/>
              <a:t>of a </a:t>
            </a:r>
            <a:r>
              <a:rPr lang="en-US" sz="3600" u="sng" dirty="0"/>
              <a:t>religion </a:t>
            </a:r>
            <a:r>
              <a:rPr lang="en-US" sz="3600" dirty="0"/>
              <a:t>and have </a:t>
            </a:r>
            <a:r>
              <a:rPr lang="en-US" sz="3600" u="sng" dirty="0"/>
              <a:t>transformed His teachings and His methods into customs and His activities into rituals</a:t>
            </a:r>
            <a:r>
              <a:rPr lang="en-US" sz="3600" dirty="0"/>
              <a:t>. Many even have reduced His message to nothing more than </a:t>
            </a:r>
            <a:r>
              <a:rPr lang="en-US" sz="3600" u="sng" dirty="0"/>
              <a:t>an escapist plan for getting to heaven </a:t>
            </a:r>
            <a:r>
              <a:rPr lang="en-US" sz="3600" dirty="0"/>
              <a:t>and His </a:t>
            </a:r>
            <a:r>
              <a:rPr lang="en-US" sz="3600" u="sng" dirty="0"/>
              <a:t>promises as a mere fire insurance policy for escaping the pains of a tormenting hell</a:t>
            </a:r>
            <a:r>
              <a:rPr lang="en-US" sz="3600" dirty="0"/>
              <a:t>.”……</a:t>
            </a:r>
            <a:r>
              <a:rPr lang="en-US" sz="2200" dirty="0"/>
              <a:t>author unknown</a:t>
            </a:r>
          </a:p>
          <a:p>
            <a:r>
              <a:rPr lang="en-US" sz="3600" b="1" dirty="0"/>
              <a:t>ARE YOU IN PURSUIT OF RELIGION, OR IN PURSUIT OF THE KINGDOM?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2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Kingdom and The Bible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258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/>
              <a:t>The Message of the Bible is about: </a:t>
            </a:r>
          </a:p>
          <a:p>
            <a:pPr lvl="1"/>
            <a:r>
              <a:rPr lang="en-US" sz="4800" dirty="0"/>
              <a:t>A King (Jesus) (Isaiah 9:6-7)</a:t>
            </a:r>
          </a:p>
          <a:p>
            <a:pPr lvl="1"/>
            <a:r>
              <a:rPr lang="en-US" sz="4800" dirty="0"/>
              <a:t>A Kingdom (Kingdom of Heaven)</a:t>
            </a:r>
          </a:p>
          <a:p>
            <a:pPr lvl="1"/>
            <a:r>
              <a:rPr lang="en-US" sz="4800" dirty="0"/>
              <a:t>And The King’s Royal Offspring's (The Believer) (1 Peter 2:9)</a:t>
            </a:r>
          </a:p>
        </p:txBody>
      </p:sp>
    </p:spTree>
    <p:extLst>
      <p:ext uri="{BB962C8B-B14F-4D97-AF65-F5344CB8AC3E}">
        <p14:creationId xmlns:p14="http://schemas.microsoft.com/office/powerpoint/2010/main" val="296392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Isaiah 9:6-7 Prophesy identifying the 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1554"/>
            <a:ext cx="11029615" cy="4501661"/>
          </a:xfrm>
        </p:spPr>
        <p:txBody>
          <a:bodyPr>
            <a:noAutofit/>
          </a:bodyPr>
          <a:lstStyle/>
          <a:p>
            <a:r>
              <a:rPr lang="en-US" sz="3200" dirty="0"/>
              <a:t>6 For unto us a child is born, unto us a son is given: </a:t>
            </a:r>
            <a:r>
              <a:rPr lang="en-US" sz="3200" u="sng" dirty="0"/>
              <a:t>and the government shall be upon his shoulder:</a:t>
            </a:r>
            <a:r>
              <a:rPr lang="en-US" sz="3200" dirty="0"/>
              <a:t> and his name shall be called Wonderful, Counsellor, The mighty God, The everlasting Father, The Prince of Peace.</a:t>
            </a:r>
          </a:p>
          <a:p>
            <a:r>
              <a:rPr lang="en-US" sz="3200" dirty="0"/>
              <a:t>7 </a:t>
            </a:r>
            <a:r>
              <a:rPr lang="en-US" sz="3200" u="sng" dirty="0"/>
              <a:t>Of the increase of his government and peace there shall be no end</a:t>
            </a:r>
            <a:r>
              <a:rPr lang="en-US" sz="3200" dirty="0"/>
              <a:t>, </a:t>
            </a:r>
            <a:r>
              <a:rPr lang="en-US" sz="3200" u="sng" dirty="0"/>
              <a:t>upon the throne </a:t>
            </a:r>
            <a:r>
              <a:rPr lang="en-US" sz="3200" dirty="0"/>
              <a:t>of David, and </a:t>
            </a:r>
            <a:r>
              <a:rPr lang="en-US" sz="3200" u="sng" dirty="0"/>
              <a:t>upon his kingdom</a:t>
            </a:r>
            <a:r>
              <a:rPr lang="en-US" sz="3200" dirty="0"/>
              <a:t>, to </a:t>
            </a:r>
            <a:r>
              <a:rPr lang="en-US" sz="3200" u="sng" dirty="0"/>
              <a:t>order it</a:t>
            </a:r>
            <a:r>
              <a:rPr lang="en-US" sz="3200" dirty="0"/>
              <a:t>, and to </a:t>
            </a:r>
            <a:r>
              <a:rPr lang="en-US" sz="3200" u="sng" dirty="0"/>
              <a:t>establish it </a:t>
            </a:r>
            <a:r>
              <a:rPr lang="en-US" sz="3200" dirty="0"/>
              <a:t>with judgment and with justice from henceforth even for ever. </a:t>
            </a:r>
            <a:r>
              <a:rPr lang="en-US" sz="3200" b="1" i="1" dirty="0"/>
              <a:t>The zeal of the Lord of hosts will perform this.</a:t>
            </a:r>
          </a:p>
        </p:txBody>
      </p:sp>
    </p:spTree>
    <p:extLst>
      <p:ext uri="{BB962C8B-B14F-4D97-AF65-F5344CB8AC3E}">
        <p14:creationId xmlns:p14="http://schemas.microsoft.com/office/powerpoint/2010/main" val="401608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Matthew 6:25-26 Teaching that reveals </a:t>
            </a:r>
            <a:br>
              <a:rPr lang="en-US" dirty="0"/>
            </a:br>
            <a:r>
              <a:rPr lang="en-US" dirty="0"/>
              <a:t>kingdom of heaven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949004"/>
          </a:xfrm>
        </p:spPr>
        <p:txBody>
          <a:bodyPr>
            <a:noAutofit/>
          </a:bodyPr>
          <a:lstStyle/>
          <a:p>
            <a:r>
              <a:rPr lang="en-US" sz="3600" dirty="0"/>
              <a:t>Therefore I say unto you, Take no thought for your life, what ye shall eat, or what ye shall drink; nor yet for your body, what ye shall put on.  (Control Appetites)Is not the life more than meat, and the body than raiment?</a:t>
            </a:r>
          </a:p>
          <a:p>
            <a:r>
              <a:rPr lang="en-US" sz="3600" dirty="0"/>
              <a:t>26 </a:t>
            </a:r>
            <a:r>
              <a:rPr lang="en-US" sz="3600" u="sng" dirty="0"/>
              <a:t>Behold </a:t>
            </a:r>
            <a:r>
              <a:rPr lang="en-US" sz="3600" dirty="0"/>
              <a:t>the fowls of the air: for they sow not, neither do they reap, nor gather into barns; yet your </a:t>
            </a:r>
            <a:r>
              <a:rPr lang="en-US" sz="3600" b="1" dirty="0"/>
              <a:t>heavenly</a:t>
            </a:r>
            <a:r>
              <a:rPr lang="en-US" sz="3600" dirty="0"/>
              <a:t> </a:t>
            </a:r>
            <a:r>
              <a:rPr lang="en-US" sz="3600" b="1" u="sng" dirty="0"/>
              <a:t>Father </a:t>
            </a:r>
            <a:r>
              <a:rPr lang="en-US" sz="3600" b="1" u="sng" dirty="0" err="1"/>
              <a:t>feedeth</a:t>
            </a:r>
            <a:r>
              <a:rPr lang="en-US" sz="3600" b="1" u="sng" dirty="0"/>
              <a:t> them</a:t>
            </a:r>
            <a:r>
              <a:rPr lang="en-US" sz="3600" dirty="0"/>
              <a:t>. Are ye not much better than they? </a:t>
            </a:r>
            <a:r>
              <a:rPr lang="en-US" sz="3600" b="1" i="1" dirty="0"/>
              <a:t>Divine Provision and Sufficiency</a:t>
            </a:r>
          </a:p>
        </p:txBody>
      </p:sp>
    </p:spTree>
    <p:extLst>
      <p:ext uri="{BB962C8B-B14F-4D97-AF65-F5344CB8AC3E}">
        <p14:creationId xmlns:p14="http://schemas.microsoft.com/office/powerpoint/2010/main" val="235231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Matthew 6:27-29 TEACHINg that reveals </a:t>
            </a:r>
            <a:br>
              <a:rPr lang="en-US" dirty="0"/>
            </a:br>
            <a:r>
              <a:rPr lang="en-US" dirty="0"/>
              <a:t>kingdom of heaven principles (concepts)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844800"/>
            <a:ext cx="11029615" cy="3820160"/>
          </a:xfrm>
        </p:spPr>
        <p:txBody>
          <a:bodyPr>
            <a:noAutofit/>
          </a:bodyPr>
          <a:lstStyle/>
          <a:p>
            <a:r>
              <a:rPr lang="en-US" sz="3600" dirty="0"/>
              <a:t>Which of you by taking thought can add one cubit unto his stature? </a:t>
            </a:r>
            <a:r>
              <a:rPr lang="en-US" sz="3200" dirty="0"/>
              <a:t>(</a:t>
            </a:r>
            <a:r>
              <a:rPr lang="en-US" sz="3200" b="1" dirty="0"/>
              <a:t>Embrace Divine Sovereignty &amp; Divine Will</a:t>
            </a:r>
            <a:r>
              <a:rPr lang="en-US" sz="3200" dirty="0"/>
              <a:t>)</a:t>
            </a:r>
          </a:p>
          <a:p>
            <a:r>
              <a:rPr lang="en-US" sz="3600" baseline="30000" dirty="0"/>
              <a:t>28 </a:t>
            </a:r>
            <a:r>
              <a:rPr lang="en-US" sz="3600" dirty="0"/>
              <a:t>And why take ye thought for raiment? </a:t>
            </a:r>
            <a:r>
              <a:rPr lang="en-US" sz="3600" u="sng" dirty="0"/>
              <a:t>Consider</a:t>
            </a:r>
            <a:r>
              <a:rPr lang="en-US" sz="3600" dirty="0"/>
              <a:t> the lilies of the field, how they grow; they toil not, neither do they spin: </a:t>
            </a:r>
            <a:r>
              <a:rPr lang="en-US" sz="3600" baseline="30000" dirty="0"/>
              <a:t>29 </a:t>
            </a:r>
            <a:r>
              <a:rPr lang="en-US" sz="3600" dirty="0"/>
              <a:t>And yet I say unto you, That even Solomon in all his glory was not arrayed like one of these. </a:t>
            </a:r>
            <a:r>
              <a:rPr lang="en-US" sz="3200" dirty="0"/>
              <a:t>(</a:t>
            </a:r>
            <a:r>
              <a:rPr lang="en-US" sz="3200" b="1" dirty="0"/>
              <a:t>Embrace Divine Operation and  Divine Production</a:t>
            </a:r>
            <a:r>
              <a:rPr lang="en-US" sz="3200" dirty="0"/>
              <a:t>)</a:t>
            </a:r>
          </a:p>
          <a:p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92538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1" y="501630"/>
            <a:ext cx="11029616" cy="1013800"/>
          </a:xfrm>
        </p:spPr>
        <p:txBody>
          <a:bodyPr/>
          <a:lstStyle/>
          <a:p>
            <a:pPr algn="ctr"/>
            <a:r>
              <a:rPr lang="en-US" dirty="0"/>
              <a:t>Matthew 6:30-33 TEACHINg that reveals </a:t>
            </a:r>
            <a:br>
              <a:rPr lang="en-US" dirty="0"/>
            </a:br>
            <a:r>
              <a:rPr lang="en-US" dirty="0"/>
              <a:t>kingdom of heaven principles (concepts)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23" y="2289120"/>
            <a:ext cx="11029615" cy="4776893"/>
          </a:xfrm>
        </p:spPr>
        <p:txBody>
          <a:bodyPr>
            <a:noAutofit/>
          </a:bodyPr>
          <a:lstStyle/>
          <a:p>
            <a:r>
              <a:rPr lang="en-US" sz="3200" dirty="0"/>
              <a:t>Wherefore, if God so clothe the grass of the field, which to day is, and to morrow is cast into the oven, shall he not much more clothe you, O ye of little faith? (</a:t>
            </a:r>
            <a:r>
              <a:rPr lang="en-US" sz="2800" b="1" dirty="0"/>
              <a:t>Embrace Divine Providence</a:t>
            </a:r>
            <a:r>
              <a:rPr lang="en-US" sz="3200" dirty="0"/>
              <a:t>)</a:t>
            </a:r>
          </a:p>
          <a:p>
            <a:r>
              <a:rPr lang="en-US" sz="3200" baseline="30000" dirty="0"/>
              <a:t>31 </a:t>
            </a:r>
            <a:r>
              <a:rPr lang="en-US" sz="3200" dirty="0"/>
              <a:t>Therefore take no thought, saying, What shall we eat? or, What shall we drink? or, </a:t>
            </a:r>
            <a:r>
              <a:rPr lang="en-US" sz="3200" b="1" dirty="0"/>
              <a:t>Wherewithal </a:t>
            </a:r>
            <a:r>
              <a:rPr lang="en-US" sz="3200" dirty="0"/>
              <a:t>shall we be clothed? </a:t>
            </a:r>
            <a:r>
              <a:rPr lang="en-US" sz="3200" b="1" dirty="0"/>
              <a:t>(Embrace Divine Methods and Means)</a:t>
            </a:r>
            <a:endParaRPr lang="en-US" sz="3200" dirty="0"/>
          </a:p>
          <a:p>
            <a:r>
              <a:rPr lang="en-US" sz="3200" baseline="30000" dirty="0"/>
              <a:t>32 </a:t>
            </a:r>
            <a:r>
              <a:rPr lang="en-US" sz="3200" dirty="0"/>
              <a:t>(For after all these things do the </a:t>
            </a:r>
            <a:r>
              <a:rPr lang="en-US" sz="3200" b="1" i="1" u="sng" dirty="0"/>
              <a:t>Gentiles seek</a:t>
            </a:r>
            <a:r>
              <a:rPr lang="en-US" sz="3200" dirty="0"/>
              <a:t>:) for your heavenly Father </a:t>
            </a:r>
            <a:r>
              <a:rPr lang="en-US" sz="3200" dirty="0" err="1"/>
              <a:t>knoweth</a:t>
            </a:r>
            <a:r>
              <a:rPr lang="en-US" sz="3200" dirty="0"/>
              <a:t> that ye have need of all these things.(</a:t>
            </a:r>
            <a:r>
              <a:rPr lang="en-US" sz="3200" b="1" dirty="0"/>
              <a:t>Embrace Divine Oversight</a:t>
            </a:r>
            <a:r>
              <a:rPr lang="en-US" sz="3200" dirty="0"/>
              <a:t>)</a:t>
            </a:r>
          </a:p>
          <a:p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62899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Matthew 6:33 TEACHINg that reveals </a:t>
            </a:r>
            <a:br>
              <a:rPr lang="en-US" dirty="0"/>
            </a:br>
            <a:r>
              <a:rPr lang="en-US" dirty="0"/>
              <a:t>kingdom of heaven principles (concepts)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88067"/>
            <a:ext cx="11029615" cy="4776893"/>
          </a:xfrm>
        </p:spPr>
        <p:txBody>
          <a:bodyPr>
            <a:noAutofit/>
          </a:bodyPr>
          <a:lstStyle/>
          <a:p>
            <a:r>
              <a:rPr lang="en-US" sz="3600" baseline="30000" dirty="0"/>
              <a:t> </a:t>
            </a:r>
            <a:r>
              <a:rPr lang="en-US" sz="3600" dirty="0"/>
              <a:t>But seek ye first the kingdom of God, </a:t>
            </a:r>
            <a:r>
              <a:rPr lang="en-US" sz="3200" b="1" dirty="0"/>
              <a:t>(Embrace Divine Pursuit)</a:t>
            </a:r>
            <a:r>
              <a:rPr lang="en-US" sz="3600" dirty="0"/>
              <a:t>and his righteousness; and all these things shall be added unto you. </a:t>
            </a:r>
            <a:r>
              <a:rPr lang="en-US" sz="3200" b="1" dirty="0"/>
              <a:t>(Embrace Divine Priority</a:t>
            </a:r>
            <a:r>
              <a:rPr lang="en-US" sz="3600" dirty="0"/>
              <a:t>)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938219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Kings objective is to “rule”, hence the term “Kingdom”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45734"/>
            <a:ext cx="11029615" cy="4453466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Because a kingdom is not a religion, the priority of mankind should not be to seek a religion or some form of ritual. </a:t>
            </a:r>
          </a:p>
          <a:p>
            <a:r>
              <a:rPr lang="en-US" sz="3600" dirty="0"/>
              <a:t>The word for </a:t>
            </a:r>
            <a:r>
              <a:rPr lang="en-US" sz="3600" b="1" dirty="0"/>
              <a:t>“kingdom</a:t>
            </a:r>
            <a:r>
              <a:rPr lang="en-US" sz="3600" dirty="0"/>
              <a:t>” in this verse is </a:t>
            </a:r>
            <a:r>
              <a:rPr lang="en-US" sz="3600" b="1" dirty="0" err="1"/>
              <a:t>basileia</a:t>
            </a:r>
            <a:r>
              <a:rPr lang="en-US" sz="3600" dirty="0"/>
              <a:t> and , the Greek equivalent of the Hebrew </a:t>
            </a:r>
            <a:r>
              <a:rPr lang="en-US" sz="3600" b="1" dirty="0" err="1"/>
              <a:t>mamlakah</a:t>
            </a:r>
            <a:r>
              <a:rPr lang="en-US" sz="3600" dirty="0"/>
              <a:t> , is translated in Genesis 1:26 as “dominion.” Both words mean dominion, sovereign rule, kingdom, reign, or royal power of operation.</a:t>
            </a:r>
          </a:p>
          <a:p>
            <a:pPr algn="ctr"/>
            <a:r>
              <a:rPr lang="en-US" sz="3600" b="1" dirty="0"/>
              <a:t>This should be our Priority: </a:t>
            </a:r>
          </a:p>
          <a:p>
            <a:pPr algn="ctr"/>
            <a:r>
              <a:rPr lang="en-US" sz="3600" b="1" dirty="0"/>
              <a:t>Seeking to be under the Kings Rule, in the Kingdom of Heaven</a:t>
            </a:r>
          </a:p>
        </p:txBody>
      </p:sp>
    </p:spTree>
    <p:extLst>
      <p:ext uri="{BB962C8B-B14F-4D97-AF65-F5344CB8AC3E}">
        <p14:creationId xmlns:p14="http://schemas.microsoft.com/office/powerpoint/2010/main" val="368938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591" y="3594298"/>
            <a:ext cx="10993549" cy="147501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UNEARTHING THE KINGDOM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9227" y="1492813"/>
            <a:ext cx="10993546" cy="1114029"/>
          </a:xfrm>
        </p:spPr>
        <p:txBody>
          <a:bodyPr>
            <a:noAutofit/>
          </a:bodyPr>
          <a:lstStyle/>
          <a:p>
            <a:r>
              <a:rPr lang="en-US" sz="3000" dirty="0"/>
              <a:t>OUR KINGDOM ASSIGNMENT: Turn in your bible to</a:t>
            </a:r>
          </a:p>
          <a:p>
            <a:r>
              <a:rPr lang="en-US" sz="3000" dirty="0"/>
              <a:t>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4:7 “Excellency”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498445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156</TotalTime>
  <Words>456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Dividend</vt:lpstr>
      <vt:lpstr>Kingdom CONCEPTS</vt:lpstr>
      <vt:lpstr>The Kingdom and The Bible Message</vt:lpstr>
      <vt:lpstr>Isaiah 9:6-7 Prophesy identifying the king</vt:lpstr>
      <vt:lpstr>Matthew 6:25-26 Teaching that reveals  kingdom of heaven principles</vt:lpstr>
      <vt:lpstr>Matthew 6:27-29 TEACHINg that reveals  kingdom of heaven principles (concepts)</vt:lpstr>
      <vt:lpstr>Matthew 6:30-33 TEACHINg that reveals  kingdom of heaven principles (concepts)</vt:lpstr>
      <vt:lpstr>Matthew 6:33 TEACHINg that reveals  kingdom of heaven principles (concepts)</vt:lpstr>
      <vt:lpstr>The Kings objective is to “rule”, hence the term “Kingdom” </vt:lpstr>
      <vt:lpstr>UNEARTHING THE KINGDOM</vt:lpstr>
      <vt:lpstr>Matthew 13:44-47</vt:lpstr>
      <vt:lpstr>Our kingdom assignment: UNEARTHING THE KINGDOM</vt:lpstr>
      <vt:lpstr>Jesus and the kingdom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 or religion</dc:title>
  <dc:creator>Leroy Anthony</dc:creator>
  <cp:lastModifiedBy>Leroy Anthony</cp:lastModifiedBy>
  <cp:revision>14</cp:revision>
  <dcterms:created xsi:type="dcterms:W3CDTF">2016-11-30T18:45:54Z</dcterms:created>
  <dcterms:modified xsi:type="dcterms:W3CDTF">2021-11-16T22:58:06Z</dcterms:modified>
</cp:coreProperties>
</file>