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6" r:id="rId3"/>
    <p:sldId id="258" r:id="rId4"/>
    <p:sldId id="259" r:id="rId5"/>
    <p:sldId id="260" r:id="rId6"/>
    <p:sldId id="262" r:id="rId7"/>
    <p:sldId id="263"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0" d="100"/>
          <a:sy n="70" d="100"/>
        </p:scale>
        <p:origin x="65"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A425D3-59BF-4E63-B3D5-A57EF444279D}" type="doc">
      <dgm:prSet loTypeId="urn:microsoft.com/office/officeart/2016/7/layout/LinearBlockProcessNumbered#1" loCatId="process" qsTypeId="urn:microsoft.com/office/officeart/2005/8/quickstyle/simple1" qsCatId="simple" csTypeId="urn:microsoft.com/office/officeart/2005/8/colors/colorful3" csCatId="colorful"/>
      <dgm:spPr/>
      <dgm:t>
        <a:bodyPr/>
        <a:lstStyle/>
        <a:p>
          <a:endParaRPr lang="en-US"/>
        </a:p>
      </dgm:t>
    </dgm:pt>
    <dgm:pt modelId="{29403D59-2F44-426D-A09C-3889E075AEBD}">
      <dgm:prSet/>
      <dgm:spPr/>
      <dgm:t>
        <a:bodyPr/>
        <a:lstStyle/>
        <a:p>
          <a:r>
            <a:rPr lang="en-US" baseline="0"/>
            <a:t>1 SAMUEL 17:45</a:t>
          </a:r>
          <a:endParaRPr lang="en-US"/>
        </a:p>
      </dgm:t>
    </dgm:pt>
    <dgm:pt modelId="{33A0EE7D-820C-4A6D-9007-AF5B6D4C5F8D}" type="parTrans" cxnId="{0B903594-777D-47CC-985C-48174666AB75}">
      <dgm:prSet/>
      <dgm:spPr/>
      <dgm:t>
        <a:bodyPr/>
        <a:lstStyle/>
        <a:p>
          <a:endParaRPr lang="en-US"/>
        </a:p>
      </dgm:t>
    </dgm:pt>
    <dgm:pt modelId="{C4A4D71A-FFE9-49A0-9D4A-D93E1CC4E899}" type="sibTrans" cxnId="{0B903594-777D-47CC-985C-48174666AB75}">
      <dgm:prSet phldrT="01" phldr="0"/>
      <dgm:spPr/>
      <dgm:t>
        <a:bodyPr/>
        <a:lstStyle/>
        <a:p>
          <a:r>
            <a:rPr lang="en-US"/>
            <a:t>01</a:t>
          </a:r>
        </a:p>
      </dgm:t>
    </dgm:pt>
    <dgm:pt modelId="{C0205815-BE79-47EC-A6E2-54634F468E50}">
      <dgm:prSet/>
      <dgm:spPr/>
      <dgm:t>
        <a:bodyPr/>
        <a:lstStyle/>
        <a:p>
          <a:r>
            <a:rPr lang="en-US" baseline="0"/>
            <a:t>HEBREWS 13:5-6</a:t>
          </a:r>
          <a:endParaRPr lang="en-US"/>
        </a:p>
      </dgm:t>
    </dgm:pt>
    <dgm:pt modelId="{82C4F5E3-4B78-4014-9DDB-2FF43174F4AB}" type="parTrans" cxnId="{62A95BFC-A5F2-4D0D-8D0B-24F1D05C0C4A}">
      <dgm:prSet/>
      <dgm:spPr/>
      <dgm:t>
        <a:bodyPr/>
        <a:lstStyle/>
        <a:p>
          <a:endParaRPr lang="en-US"/>
        </a:p>
      </dgm:t>
    </dgm:pt>
    <dgm:pt modelId="{060FBFC7-6176-48D4-AFCB-70685CA50569}" type="sibTrans" cxnId="{62A95BFC-A5F2-4D0D-8D0B-24F1D05C0C4A}">
      <dgm:prSet phldrT="02" phldr="0"/>
      <dgm:spPr/>
      <dgm:t>
        <a:bodyPr/>
        <a:lstStyle/>
        <a:p>
          <a:r>
            <a:rPr lang="en-US"/>
            <a:t>02</a:t>
          </a:r>
        </a:p>
      </dgm:t>
    </dgm:pt>
    <dgm:pt modelId="{8BBA1398-DC40-4942-BEFB-146C69D70809}">
      <dgm:prSet/>
      <dgm:spPr/>
      <dgm:t>
        <a:bodyPr/>
        <a:lstStyle/>
        <a:p>
          <a:r>
            <a:rPr lang="en-US" baseline="0"/>
            <a:t>HEBREWS 4:14-16</a:t>
          </a:r>
          <a:endParaRPr lang="en-US"/>
        </a:p>
      </dgm:t>
    </dgm:pt>
    <dgm:pt modelId="{D9C04C3F-12DC-4EA9-8289-F407CA0F6791}" type="parTrans" cxnId="{C1DCBC9E-E1B8-4078-AF68-9B0F604DAAC0}">
      <dgm:prSet/>
      <dgm:spPr/>
      <dgm:t>
        <a:bodyPr/>
        <a:lstStyle/>
        <a:p>
          <a:endParaRPr lang="en-US"/>
        </a:p>
      </dgm:t>
    </dgm:pt>
    <dgm:pt modelId="{BFF5BF9B-B248-4DC0-8509-07D4D9C8D468}" type="sibTrans" cxnId="{C1DCBC9E-E1B8-4078-AF68-9B0F604DAAC0}">
      <dgm:prSet phldrT="03" phldr="0"/>
      <dgm:spPr/>
      <dgm:t>
        <a:bodyPr/>
        <a:lstStyle/>
        <a:p>
          <a:r>
            <a:rPr lang="en-US"/>
            <a:t>03</a:t>
          </a:r>
        </a:p>
      </dgm:t>
    </dgm:pt>
    <dgm:pt modelId="{7E82356F-C72E-4D40-9509-13FECD16F597}">
      <dgm:prSet/>
      <dgm:spPr/>
      <dgm:t>
        <a:bodyPr/>
        <a:lstStyle/>
        <a:p>
          <a:r>
            <a:rPr lang="en-US" baseline="0"/>
            <a:t>HEBREWS 10:35-36</a:t>
          </a:r>
          <a:endParaRPr lang="en-US"/>
        </a:p>
      </dgm:t>
    </dgm:pt>
    <dgm:pt modelId="{F6BA7578-8AD6-4A42-8270-9CFDC6E3DEF1}" type="parTrans" cxnId="{27A59FB3-65DB-4FA2-9837-79A0D950077C}">
      <dgm:prSet/>
      <dgm:spPr/>
      <dgm:t>
        <a:bodyPr/>
        <a:lstStyle/>
        <a:p>
          <a:endParaRPr lang="en-US"/>
        </a:p>
      </dgm:t>
    </dgm:pt>
    <dgm:pt modelId="{E53B9F16-C585-4AE8-B709-E41826AC2C49}" type="sibTrans" cxnId="{27A59FB3-65DB-4FA2-9837-79A0D950077C}">
      <dgm:prSet phldrT="04" phldr="0"/>
      <dgm:spPr/>
      <dgm:t>
        <a:bodyPr/>
        <a:lstStyle/>
        <a:p>
          <a:r>
            <a:rPr lang="en-US"/>
            <a:t>04</a:t>
          </a:r>
        </a:p>
      </dgm:t>
    </dgm:pt>
    <dgm:pt modelId="{10AAC83F-B95B-41D7-8A36-FB33E853DE25}" type="pres">
      <dgm:prSet presAssocID="{17A425D3-59BF-4E63-B3D5-A57EF444279D}" presName="Name0" presStyleCnt="0">
        <dgm:presLayoutVars>
          <dgm:animLvl val="lvl"/>
          <dgm:resizeHandles val="exact"/>
        </dgm:presLayoutVars>
      </dgm:prSet>
      <dgm:spPr/>
    </dgm:pt>
    <dgm:pt modelId="{652F1E77-8BE7-4BA6-9CAD-DD2E24E329B1}" type="pres">
      <dgm:prSet presAssocID="{29403D59-2F44-426D-A09C-3889E075AEBD}" presName="compositeNode" presStyleCnt="0">
        <dgm:presLayoutVars>
          <dgm:bulletEnabled val="1"/>
        </dgm:presLayoutVars>
      </dgm:prSet>
      <dgm:spPr/>
    </dgm:pt>
    <dgm:pt modelId="{1414B8BE-5514-409B-83C8-102ABA657C73}" type="pres">
      <dgm:prSet presAssocID="{29403D59-2F44-426D-A09C-3889E075AEBD}" presName="bgRect" presStyleLbl="alignNode1" presStyleIdx="0" presStyleCnt="4"/>
      <dgm:spPr/>
    </dgm:pt>
    <dgm:pt modelId="{659BFE65-1699-4852-B6B9-2B28BF3D4EEF}" type="pres">
      <dgm:prSet presAssocID="{C4A4D71A-FFE9-49A0-9D4A-D93E1CC4E899}" presName="sibTransNodeRect" presStyleLbl="alignNode1" presStyleIdx="0" presStyleCnt="4">
        <dgm:presLayoutVars>
          <dgm:chMax val="0"/>
          <dgm:bulletEnabled val="1"/>
        </dgm:presLayoutVars>
      </dgm:prSet>
      <dgm:spPr/>
    </dgm:pt>
    <dgm:pt modelId="{96892261-7C8F-4C4B-8C13-070003AEFDED}" type="pres">
      <dgm:prSet presAssocID="{29403D59-2F44-426D-A09C-3889E075AEBD}" presName="nodeRect" presStyleLbl="alignNode1" presStyleIdx="0" presStyleCnt="4">
        <dgm:presLayoutVars>
          <dgm:bulletEnabled val="1"/>
        </dgm:presLayoutVars>
      </dgm:prSet>
      <dgm:spPr/>
    </dgm:pt>
    <dgm:pt modelId="{3F35E295-6868-466D-9179-234325A4183C}" type="pres">
      <dgm:prSet presAssocID="{C4A4D71A-FFE9-49A0-9D4A-D93E1CC4E899}" presName="sibTrans" presStyleCnt="0"/>
      <dgm:spPr/>
    </dgm:pt>
    <dgm:pt modelId="{4A0DE00B-F9EC-4133-9911-DC09A57B47B9}" type="pres">
      <dgm:prSet presAssocID="{C0205815-BE79-47EC-A6E2-54634F468E50}" presName="compositeNode" presStyleCnt="0">
        <dgm:presLayoutVars>
          <dgm:bulletEnabled val="1"/>
        </dgm:presLayoutVars>
      </dgm:prSet>
      <dgm:spPr/>
    </dgm:pt>
    <dgm:pt modelId="{59FB4E8F-4E32-4F1F-BB87-2C2B2137B38A}" type="pres">
      <dgm:prSet presAssocID="{C0205815-BE79-47EC-A6E2-54634F468E50}" presName="bgRect" presStyleLbl="alignNode1" presStyleIdx="1" presStyleCnt="4"/>
      <dgm:spPr/>
    </dgm:pt>
    <dgm:pt modelId="{E61707B8-5F05-4063-9D92-BBE0D3F83B56}" type="pres">
      <dgm:prSet presAssocID="{060FBFC7-6176-48D4-AFCB-70685CA50569}" presName="sibTransNodeRect" presStyleLbl="alignNode1" presStyleIdx="1" presStyleCnt="4">
        <dgm:presLayoutVars>
          <dgm:chMax val="0"/>
          <dgm:bulletEnabled val="1"/>
        </dgm:presLayoutVars>
      </dgm:prSet>
      <dgm:spPr/>
    </dgm:pt>
    <dgm:pt modelId="{2DBAF5A1-53BA-42BC-A542-3DE5D6ADDE49}" type="pres">
      <dgm:prSet presAssocID="{C0205815-BE79-47EC-A6E2-54634F468E50}" presName="nodeRect" presStyleLbl="alignNode1" presStyleIdx="1" presStyleCnt="4">
        <dgm:presLayoutVars>
          <dgm:bulletEnabled val="1"/>
        </dgm:presLayoutVars>
      </dgm:prSet>
      <dgm:spPr/>
    </dgm:pt>
    <dgm:pt modelId="{E08EE985-2021-4F82-83E8-5C205538498E}" type="pres">
      <dgm:prSet presAssocID="{060FBFC7-6176-48D4-AFCB-70685CA50569}" presName="sibTrans" presStyleCnt="0"/>
      <dgm:spPr/>
    </dgm:pt>
    <dgm:pt modelId="{F1DBE454-C28D-45ED-80B5-17E68F88ECC4}" type="pres">
      <dgm:prSet presAssocID="{8BBA1398-DC40-4942-BEFB-146C69D70809}" presName="compositeNode" presStyleCnt="0">
        <dgm:presLayoutVars>
          <dgm:bulletEnabled val="1"/>
        </dgm:presLayoutVars>
      </dgm:prSet>
      <dgm:spPr/>
    </dgm:pt>
    <dgm:pt modelId="{0E0EC2E3-B0F6-415F-B11A-3E0C46655152}" type="pres">
      <dgm:prSet presAssocID="{8BBA1398-DC40-4942-BEFB-146C69D70809}" presName="bgRect" presStyleLbl="alignNode1" presStyleIdx="2" presStyleCnt="4"/>
      <dgm:spPr/>
    </dgm:pt>
    <dgm:pt modelId="{5BF907C5-776D-4B0A-B49A-553E0F5ACFBF}" type="pres">
      <dgm:prSet presAssocID="{BFF5BF9B-B248-4DC0-8509-07D4D9C8D468}" presName="sibTransNodeRect" presStyleLbl="alignNode1" presStyleIdx="2" presStyleCnt="4">
        <dgm:presLayoutVars>
          <dgm:chMax val="0"/>
          <dgm:bulletEnabled val="1"/>
        </dgm:presLayoutVars>
      </dgm:prSet>
      <dgm:spPr/>
    </dgm:pt>
    <dgm:pt modelId="{B440966F-49DD-4A74-B68C-9996B48A3AB4}" type="pres">
      <dgm:prSet presAssocID="{8BBA1398-DC40-4942-BEFB-146C69D70809}" presName="nodeRect" presStyleLbl="alignNode1" presStyleIdx="2" presStyleCnt="4">
        <dgm:presLayoutVars>
          <dgm:bulletEnabled val="1"/>
        </dgm:presLayoutVars>
      </dgm:prSet>
      <dgm:spPr/>
    </dgm:pt>
    <dgm:pt modelId="{CFB20450-734F-4B5D-AE24-697461BCCAA6}" type="pres">
      <dgm:prSet presAssocID="{BFF5BF9B-B248-4DC0-8509-07D4D9C8D468}" presName="sibTrans" presStyleCnt="0"/>
      <dgm:spPr/>
    </dgm:pt>
    <dgm:pt modelId="{059BCD02-B0F5-4265-8998-5A02C12E5526}" type="pres">
      <dgm:prSet presAssocID="{7E82356F-C72E-4D40-9509-13FECD16F597}" presName="compositeNode" presStyleCnt="0">
        <dgm:presLayoutVars>
          <dgm:bulletEnabled val="1"/>
        </dgm:presLayoutVars>
      </dgm:prSet>
      <dgm:spPr/>
    </dgm:pt>
    <dgm:pt modelId="{39DC7317-65E9-4B06-B18E-47DDDC7D1DB0}" type="pres">
      <dgm:prSet presAssocID="{7E82356F-C72E-4D40-9509-13FECD16F597}" presName="bgRect" presStyleLbl="alignNode1" presStyleIdx="3" presStyleCnt="4"/>
      <dgm:spPr/>
    </dgm:pt>
    <dgm:pt modelId="{ED9515FC-689D-43D4-A250-B184732DABD7}" type="pres">
      <dgm:prSet presAssocID="{E53B9F16-C585-4AE8-B709-E41826AC2C49}" presName="sibTransNodeRect" presStyleLbl="alignNode1" presStyleIdx="3" presStyleCnt="4">
        <dgm:presLayoutVars>
          <dgm:chMax val="0"/>
          <dgm:bulletEnabled val="1"/>
        </dgm:presLayoutVars>
      </dgm:prSet>
      <dgm:spPr/>
    </dgm:pt>
    <dgm:pt modelId="{662F0AE6-E0B3-4A4A-AA4D-EF9C9347189A}" type="pres">
      <dgm:prSet presAssocID="{7E82356F-C72E-4D40-9509-13FECD16F597}" presName="nodeRect" presStyleLbl="alignNode1" presStyleIdx="3" presStyleCnt="4">
        <dgm:presLayoutVars>
          <dgm:bulletEnabled val="1"/>
        </dgm:presLayoutVars>
      </dgm:prSet>
      <dgm:spPr/>
    </dgm:pt>
  </dgm:ptLst>
  <dgm:cxnLst>
    <dgm:cxn modelId="{91FEB60B-40B4-4EF1-A552-219A55FA947C}" type="presOf" srcId="{C0205815-BE79-47EC-A6E2-54634F468E50}" destId="{59FB4E8F-4E32-4F1F-BB87-2C2B2137B38A}" srcOrd="0" destOrd="0" presId="urn:microsoft.com/office/officeart/2016/7/layout/LinearBlockProcessNumbered#1"/>
    <dgm:cxn modelId="{997D3C11-2B67-426D-9B31-458F9FBEA244}" type="presOf" srcId="{8BBA1398-DC40-4942-BEFB-146C69D70809}" destId="{B440966F-49DD-4A74-B68C-9996B48A3AB4}" srcOrd="1" destOrd="0" presId="urn:microsoft.com/office/officeart/2016/7/layout/LinearBlockProcessNumbered#1"/>
    <dgm:cxn modelId="{E8EC442C-6E29-40EB-B328-2D2F18C3A6E7}" type="presOf" srcId="{17A425D3-59BF-4E63-B3D5-A57EF444279D}" destId="{10AAC83F-B95B-41D7-8A36-FB33E853DE25}" srcOrd="0" destOrd="0" presId="urn:microsoft.com/office/officeart/2016/7/layout/LinearBlockProcessNumbered#1"/>
    <dgm:cxn modelId="{203D0B36-6F97-46E4-9A74-69F6CE886292}" type="presOf" srcId="{C4A4D71A-FFE9-49A0-9D4A-D93E1CC4E899}" destId="{659BFE65-1699-4852-B6B9-2B28BF3D4EEF}" srcOrd="0" destOrd="0" presId="urn:microsoft.com/office/officeart/2016/7/layout/LinearBlockProcessNumbered#1"/>
    <dgm:cxn modelId="{6E6F1A83-567E-4A0D-A78D-6A41CDF37E65}" type="presOf" srcId="{E53B9F16-C585-4AE8-B709-E41826AC2C49}" destId="{ED9515FC-689D-43D4-A250-B184732DABD7}" srcOrd="0" destOrd="0" presId="urn:microsoft.com/office/officeart/2016/7/layout/LinearBlockProcessNumbered#1"/>
    <dgm:cxn modelId="{778A5D84-FD82-4DBE-B1A7-C60947CC7D9D}" type="presOf" srcId="{29403D59-2F44-426D-A09C-3889E075AEBD}" destId="{96892261-7C8F-4C4B-8C13-070003AEFDED}" srcOrd="1" destOrd="0" presId="urn:microsoft.com/office/officeart/2016/7/layout/LinearBlockProcessNumbered#1"/>
    <dgm:cxn modelId="{0B903594-777D-47CC-985C-48174666AB75}" srcId="{17A425D3-59BF-4E63-B3D5-A57EF444279D}" destId="{29403D59-2F44-426D-A09C-3889E075AEBD}" srcOrd="0" destOrd="0" parTransId="{33A0EE7D-820C-4A6D-9007-AF5B6D4C5F8D}" sibTransId="{C4A4D71A-FFE9-49A0-9D4A-D93E1CC4E899}"/>
    <dgm:cxn modelId="{AB223D9B-D0D1-4A6F-B59A-CCD02B2D54E1}" type="presOf" srcId="{7E82356F-C72E-4D40-9509-13FECD16F597}" destId="{662F0AE6-E0B3-4A4A-AA4D-EF9C9347189A}" srcOrd="1" destOrd="0" presId="urn:microsoft.com/office/officeart/2016/7/layout/LinearBlockProcessNumbered#1"/>
    <dgm:cxn modelId="{C1DCBC9E-E1B8-4078-AF68-9B0F604DAAC0}" srcId="{17A425D3-59BF-4E63-B3D5-A57EF444279D}" destId="{8BBA1398-DC40-4942-BEFB-146C69D70809}" srcOrd="2" destOrd="0" parTransId="{D9C04C3F-12DC-4EA9-8289-F407CA0F6791}" sibTransId="{BFF5BF9B-B248-4DC0-8509-07D4D9C8D468}"/>
    <dgm:cxn modelId="{691B17A3-CAE9-44B8-B2DE-34B883565B3A}" type="presOf" srcId="{C0205815-BE79-47EC-A6E2-54634F468E50}" destId="{2DBAF5A1-53BA-42BC-A542-3DE5D6ADDE49}" srcOrd="1" destOrd="0" presId="urn:microsoft.com/office/officeart/2016/7/layout/LinearBlockProcessNumbered#1"/>
    <dgm:cxn modelId="{033682A5-011B-4A05-909B-E07BD139B6B5}" type="presOf" srcId="{BFF5BF9B-B248-4DC0-8509-07D4D9C8D468}" destId="{5BF907C5-776D-4B0A-B49A-553E0F5ACFBF}" srcOrd="0" destOrd="0" presId="urn:microsoft.com/office/officeart/2016/7/layout/LinearBlockProcessNumbered#1"/>
    <dgm:cxn modelId="{27A59FB3-65DB-4FA2-9837-79A0D950077C}" srcId="{17A425D3-59BF-4E63-B3D5-A57EF444279D}" destId="{7E82356F-C72E-4D40-9509-13FECD16F597}" srcOrd="3" destOrd="0" parTransId="{F6BA7578-8AD6-4A42-8270-9CFDC6E3DEF1}" sibTransId="{E53B9F16-C585-4AE8-B709-E41826AC2C49}"/>
    <dgm:cxn modelId="{D3305DC7-530C-4935-B8FF-E5654AC2C028}" type="presOf" srcId="{060FBFC7-6176-48D4-AFCB-70685CA50569}" destId="{E61707B8-5F05-4063-9D92-BBE0D3F83B56}" srcOrd="0" destOrd="0" presId="urn:microsoft.com/office/officeart/2016/7/layout/LinearBlockProcessNumbered#1"/>
    <dgm:cxn modelId="{181970C8-8882-43BD-A333-F6B3B4DF5825}" type="presOf" srcId="{7E82356F-C72E-4D40-9509-13FECD16F597}" destId="{39DC7317-65E9-4B06-B18E-47DDDC7D1DB0}" srcOrd="0" destOrd="0" presId="urn:microsoft.com/office/officeart/2016/7/layout/LinearBlockProcessNumbered#1"/>
    <dgm:cxn modelId="{330327DA-92FE-42B7-A5AD-6FA5BB6DB23F}" type="presOf" srcId="{8BBA1398-DC40-4942-BEFB-146C69D70809}" destId="{0E0EC2E3-B0F6-415F-B11A-3E0C46655152}" srcOrd="0" destOrd="0" presId="urn:microsoft.com/office/officeart/2016/7/layout/LinearBlockProcessNumbered#1"/>
    <dgm:cxn modelId="{F1C55DE2-D5D4-4EA0-AC05-C90A1D23958B}" type="presOf" srcId="{29403D59-2F44-426D-A09C-3889E075AEBD}" destId="{1414B8BE-5514-409B-83C8-102ABA657C73}" srcOrd="0" destOrd="0" presId="urn:microsoft.com/office/officeart/2016/7/layout/LinearBlockProcessNumbered#1"/>
    <dgm:cxn modelId="{62A95BFC-A5F2-4D0D-8D0B-24F1D05C0C4A}" srcId="{17A425D3-59BF-4E63-B3D5-A57EF444279D}" destId="{C0205815-BE79-47EC-A6E2-54634F468E50}" srcOrd="1" destOrd="0" parTransId="{82C4F5E3-4B78-4014-9DDB-2FF43174F4AB}" sibTransId="{060FBFC7-6176-48D4-AFCB-70685CA50569}"/>
    <dgm:cxn modelId="{27E5DCB3-1642-422E-A64D-70E5B5014706}" type="presParOf" srcId="{10AAC83F-B95B-41D7-8A36-FB33E853DE25}" destId="{652F1E77-8BE7-4BA6-9CAD-DD2E24E329B1}" srcOrd="0" destOrd="0" presId="urn:microsoft.com/office/officeart/2016/7/layout/LinearBlockProcessNumbered#1"/>
    <dgm:cxn modelId="{DE50154E-EB81-4163-B8AD-CF6D1A553513}" type="presParOf" srcId="{652F1E77-8BE7-4BA6-9CAD-DD2E24E329B1}" destId="{1414B8BE-5514-409B-83C8-102ABA657C73}" srcOrd="0" destOrd="0" presId="urn:microsoft.com/office/officeart/2016/7/layout/LinearBlockProcessNumbered#1"/>
    <dgm:cxn modelId="{14C2AFAD-DE57-4DD4-8022-45DA9EBEEB98}" type="presParOf" srcId="{652F1E77-8BE7-4BA6-9CAD-DD2E24E329B1}" destId="{659BFE65-1699-4852-B6B9-2B28BF3D4EEF}" srcOrd="1" destOrd="0" presId="urn:microsoft.com/office/officeart/2016/7/layout/LinearBlockProcessNumbered#1"/>
    <dgm:cxn modelId="{3A92A597-82A0-4DC9-A5C0-5F48670C5060}" type="presParOf" srcId="{652F1E77-8BE7-4BA6-9CAD-DD2E24E329B1}" destId="{96892261-7C8F-4C4B-8C13-070003AEFDED}" srcOrd="2" destOrd="0" presId="urn:microsoft.com/office/officeart/2016/7/layout/LinearBlockProcessNumbered#1"/>
    <dgm:cxn modelId="{68CA1B31-7207-421F-BD70-9923F0750D5D}" type="presParOf" srcId="{10AAC83F-B95B-41D7-8A36-FB33E853DE25}" destId="{3F35E295-6868-466D-9179-234325A4183C}" srcOrd="1" destOrd="0" presId="urn:microsoft.com/office/officeart/2016/7/layout/LinearBlockProcessNumbered#1"/>
    <dgm:cxn modelId="{CCB7847D-21E6-4ACD-BF74-B40F8ED01ED1}" type="presParOf" srcId="{10AAC83F-B95B-41D7-8A36-FB33E853DE25}" destId="{4A0DE00B-F9EC-4133-9911-DC09A57B47B9}" srcOrd="2" destOrd="0" presId="urn:microsoft.com/office/officeart/2016/7/layout/LinearBlockProcessNumbered#1"/>
    <dgm:cxn modelId="{002CCE1A-47EE-468C-A7AB-FF8B45D5B472}" type="presParOf" srcId="{4A0DE00B-F9EC-4133-9911-DC09A57B47B9}" destId="{59FB4E8F-4E32-4F1F-BB87-2C2B2137B38A}" srcOrd="0" destOrd="0" presId="urn:microsoft.com/office/officeart/2016/7/layout/LinearBlockProcessNumbered#1"/>
    <dgm:cxn modelId="{B86CA578-702A-439D-9550-C409CC8C9D04}" type="presParOf" srcId="{4A0DE00B-F9EC-4133-9911-DC09A57B47B9}" destId="{E61707B8-5F05-4063-9D92-BBE0D3F83B56}" srcOrd="1" destOrd="0" presId="urn:microsoft.com/office/officeart/2016/7/layout/LinearBlockProcessNumbered#1"/>
    <dgm:cxn modelId="{C26F0BE7-FA38-4E89-A9C5-D6F8A9F05C5D}" type="presParOf" srcId="{4A0DE00B-F9EC-4133-9911-DC09A57B47B9}" destId="{2DBAF5A1-53BA-42BC-A542-3DE5D6ADDE49}" srcOrd="2" destOrd="0" presId="urn:microsoft.com/office/officeart/2016/7/layout/LinearBlockProcessNumbered#1"/>
    <dgm:cxn modelId="{2EA381F6-6995-4B63-AFDA-6460A343B4A2}" type="presParOf" srcId="{10AAC83F-B95B-41D7-8A36-FB33E853DE25}" destId="{E08EE985-2021-4F82-83E8-5C205538498E}" srcOrd="3" destOrd="0" presId="urn:microsoft.com/office/officeart/2016/7/layout/LinearBlockProcessNumbered#1"/>
    <dgm:cxn modelId="{8A874FD1-0624-4F7D-9C6D-508776D89AEB}" type="presParOf" srcId="{10AAC83F-B95B-41D7-8A36-FB33E853DE25}" destId="{F1DBE454-C28D-45ED-80B5-17E68F88ECC4}" srcOrd="4" destOrd="0" presId="urn:microsoft.com/office/officeart/2016/7/layout/LinearBlockProcessNumbered#1"/>
    <dgm:cxn modelId="{C1B68150-FD6F-49D9-9167-5910673D1B09}" type="presParOf" srcId="{F1DBE454-C28D-45ED-80B5-17E68F88ECC4}" destId="{0E0EC2E3-B0F6-415F-B11A-3E0C46655152}" srcOrd="0" destOrd="0" presId="urn:microsoft.com/office/officeart/2016/7/layout/LinearBlockProcessNumbered#1"/>
    <dgm:cxn modelId="{12A5ACE7-3364-4F11-A0B2-560783A20C9F}" type="presParOf" srcId="{F1DBE454-C28D-45ED-80B5-17E68F88ECC4}" destId="{5BF907C5-776D-4B0A-B49A-553E0F5ACFBF}" srcOrd="1" destOrd="0" presId="urn:microsoft.com/office/officeart/2016/7/layout/LinearBlockProcessNumbered#1"/>
    <dgm:cxn modelId="{0E910EEF-567C-4CA2-AB67-2BBEC901CDA3}" type="presParOf" srcId="{F1DBE454-C28D-45ED-80B5-17E68F88ECC4}" destId="{B440966F-49DD-4A74-B68C-9996B48A3AB4}" srcOrd="2" destOrd="0" presId="urn:microsoft.com/office/officeart/2016/7/layout/LinearBlockProcessNumbered#1"/>
    <dgm:cxn modelId="{71E4DAEE-5E38-4146-9C5A-09B11784DE19}" type="presParOf" srcId="{10AAC83F-B95B-41D7-8A36-FB33E853DE25}" destId="{CFB20450-734F-4B5D-AE24-697461BCCAA6}" srcOrd="5" destOrd="0" presId="urn:microsoft.com/office/officeart/2016/7/layout/LinearBlockProcessNumbered#1"/>
    <dgm:cxn modelId="{B9DF1433-6212-4979-A3B1-A21871545C13}" type="presParOf" srcId="{10AAC83F-B95B-41D7-8A36-FB33E853DE25}" destId="{059BCD02-B0F5-4265-8998-5A02C12E5526}" srcOrd="6" destOrd="0" presId="urn:microsoft.com/office/officeart/2016/7/layout/LinearBlockProcessNumbered#1"/>
    <dgm:cxn modelId="{6A1073B2-3DB1-4D70-AF00-15EC8720F7B3}" type="presParOf" srcId="{059BCD02-B0F5-4265-8998-5A02C12E5526}" destId="{39DC7317-65E9-4B06-B18E-47DDDC7D1DB0}" srcOrd="0" destOrd="0" presId="urn:microsoft.com/office/officeart/2016/7/layout/LinearBlockProcessNumbered#1"/>
    <dgm:cxn modelId="{9C0A11B1-FA9C-4195-B861-473E45F52477}" type="presParOf" srcId="{059BCD02-B0F5-4265-8998-5A02C12E5526}" destId="{ED9515FC-689D-43D4-A250-B184732DABD7}" srcOrd="1" destOrd="0" presId="urn:microsoft.com/office/officeart/2016/7/layout/LinearBlockProcessNumbered#1"/>
    <dgm:cxn modelId="{37E7A6C2-2B5C-4280-B515-D7B496EF35A7}" type="presParOf" srcId="{059BCD02-B0F5-4265-8998-5A02C12E5526}" destId="{662F0AE6-E0B3-4A4A-AA4D-EF9C9347189A}" srcOrd="2" destOrd="0" presId="urn:microsoft.com/office/officeart/2016/7/layout/LinearBlockProcessNumbere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14B8BE-5514-409B-83C8-102ABA657C73}">
      <dsp:nvSpPr>
        <dsp:cNvPr id="0" name=""/>
        <dsp:cNvSpPr/>
      </dsp:nvSpPr>
      <dsp:spPr>
        <a:xfrm>
          <a:off x="187" y="432092"/>
          <a:ext cx="2264345" cy="2717214"/>
        </a:xfrm>
        <a:prstGeom prst="rect">
          <a:avLst/>
        </a:prstGeom>
        <a:solidFill>
          <a:schemeClr val="accent3">
            <a:hueOff val="0"/>
            <a:satOff val="0"/>
            <a:lumOff val="0"/>
            <a:alphaOff val="0"/>
          </a:schemeClr>
        </a:solidFill>
        <a:ln w="34925" cap="flat" cmpd="sng" algn="in">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3667" tIns="0" rIns="223667" bIns="330200" numCol="1" spcCol="1270" anchor="t" anchorCtr="0">
          <a:noAutofit/>
        </a:bodyPr>
        <a:lstStyle/>
        <a:p>
          <a:pPr marL="0" lvl="0" indent="0" algn="l" defTabSz="1155700">
            <a:lnSpc>
              <a:spcPct val="90000"/>
            </a:lnSpc>
            <a:spcBef>
              <a:spcPct val="0"/>
            </a:spcBef>
            <a:spcAft>
              <a:spcPct val="35000"/>
            </a:spcAft>
            <a:buNone/>
          </a:pPr>
          <a:r>
            <a:rPr lang="en-US" sz="2600" kern="1200" baseline="0"/>
            <a:t>1 SAMUEL 17:45</a:t>
          </a:r>
          <a:endParaRPr lang="en-US" sz="2600" kern="1200"/>
        </a:p>
      </dsp:txBody>
      <dsp:txXfrm>
        <a:off x="187" y="1518978"/>
        <a:ext cx="2264345" cy="1630328"/>
      </dsp:txXfrm>
    </dsp:sp>
    <dsp:sp modelId="{659BFE65-1699-4852-B6B9-2B28BF3D4EEF}">
      <dsp:nvSpPr>
        <dsp:cNvPr id="0" name=""/>
        <dsp:cNvSpPr/>
      </dsp:nvSpPr>
      <dsp:spPr>
        <a:xfrm>
          <a:off x="187" y="432092"/>
          <a:ext cx="2264345" cy="1086885"/>
        </a:xfrm>
        <a:prstGeom prst="rect">
          <a:avLst/>
        </a:prstGeom>
        <a:noFill/>
        <a:ln w="34925" cap="flat" cmpd="sng" algn="in">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23667" tIns="165100" rIns="223667" bIns="165100" numCol="1" spcCol="1270" anchor="ctr" anchorCtr="0">
          <a:noAutofit/>
        </a:bodyPr>
        <a:lstStyle/>
        <a:p>
          <a:pPr marL="0" lvl="0" indent="0" algn="l" defTabSz="2578100">
            <a:lnSpc>
              <a:spcPct val="90000"/>
            </a:lnSpc>
            <a:spcBef>
              <a:spcPct val="0"/>
            </a:spcBef>
            <a:spcAft>
              <a:spcPct val="35000"/>
            </a:spcAft>
            <a:buNone/>
          </a:pPr>
          <a:r>
            <a:rPr lang="en-US" sz="5800" kern="1200"/>
            <a:t>01</a:t>
          </a:r>
        </a:p>
      </dsp:txBody>
      <dsp:txXfrm>
        <a:off x="187" y="432092"/>
        <a:ext cx="2264345" cy="1086885"/>
      </dsp:txXfrm>
    </dsp:sp>
    <dsp:sp modelId="{59FB4E8F-4E32-4F1F-BB87-2C2B2137B38A}">
      <dsp:nvSpPr>
        <dsp:cNvPr id="0" name=""/>
        <dsp:cNvSpPr/>
      </dsp:nvSpPr>
      <dsp:spPr>
        <a:xfrm>
          <a:off x="2445680" y="432092"/>
          <a:ext cx="2264345" cy="2717214"/>
        </a:xfrm>
        <a:prstGeom prst="rect">
          <a:avLst/>
        </a:prstGeom>
        <a:solidFill>
          <a:schemeClr val="accent3">
            <a:hueOff val="1659989"/>
            <a:satOff val="-648"/>
            <a:lumOff val="5098"/>
            <a:alphaOff val="0"/>
          </a:schemeClr>
        </a:solidFill>
        <a:ln w="34925" cap="flat" cmpd="sng" algn="in">
          <a:solidFill>
            <a:schemeClr val="accent3">
              <a:hueOff val="1659989"/>
              <a:satOff val="-648"/>
              <a:lumOff val="509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3667" tIns="0" rIns="223667" bIns="330200" numCol="1" spcCol="1270" anchor="t" anchorCtr="0">
          <a:noAutofit/>
        </a:bodyPr>
        <a:lstStyle/>
        <a:p>
          <a:pPr marL="0" lvl="0" indent="0" algn="l" defTabSz="1155700">
            <a:lnSpc>
              <a:spcPct val="90000"/>
            </a:lnSpc>
            <a:spcBef>
              <a:spcPct val="0"/>
            </a:spcBef>
            <a:spcAft>
              <a:spcPct val="35000"/>
            </a:spcAft>
            <a:buNone/>
          </a:pPr>
          <a:r>
            <a:rPr lang="en-US" sz="2600" kern="1200" baseline="0"/>
            <a:t>HEBREWS 13:5-6</a:t>
          </a:r>
          <a:endParaRPr lang="en-US" sz="2600" kern="1200"/>
        </a:p>
      </dsp:txBody>
      <dsp:txXfrm>
        <a:off x="2445680" y="1518978"/>
        <a:ext cx="2264345" cy="1630328"/>
      </dsp:txXfrm>
    </dsp:sp>
    <dsp:sp modelId="{E61707B8-5F05-4063-9D92-BBE0D3F83B56}">
      <dsp:nvSpPr>
        <dsp:cNvPr id="0" name=""/>
        <dsp:cNvSpPr/>
      </dsp:nvSpPr>
      <dsp:spPr>
        <a:xfrm>
          <a:off x="2445680" y="432092"/>
          <a:ext cx="2264345" cy="1086885"/>
        </a:xfrm>
        <a:prstGeom prst="rect">
          <a:avLst/>
        </a:prstGeom>
        <a:noFill/>
        <a:ln w="34925" cap="flat" cmpd="sng" algn="in">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23667" tIns="165100" rIns="223667" bIns="165100" numCol="1" spcCol="1270" anchor="ctr" anchorCtr="0">
          <a:noAutofit/>
        </a:bodyPr>
        <a:lstStyle/>
        <a:p>
          <a:pPr marL="0" lvl="0" indent="0" algn="l" defTabSz="2578100">
            <a:lnSpc>
              <a:spcPct val="90000"/>
            </a:lnSpc>
            <a:spcBef>
              <a:spcPct val="0"/>
            </a:spcBef>
            <a:spcAft>
              <a:spcPct val="35000"/>
            </a:spcAft>
            <a:buNone/>
          </a:pPr>
          <a:r>
            <a:rPr lang="en-US" sz="5800" kern="1200"/>
            <a:t>02</a:t>
          </a:r>
        </a:p>
      </dsp:txBody>
      <dsp:txXfrm>
        <a:off x="2445680" y="432092"/>
        <a:ext cx="2264345" cy="1086885"/>
      </dsp:txXfrm>
    </dsp:sp>
    <dsp:sp modelId="{0E0EC2E3-B0F6-415F-B11A-3E0C46655152}">
      <dsp:nvSpPr>
        <dsp:cNvPr id="0" name=""/>
        <dsp:cNvSpPr/>
      </dsp:nvSpPr>
      <dsp:spPr>
        <a:xfrm>
          <a:off x="4891173" y="432092"/>
          <a:ext cx="2264345" cy="2717214"/>
        </a:xfrm>
        <a:prstGeom prst="rect">
          <a:avLst/>
        </a:prstGeom>
        <a:solidFill>
          <a:schemeClr val="accent3">
            <a:hueOff val="3319977"/>
            <a:satOff val="-1295"/>
            <a:lumOff val="10196"/>
            <a:alphaOff val="0"/>
          </a:schemeClr>
        </a:solidFill>
        <a:ln w="34925" cap="flat" cmpd="sng" algn="in">
          <a:solidFill>
            <a:schemeClr val="accent3">
              <a:hueOff val="3319977"/>
              <a:satOff val="-1295"/>
              <a:lumOff val="1019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3667" tIns="0" rIns="223667" bIns="330200" numCol="1" spcCol="1270" anchor="t" anchorCtr="0">
          <a:noAutofit/>
        </a:bodyPr>
        <a:lstStyle/>
        <a:p>
          <a:pPr marL="0" lvl="0" indent="0" algn="l" defTabSz="1155700">
            <a:lnSpc>
              <a:spcPct val="90000"/>
            </a:lnSpc>
            <a:spcBef>
              <a:spcPct val="0"/>
            </a:spcBef>
            <a:spcAft>
              <a:spcPct val="35000"/>
            </a:spcAft>
            <a:buNone/>
          </a:pPr>
          <a:r>
            <a:rPr lang="en-US" sz="2600" kern="1200" baseline="0"/>
            <a:t>HEBREWS 4:14-16</a:t>
          </a:r>
          <a:endParaRPr lang="en-US" sz="2600" kern="1200"/>
        </a:p>
      </dsp:txBody>
      <dsp:txXfrm>
        <a:off x="4891173" y="1518978"/>
        <a:ext cx="2264345" cy="1630328"/>
      </dsp:txXfrm>
    </dsp:sp>
    <dsp:sp modelId="{5BF907C5-776D-4B0A-B49A-553E0F5ACFBF}">
      <dsp:nvSpPr>
        <dsp:cNvPr id="0" name=""/>
        <dsp:cNvSpPr/>
      </dsp:nvSpPr>
      <dsp:spPr>
        <a:xfrm>
          <a:off x="4891173" y="432092"/>
          <a:ext cx="2264345" cy="1086885"/>
        </a:xfrm>
        <a:prstGeom prst="rect">
          <a:avLst/>
        </a:prstGeom>
        <a:noFill/>
        <a:ln w="34925" cap="flat" cmpd="sng" algn="in">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23667" tIns="165100" rIns="223667" bIns="165100" numCol="1" spcCol="1270" anchor="ctr" anchorCtr="0">
          <a:noAutofit/>
        </a:bodyPr>
        <a:lstStyle/>
        <a:p>
          <a:pPr marL="0" lvl="0" indent="0" algn="l" defTabSz="2578100">
            <a:lnSpc>
              <a:spcPct val="90000"/>
            </a:lnSpc>
            <a:spcBef>
              <a:spcPct val="0"/>
            </a:spcBef>
            <a:spcAft>
              <a:spcPct val="35000"/>
            </a:spcAft>
            <a:buNone/>
          </a:pPr>
          <a:r>
            <a:rPr lang="en-US" sz="5800" kern="1200"/>
            <a:t>03</a:t>
          </a:r>
        </a:p>
      </dsp:txBody>
      <dsp:txXfrm>
        <a:off x="4891173" y="432092"/>
        <a:ext cx="2264345" cy="1086885"/>
      </dsp:txXfrm>
    </dsp:sp>
    <dsp:sp modelId="{39DC7317-65E9-4B06-B18E-47DDDC7D1DB0}">
      <dsp:nvSpPr>
        <dsp:cNvPr id="0" name=""/>
        <dsp:cNvSpPr/>
      </dsp:nvSpPr>
      <dsp:spPr>
        <a:xfrm>
          <a:off x="7336666" y="432092"/>
          <a:ext cx="2264345" cy="2717214"/>
        </a:xfrm>
        <a:prstGeom prst="rect">
          <a:avLst/>
        </a:prstGeom>
        <a:solidFill>
          <a:schemeClr val="accent3">
            <a:hueOff val="4979966"/>
            <a:satOff val="-1943"/>
            <a:lumOff val="15294"/>
            <a:alphaOff val="0"/>
          </a:schemeClr>
        </a:solidFill>
        <a:ln w="34925" cap="flat" cmpd="sng" algn="in">
          <a:solidFill>
            <a:schemeClr val="accent3">
              <a:hueOff val="4979966"/>
              <a:satOff val="-1943"/>
              <a:lumOff val="1529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3667" tIns="0" rIns="223667" bIns="330200" numCol="1" spcCol="1270" anchor="t" anchorCtr="0">
          <a:noAutofit/>
        </a:bodyPr>
        <a:lstStyle/>
        <a:p>
          <a:pPr marL="0" lvl="0" indent="0" algn="l" defTabSz="1155700">
            <a:lnSpc>
              <a:spcPct val="90000"/>
            </a:lnSpc>
            <a:spcBef>
              <a:spcPct val="0"/>
            </a:spcBef>
            <a:spcAft>
              <a:spcPct val="35000"/>
            </a:spcAft>
            <a:buNone/>
          </a:pPr>
          <a:r>
            <a:rPr lang="en-US" sz="2600" kern="1200" baseline="0"/>
            <a:t>HEBREWS 10:35-36</a:t>
          </a:r>
          <a:endParaRPr lang="en-US" sz="2600" kern="1200"/>
        </a:p>
      </dsp:txBody>
      <dsp:txXfrm>
        <a:off x="7336666" y="1518978"/>
        <a:ext cx="2264345" cy="1630328"/>
      </dsp:txXfrm>
    </dsp:sp>
    <dsp:sp modelId="{ED9515FC-689D-43D4-A250-B184732DABD7}">
      <dsp:nvSpPr>
        <dsp:cNvPr id="0" name=""/>
        <dsp:cNvSpPr/>
      </dsp:nvSpPr>
      <dsp:spPr>
        <a:xfrm>
          <a:off x="7336666" y="432092"/>
          <a:ext cx="2264345" cy="1086885"/>
        </a:xfrm>
        <a:prstGeom prst="rect">
          <a:avLst/>
        </a:prstGeom>
        <a:noFill/>
        <a:ln w="34925" cap="flat" cmpd="sng" algn="in">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23667" tIns="165100" rIns="223667" bIns="165100" numCol="1" spcCol="1270" anchor="ctr" anchorCtr="0">
          <a:noAutofit/>
        </a:bodyPr>
        <a:lstStyle/>
        <a:p>
          <a:pPr marL="0" lvl="0" indent="0" algn="l" defTabSz="2578100">
            <a:lnSpc>
              <a:spcPct val="90000"/>
            </a:lnSpc>
            <a:spcBef>
              <a:spcPct val="0"/>
            </a:spcBef>
            <a:spcAft>
              <a:spcPct val="35000"/>
            </a:spcAft>
            <a:buNone/>
          </a:pPr>
          <a:r>
            <a:rPr lang="en-US" sz="5800" kern="1200"/>
            <a:t>04</a:t>
          </a:r>
        </a:p>
      </dsp:txBody>
      <dsp:txXfrm>
        <a:off x="7336666" y="432092"/>
        <a:ext cx="2264345" cy="1086885"/>
      </dsp:txXfrm>
    </dsp:sp>
  </dsp:spTree>
</dsp:drawing>
</file>

<file path=ppt/diagrams/layout1.xml><?xml version="1.0" encoding="utf-8"?>
<dgm:layoutDef xmlns:dgm="http://schemas.openxmlformats.org/drawingml/2006/diagram" xmlns:a="http://schemas.openxmlformats.org/drawingml/2006/main" uniqueId="urn:microsoft.com/office/officeart/2016/7/layout/LinearBlockProcessNumbered#1">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12/8/21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12/8/21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12/8/21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12/8/21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12/8/21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12/8/21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12/8/21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12/8/21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12/8/21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br>
              <a:rPr lang="en-US" dirty="0"/>
            </a:br>
            <a:r>
              <a:rPr lang="en-US" dirty="0"/>
              <a:t>KINGDOM AUTHORITY (Review)</a:t>
            </a:r>
          </a:p>
        </p:txBody>
      </p:sp>
      <p:sp>
        <p:nvSpPr>
          <p:cNvPr id="3" name="Content Placeholder 2"/>
          <p:cNvSpPr>
            <a:spLocks noGrp="1"/>
          </p:cNvSpPr>
          <p:nvPr>
            <p:ph idx="1"/>
          </p:nvPr>
        </p:nvSpPr>
        <p:spPr/>
        <p:txBody>
          <a:bodyPr>
            <a:normAutofit/>
          </a:bodyPr>
          <a:lstStyle/>
          <a:p>
            <a:r>
              <a:rPr lang="en-US" dirty="0"/>
              <a:t>We have come to understand that as believers we have been given dominion in the earth in the form of authority.</a:t>
            </a:r>
          </a:p>
          <a:p>
            <a:r>
              <a:rPr lang="en-US" dirty="0"/>
              <a:t>Our God given Authority, gives us the right to represent God in the earth, and to do so in the full assuredness that God’s ability or (Power) is underwriting our </a:t>
            </a:r>
            <a:r>
              <a:rPr lang="en-US" b="1" i="1" dirty="0"/>
              <a:t>declared</a:t>
            </a:r>
            <a:r>
              <a:rPr lang="en-US" dirty="0"/>
              <a:t> dominion.</a:t>
            </a:r>
          </a:p>
          <a:p>
            <a:r>
              <a:rPr lang="en-US" dirty="0"/>
              <a:t>We declare our dominion by our prohibitions  (binding), and our permissions (loosing) in the earth.</a:t>
            </a:r>
          </a:p>
          <a:p>
            <a:r>
              <a:rPr lang="en-US" dirty="0"/>
              <a:t>Continual Repentance or changing of our mindset’s and training ourselves to continually avoid adopting worldly mindset on every subject, keeps us walking in Kingdom Authority. </a:t>
            </a:r>
          </a:p>
        </p:txBody>
      </p:sp>
    </p:spTree>
    <p:extLst>
      <p:ext uri="{BB962C8B-B14F-4D97-AF65-F5344CB8AC3E}">
        <p14:creationId xmlns:p14="http://schemas.microsoft.com/office/powerpoint/2010/main" val="3135113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We experience Kingdom Confidence by developing:</a:t>
            </a:r>
          </a:p>
        </p:txBody>
      </p:sp>
      <p:sp>
        <p:nvSpPr>
          <p:cNvPr id="3" name="Content Placeholder 2"/>
          <p:cNvSpPr>
            <a:spLocks noGrp="1"/>
          </p:cNvSpPr>
          <p:nvPr>
            <p:ph idx="1"/>
          </p:nvPr>
        </p:nvSpPr>
        <p:spPr/>
        <p:txBody>
          <a:bodyPr>
            <a:normAutofit/>
          </a:bodyPr>
          <a:lstStyle/>
          <a:p>
            <a:pPr algn="ctr"/>
            <a:r>
              <a:rPr lang="en-US" sz="4000" dirty="0"/>
              <a:t>CONFIDENCE IN WHO GOD IS</a:t>
            </a:r>
          </a:p>
          <a:p>
            <a:pPr algn="ctr"/>
            <a:r>
              <a:rPr lang="en-US" sz="4000" dirty="0"/>
              <a:t>CONFIDENCE IN OUR RELATIONSHIP WITH HIM</a:t>
            </a:r>
          </a:p>
          <a:p>
            <a:pPr algn="ctr"/>
            <a:r>
              <a:rPr lang="en-US" sz="4000" dirty="0"/>
              <a:t>CONFIDENCE IN THE LIFE HE CALLS US TO</a:t>
            </a:r>
          </a:p>
        </p:txBody>
      </p:sp>
    </p:spTree>
    <p:extLst>
      <p:ext uri="{BB962C8B-B14F-4D97-AF65-F5344CB8AC3E}">
        <p14:creationId xmlns:p14="http://schemas.microsoft.com/office/powerpoint/2010/main" val="1049191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6675" y="1459523"/>
            <a:ext cx="8361229" cy="2734888"/>
          </a:xfrm>
        </p:spPr>
        <p:txBody>
          <a:bodyPr/>
          <a:lstStyle/>
          <a:p>
            <a:r>
              <a:rPr lang="en-US" dirty="0"/>
              <a:t>Our Kingdom Calling &amp; Confidence</a:t>
            </a:r>
          </a:p>
        </p:txBody>
      </p:sp>
      <p:sp>
        <p:nvSpPr>
          <p:cNvPr id="3" name="Subtitle 2"/>
          <p:cNvSpPr>
            <a:spLocks noGrp="1"/>
          </p:cNvSpPr>
          <p:nvPr>
            <p:ph type="subTitle" idx="1"/>
          </p:nvPr>
        </p:nvSpPr>
        <p:spPr/>
        <p:txBody>
          <a:bodyPr>
            <a:normAutofit fontScale="92500" lnSpcReduction="10000"/>
          </a:bodyPr>
          <a:lstStyle/>
          <a:p>
            <a:r>
              <a:rPr lang="en-US" dirty="0"/>
              <a:t>Pastor Leroy H. Anthony</a:t>
            </a:r>
          </a:p>
          <a:p>
            <a:r>
              <a:rPr lang="en-US" dirty="0"/>
              <a:t>Mount Carmel Missionary Baptist Church</a:t>
            </a:r>
          </a:p>
          <a:p>
            <a:r>
              <a:rPr lang="en-US" dirty="0"/>
              <a:t>Bible Study Wednesday, 12/8/2021</a:t>
            </a:r>
          </a:p>
        </p:txBody>
      </p:sp>
    </p:spTree>
    <p:extLst>
      <p:ext uri="{BB962C8B-B14F-4D97-AF65-F5344CB8AC3E}">
        <p14:creationId xmlns:p14="http://schemas.microsoft.com/office/powerpoint/2010/main" val="3361784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1 Thessalonians 2:10-12</a:t>
            </a:r>
          </a:p>
        </p:txBody>
      </p:sp>
      <p:sp>
        <p:nvSpPr>
          <p:cNvPr id="3" name="Content Placeholder 2"/>
          <p:cNvSpPr>
            <a:spLocks noGrp="1"/>
          </p:cNvSpPr>
          <p:nvPr>
            <p:ph idx="1"/>
          </p:nvPr>
        </p:nvSpPr>
        <p:spPr>
          <a:xfrm>
            <a:off x="1371600" y="2286000"/>
            <a:ext cx="9601200" cy="4229100"/>
          </a:xfrm>
        </p:spPr>
        <p:txBody>
          <a:bodyPr>
            <a:noAutofit/>
          </a:bodyPr>
          <a:lstStyle/>
          <a:p>
            <a:r>
              <a:rPr lang="en-US" sz="3200" dirty="0"/>
              <a:t>Ye are witnesses, and God also, how holily and justly and unblameably we behaved ourselves among you that believe:</a:t>
            </a:r>
          </a:p>
          <a:p>
            <a:r>
              <a:rPr lang="en-US" sz="3200" dirty="0"/>
              <a:t>11 As ye know how we exhorted and comforted and charged every one of you, as a father doth his children,</a:t>
            </a:r>
          </a:p>
          <a:p>
            <a:r>
              <a:rPr lang="en-US" sz="3200" dirty="0"/>
              <a:t>12 </a:t>
            </a:r>
            <a:r>
              <a:rPr lang="en-US" sz="3200" b="1" dirty="0">
                <a:effectLst>
                  <a:outerShdw blurRad="38100" dist="38100" dir="2700000" algn="tl">
                    <a:srgbClr val="000000">
                      <a:alpha val="43137"/>
                    </a:srgbClr>
                  </a:outerShdw>
                </a:effectLst>
              </a:rPr>
              <a:t>That ye would </a:t>
            </a:r>
            <a:r>
              <a:rPr lang="en-US" sz="3200" b="1" u="sng" dirty="0">
                <a:effectLst>
                  <a:outerShdw blurRad="38100" dist="38100" dir="2700000" algn="tl">
                    <a:srgbClr val="000000">
                      <a:alpha val="43137"/>
                    </a:srgbClr>
                  </a:outerShdw>
                </a:effectLst>
              </a:rPr>
              <a:t>walk worthy of God</a:t>
            </a:r>
            <a:r>
              <a:rPr lang="en-US" sz="3200" b="1" dirty="0">
                <a:effectLst>
                  <a:outerShdw blurRad="38100" dist="38100" dir="2700000" algn="tl">
                    <a:srgbClr val="000000">
                      <a:alpha val="43137"/>
                    </a:srgbClr>
                  </a:outerShdw>
                </a:effectLst>
              </a:rPr>
              <a:t>, who hath </a:t>
            </a:r>
            <a:r>
              <a:rPr lang="en-US" sz="3200" b="1" u="sng" dirty="0">
                <a:effectLst>
                  <a:outerShdw blurRad="38100" dist="38100" dir="2700000" algn="tl">
                    <a:srgbClr val="000000">
                      <a:alpha val="43137"/>
                    </a:srgbClr>
                  </a:outerShdw>
                </a:effectLst>
              </a:rPr>
              <a:t>called you unto his kingdom </a:t>
            </a:r>
            <a:r>
              <a:rPr lang="en-US" sz="3200" b="1" dirty="0">
                <a:effectLst>
                  <a:outerShdw blurRad="38100" dist="38100" dir="2700000" algn="tl">
                    <a:srgbClr val="000000">
                      <a:alpha val="43137"/>
                    </a:srgbClr>
                  </a:outerShdw>
                </a:effectLst>
              </a:rPr>
              <a:t>and glory.</a:t>
            </a:r>
          </a:p>
        </p:txBody>
      </p:sp>
    </p:spTree>
    <p:extLst>
      <p:ext uri="{BB962C8B-B14F-4D97-AF65-F5344CB8AC3E}">
        <p14:creationId xmlns:p14="http://schemas.microsoft.com/office/powerpoint/2010/main" val="3355158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meant by “</a:t>
            </a:r>
            <a:r>
              <a:rPr lang="en-US" b="1" dirty="0"/>
              <a:t>Walking Worthy</a:t>
            </a:r>
            <a:r>
              <a:rPr lang="en-US" dirty="0"/>
              <a:t>”</a:t>
            </a:r>
          </a:p>
        </p:txBody>
      </p:sp>
      <p:sp>
        <p:nvSpPr>
          <p:cNvPr id="3" name="Content Placeholder 2"/>
          <p:cNvSpPr>
            <a:spLocks noGrp="1"/>
          </p:cNvSpPr>
          <p:nvPr>
            <p:ph idx="1"/>
          </p:nvPr>
        </p:nvSpPr>
        <p:spPr>
          <a:xfrm>
            <a:off x="1028700" y="2110154"/>
            <a:ext cx="9601200" cy="4478215"/>
          </a:xfrm>
        </p:spPr>
        <p:txBody>
          <a:bodyPr>
            <a:noAutofit/>
          </a:bodyPr>
          <a:lstStyle/>
          <a:p>
            <a:pPr marL="457200" indent="-457200">
              <a:buFont typeface="+mj-lt"/>
              <a:buAutoNum type="arabicPeriod"/>
            </a:pPr>
            <a:r>
              <a:rPr lang="en-US" sz="4800" dirty="0"/>
              <a:t>Walking deserving of the attention, or respect.</a:t>
            </a:r>
          </a:p>
          <a:p>
            <a:pPr marL="457200" indent="-457200">
              <a:buFont typeface="+mj-lt"/>
              <a:buAutoNum type="arabicPeriod"/>
            </a:pPr>
            <a:r>
              <a:rPr lang="en-US" sz="4800" dirty="0"/>
              <a:t>Walking notable or significant in a particular sphere.</a:t>
            </a:r>
          </a:p>
          <a:p>
            <a:pPr marL="457200" indent="-457200">
              <a:buFont typeface="+mj-lt"/>
              <a:buAutoNum type="arabicPeriod"/>
            </a:pPr>
            <a:r>
              <a:rPr lang="en-US" sz="4800" dirty="0"/>
              <a:t>Walking with desirable qualities.</a:t>
            </a:r>
          </a:p>
          <a:p>
            <a:pPr marL="0" indent="0" algn="ctr">
              <a:buNone/>
            </a:pPr>
            <a:r>
              <a:rPr lang="en-US" sz="4800" dirty="0"/>
              <a:t>.</a:t>
            </a:r>
          </a:p>
        </p:txBody>
      </p:sp>
    </p:spTree>
    <p:extLst>
      <p:ext uri="{BB962C8B-B14F-4D97-AF65-F5344CB8AC3E}">
        <p14:creationId xmlns:p14="http://schemas.microsoft.com/office/powerpoint/2010/main" val="3234449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700" b="1" dirty="0">
                <a:solidFill>
                  <a:srgbClr val="191B0E"/>
                </a:solidFill>
                <a:ea typeface="+mn-ea"/>
                <a:cs typeface="+mn-cs"/>
              </a:rPr>
              <a:t>WALKING WORTHY  “OF GOD”</a:t>
            </a:r>
            <a:endParaRPr lang="en-US" dirty="0"/>
          </a:p>
        </p:txBody>
      </p:sp>
      <p:sp>
        <p:nvSpPr>
          <p:cNvPr id="3" name="Content Placeholder 2"/>
          <p:cNvSpPr>
            <a:spLocks noGrp="1"/>
          </p:cNvSpPr>
          <p:nvPr>
            <p:ph idx="1"/>
          </p:nvPr>
        </p:nvSpPr>
        <p:spPr>
          <a:xfrm>
            <a:off x="1371600" y="1333500"/>
            <a:ext cx="9601200" cy="4533900"/>
          </a:xfrm>
        </p:spPr>
        <p:txBody>
          <a:bodyPr>
            <a:normAutofit fontScale="92500" lnSpcReduction="10000"/>
          </a:bodyPr>
          <a:lstStyle/>
          <a:p>
            <a:pPr marL="0" lvl="0" indent="0" algn="ctr">
              <a:buNone/>
            </a:pPr>
            <a:endParaRPr lang="en-US" sz="4800" b="1" dirty="0">
              <a:solidFill>
                <a:srgbClr val="191B0E"/>
              </a:solidFill>
            </a:endParaRPr>
          </a:p>
          <a:p>
            <a:pPr marL="457200" lvl="0" indent="-457200">
              <a:buFont typeface="+mj-lt"/>
              <a:buAutoNum type="arabicPeriod"/>
            </a:pPr>
            <a:r>
              <a:rPr lang="en-US" sz="4800" dirty="0">
                <a:solidFill>
                  <a:srgbClr val="191B0E"/>
                </a:solidFill>
              </a:rPr>
              <a:t>Walking deserving of the attention in reference to God</a:t>
            </a:r>
          </a:p>
          <a:p>
            <a:pPr marL="457200" lvl="0" indent="-457200">
              <a:buFont typeface="+mj-lt"/>
              <a:buAutoNum type="arabicPeriod"/>
            </a:pPr>
            <a:r>
              <a:rPr lang="en-US" sz="4800" dirty="0">
                <a:solidFill>
                  <a:srgbClr val="191B0E"/>
                </a:solidFill>
              </a:rPr>
              <a:t>Walking notable or significant in a particular sphere referencing God</a:t>
            </a:r>
          </a:p>
          <a:p>
            <a:pPr marL="457200" lvl="0" indent="-457200">
              <a:buFont typeface="+mj-lt"/>
              <a:buAutoNum type="arabicPeriod"/>
            </a:pPr>
            <a:r>
              <a:rPr lang="en-US" sz="4800" dirty="0">
                <a:solidFill>
                  <a:srgbClr val="191B0E"/>
                </a:solidFill>
              </a:rPr>
              <a:t>Walking with desirable qualities in reference to God.</a:t>
            </a:r>
          </a:p>
          <a:p>
            <a:endParaRPr lang="en-US" dirty="0"/>
          </a:p>
        </p:txBody>
      </p:sp>
    </p:spTree>
    <p:extLst>
      <p:ext uri="{BB962C8B-B14F-4D97-AF65-F5344CB8AC3E}">
        <p14:creationId xmlns:p14="http://schemas.microsoft.com/office/powerpoint/2010/main" val="301437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19250" y="1495425"/>
            <a:ext cx="9791700" cy="4154984"/>
          </a:xfrm>
          <a:prstGeom prst="rect">
            <a:avLst/>
          </a:prstGeom>
        </p:spPr>
        <p:txBody>
          <a:bodyPr wrap="square">
            <a:spAutoFit/>
          </a:bodyPr>
          <a:lstStyle/>
          <a:p>
            <a:pPr algn="ctr"/>
            <a:r>
              <a:rPr lang="en-US" sz="6600" b="1" dirty="0">
                <a:solidFill>
                  <a:srgbClr val="191B0E"/>
                </a:solidFill>
                <a:ea typeface="+mj-ea"/>
                <a:cs typeface="+mj-cs"/>
              </a:rPr>
              <a:t>The Enemy of a Worthy Walk of God, </a:t>
            </a:r>
          </a:p>
          <a:p>
            <a:pPr algn="ctr"/>
            <a:r>
              <a:rPr lang="en-US" sz="6600" b="1" dirty="0">
                <a:solidFill>
                  <a:srgbClr val="191B0E"/>
                </a:solidFill>
                <a:ea typeface="+mj-ea"/>
                <a:cs typeface="+mj-cs"/>
              </a:rPr>
              <a:t>Is a lack of KINGDOM CONFIDENCE  </a:t>
            </a:r>
            <a:endParaRPr lang="en-US" sz="6600" b="1" dirty="0"/>
          </a:p>
        </p:txBody>
      </p:sp>
    </p:spTree>
    <p:extLst>
      <p:ext uri="{BB962C8B-B14F-4D97-AF65-F5344CB8AC3E}">
        <p14:creationId xmlns:p14="http://schemas.microsoft.com/office/powerpoint/2010/main" val="151135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Kingdom Confidence Building Scriptures</a:t>
            </a:r>
          </a:p>
        </p:txBody>
      </p:sp>
    </p:spTree>
    <p:extLst>
      <p:ext uri="{BB962C8B-B14F-4D97-AF65-F5344CB8AC3E}">
        <p14:creationId xmlns:p14="http://schemas.microsoft.com/office/powerpoint/2010/main" val="11935507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normAutofit/>
          </a:bodyPr>
          <a:lstStyle/>
          <a:p>
            <a:r>
              <a:rPr lang="en-US" dirty="0"/>
              <a:t>Kingdom Confidence Building Scriptures</a:t>
            </a:r>
          </a:p>
        </p:txBody>
      </p:sp>
      <p:graphicFrame>
        <p:nvGraphicFramePr>
          <p:cNvPr id="6" name="Content Placeholder 2"/>
          <p:cNvGraphicFramePr>
            <a:graphicFrameLocks noGrp="1"/>
          </p:cNvGraphicFramePr>
          <p:nvPr>
            <p:ph idx="1"/>
            <p:extLst>
              <p:ext uri="{D42A27DB-BD31-4B8C-83A1-F6EECF244321}">
                <p14:modId xmlns:p14="http://schemas.microsoft.com/office/powerpoint/2010/main" val="3496606087"/>
              </p:ext>
            </p:extLst>
          </p:nvPr>
        </p:nvGraphicFramePr>
        <p:xfrm>
          <a:off x="1371600" y="2286000"/>
          <a:ext cx="960120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6227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025" y="333375"/>
            <a:ext cx="9612971" cy="6086475"/>
          </a:xfrm>
        </p:spPr>
        <p:txBody>
          <a:bodyPr>
            <a:noAutofit/>
          </a:bodyPr>
          <a:lstStyle/>
          <a:p>
            <a:pPr algn="ctr"/>
            <a:r>
              <a:rPr lang="en-US" sz="4800" dirty="0"/>
              <a:t>When we begin to define ourselves not by the circumstances of our lives, but by who God is within us, GOD meets us where we are, offering his encouragement, grace, and strength, and filling us with kingdom confidence</a:t>
            </a:r>
          </a:p>
        </p:txBody>
      </p:sp>
    </p:spTree>
    <p:extLst>
      <p:ext uri="{BB962C8B-B14F-4D97-AF65-F5344CB8AC3E}">
        <p14:creationId xmlns:p14="http://schemas.microsoft.com/office/powerpoint/2010/main" val="743804856"/>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69</TotalTime>
  <Words>372</Words>
  <Application>Microsoft Office PowerPoint</Application>
  <PresentationFormat>Widescreen</PresentationFormat>
  <Paragraphs>40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Crop</vt:lpstr>
      <vt:lpstr> KINGDOM AUTHORITY (Review)</vt:lpstr>
      <vt:lpstr>Our Kingdom Calling &amp; Confidence</vt:lpstr>
      <vt:lpstr> 1 Thessalonians 2:10-12</vt:lpstr>
      <vt:lpstr>What is meant by “Walking Worthy”</vt:lpstr>
      <vt:lpstr>WALKING WORTHY  “OF GOD”</vt:lpstr>
      <vt:lpstr>PowerPoint Presentation</vt:lpstr>
      <vt:lpstr>Kingdom Confidence Building Scriptures</vt:lpstr>
      <vt:lpstr>Kingdom Confidence Building Scriptures</vt:lpstr>
      <vt:lpstr>When we begin to define ourselves not by the circumstances of our lives, but by who God is within us, GOD meets us where we are, offering his encouragement, grace, and strength, and filling us with kingdom confidence</vt:lpstr>
      <vt:lpstr>We experience Kingdom Confidence by developing: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Our Kingdom Confidence</dc:title>
  <dc:creator>Leroy Anthony</dc:creator>
  <cp:lastModifiedBy>Leroy Anthony</cp:lastModifiedBy>
  <cp:revision>8</cp:revision>
  <dcterms:created xsi:type="dcterms:W3CDTF">2017-03-07T22:17:59Z</dcterms:created>
  <dcterms:modified xsi:type="dcterms:W3CDTF">2021-12-08T14:12:17Z</dcterms:modified>
</cp:coreProperties>
</file>