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57" r:id="rId6"/>
    <p:sldId id="262" r:id="rId7"/>
    <p:sldId id="264" r:id="rId8"/>
    <p:sldId id="261" r:id="rId9"/>
    <p:sldId id="265" r:id="rId10"/>
    <p:sldId id="266" r:id="rId11"/>
    <p:sldId id="267" r:id="rId12"/>
    <p:sldId id="268" r:id="rId13"/>
    <p:sldId id="269" r:id="rId14"/>
    <p:sldId id="271" r:id="rId15"/>
    <p:sldId id="270"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6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10/5/21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Lifestyle Evangelism,</a:t>
            </a:r>
            <a:br>
              <a:rPr lang="en-US" dirty="0"/>
            </a:br>
            <a:r>
              <a:rPr lang="en-US" dirty="0"/>
              <a:t> The Word, and Meeting Needs</a:t>
            </a:r>
          </a:p>
        </p:txBody>
      </p:sp>
      <p:sp>
        <p:nvSpPr>
          <p:cNvPr id="3" name="Subtitle 2"/>
          <p:cNvSpPr>
            <a:spLocks noGrp="1"/>
          </p:cNvSpPr>
          <p:nvPr>
            <p:ph type="subTitle" idx="1"/>
          </p:nvPr>
        </p:nvSpPr>
        <p:spPr/>
        <p:txBody>
          <a:bodyPr/>
          <a:lstStyle/>
          <a:p>
            <a:r>
              <a:rPr lang="en-US" dirty="0"/>
              <a:t>Pastor Leroy H. Anthony</a:t>
            </a:r>
          </a:p>
          <a:p>
            <a:r>
              <a:rPr lang="en-US" dirty="0"/>
              <a:t>Mount Carmel Missionary Baptist Church</a:t>
            </a:r>
          </a:p>
          <a:p>
            <a:r>
              <a:rPr lang="en-US" dirty="0"/>
              <a:t>Wednesday, October 6, 2021 </a:t>
            </a:r>
          </a:p>
        </p:txBody>
      </p:sp>
    </p:spTree>
    <p:extLst>
      <p:ext uri="{BB962C8B-B14F-4D97-AF65-F5344CB8AC3E}">
        <p14:creationId xmlns:p14="http://schemas.microsoft.com/office/powerpoint/2010/main" val="3381047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4753947"/>
          </a:xfrm>
        </p:spPr>
        <p:txBody>
          <a:bodyPr>
            <a:normAutofit/>
          </a:bodyPr>
          <a:lstStyle/>
          <a:p>
            <a:r>
              <a:rPr lang="en-US" dirty="0"/>
              <a:t>*Exceptions to your thinking on the theological landscape are purposeful land marks of Holy Spirit to expand your perspective, which must be included in your theological snapshot!</a:t>
            </a:r>
            <a:br>
              <a:rPr lang="en-US" dirty="0"/>
            </a:br>
            <a:r>
              <a:rPr lang="en-US" dirty="0"/>
              <a:t>“Airbrush Theology is to Thin”</a:t>
            </a:r>
            <a:br>
              <a:rPr lang="en-US" dirty="0"/>
            </a:br>
            <a:r>
              <a:rPr lang="en-US" dirty="0"/>
              <a:t>Turn to: Acts 10:34-44</a:t>
            </a:r>
          </a:p>
        </p:txBody>
      </p:sp>
    </p:spTree>
    <p:extLst>
      <p:ext uri="{BB962C8B-B14F-4D97-AF65-F5344CB8AC3E}">
        <p14:creationId xmlns:p14="http://schemas.microsoft.com/office/powerpoint/2010/main" val="1040108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Lifestyle Evangelism:</a:t>
            </a:r>
            <a:br>
              <a:rPr lang="en-US" dirty="0"/>
            </a:br>
            <a:r>
              <a:rPr lang="en-US" dirty="0"/>
              <a:t>Employs The Word of God when meeting needs</a:t>
            </a:r>
          </a:p>
        </p:txBody>
      </p:sp>
    </p:spTree>
    <p:extLst>
      <p:ext uri="{BB962C8B-B14F-4D97-AF65-F5344CB8AC3E}">
        <p14:creationId xmlns:p14="http://schemas.microsoft.com/office/powerpoint/2010/main" val="110219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357604"/>
          </a:xfrm>
        </p:spPr>
        <p:txBody>
          <a:bodyPr/>
          <a:lstStyle/>
          <a:p>
            <a:r>
              <a:rPr lang="en-US" dirty="0"/>
              <a:t>The Word teaches </a:t>
            </a:r>
            <a:r>
              <a:rPr lang="en-US" b="1" i="1" dirty="0"/>
              <a:t>“All Things in Common”</a:t>
            </a:r>
            <a:br>
              <a:rPr lang="en-US" b="1" i="1" dirty="0"/>
            </a:br>
            <a:endParaRPr lang="en-US" b="1" i="1" dirty="0"/>
          </a:p>
        </p:txBody>
      </p:sp>
      <p:sp>
        <p:nvSpPr>
          <p:cNvPr id="3" name="Content Placeholder 2"/>
          <p:cNvSpPr>
            <a:spLocks noGrp="1"/>
          </p:cNvSpPr>
          <p:nvPr>
            <p:ph idx="1"/>
          </p:nvPr>
        </p:nvSpPr>
        <p:spPr>
          <a:xfrm>
            <a:off x="1484310" y="1688839"/>
            <a:ext cx="10018713" cy="3124201"/>
          </a:xfrm>
        </p:spPr>
        <p:txBody>
          <a:bodyPr>
            <a:normAutofit/>
          </a:bodyPr>
          <a:lstStyle/>
          <a:p>
            <a:r>
              <a:rPr lang="en-US" sz="6600" dirty="0"/>
              <a:t>Turn To: Acts 4:31-34</a:t>
            </a:r>
          </a:p>
        </p:txBody>
      </p:sp>
      <p:sp>
        <p:nvSpPr>
          <p:cNvPr id="4" name="Title 1"/>
          <p:cNvSpPr txBox="1">
            <a:spLocks/>
          </p:cNvSpPr>
          <p:nvPr/>
        </p:nvSpPr>
        <p:spPr>
          <a:xfrm>
            <a:off x="1636711" y="4813040"/>
            <a:ext cx="10018713" cy="1357604"/>
          </a:xfrm>
          <a:prstGeom prst="rect">
            <a:avLst/>
          </a:prstGeom>
          <a:effectLst/>
        </p:spPr>
        <p:txBody>
          <a:bodyPr vert="horz" lIns="91440" tIns="45720" rIns="91440" bIns="45720" rtlCol="0" anchor="ctr">
            <a:normAutofit fontScale="85000" lnSpcReduction="10000"/>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Compassion is the trigger of release! Not emotions!</a:t>
            </a:r>
            <a:br>
              <a:rPr lang="en-US" b="1" dirty="0"/>
            </a:br>
            <a:endParaRPr lang="en-US" b="1" dirty="0"/>
          </a:p>
        </p:txBody>
      </p:sp>
    </p:spTree>
    <p:extLst>
      <p:ext uri="{BB962C8B-B14F-4D97-AF65-F5344CB8AC3E}">
        <p14:creationId xmlns:p14="http://schemas.microsoft.com/office/powerpoint/2010/main" val="4243917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Compassion Responds to Needs</a:t>
            </a:r>
            <a:br>
              <a:rPr lang="en-US" b="1" dirty="0"/>
            </a:br>
            <a:r>
              <a:rPr lang="en-US" b="1" dirty="0"/>
              <a:t>1 John 3:17</a:t>
            </a:r>
          </a:p>
        </p:txBody>
      </p:sp>
      <p:sp>
        <p:nvSpPr>
          <p:cNvPr id="3" name="Content Placeholder 2"/>
          <p:cNvSpPr>
            <a:spLocks noGrp="1"/>
          </p:cNvSpPr>
          <p:nvPr>
            <p:ph idx="1"/>
          </p:nvPr>
        </p:nvSpPr>
        <p:spPr/>
        <p:txBody>
          <a:bodyPr>
            <a:normAutofit fontScale="92500" lnSpcReduction="10000"/>
          </a:bodyPr>
          <a:lstStyle/>
          <a:p>
            <a:r>
              <a:rPr lang="en-US" sz="4800" dirty="0"/>
              <a:t>But whoso hath this world's good, and </a:t>
            </a:r>
            <a:r>
              <a:rPr lang="en-US" sz="4800" dirty="0" err="1"/>
              <a:t>seeth</a:t>
            </a:r>
            <a:r>
              <a:rPr lang="en-US" sz="4800" dirty="0"/>
              <a:t> his brother have need, and </a:t>
            </a:r>
            <a:r>
              <a:rPr lang="en-US" sz="4800" dirty="0" err="1"/>
              <a:t>shutteth</a:t>
            </a:r>
            <a:r>
              <a:rPr lang="en-US" sz="4800" dirty="0"/>
              <a:t> up his bowels of compassion from him, how </a:t>
            </a:r>
            <a:r>
              <a:rPr lang="en-US" sz="4800" dirty="0" err="1"/>
              <a:t>dwelleth</a:t>
            </a:r>
            <a:r>
              <a:rPr lang="en-US" sz="4800" dirty="0"/>
              <a:t> the love of God in him?</a:t>
            </a:r>
          </a:p>
        </p:txBody>
      </p:sp>
    </p:spTree>
    <p:extLst>
      <p:ext uri="{BB962C8B-B14F-4D97-AF65-F5344CB8AC3E}">
        <p14:creationId xmlns:p14="http://schemas.microsoft.com/office/powerpoint/2010/main" val="3999825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752599"/>
          </a:xfrm>
        </p:spPr>
        <p:txBody>
          <a:bodyPr>
            <a:normAutofit/>
          </a:bodyPr>
          <a:lstStyle/>
          <a:p>
            <a:r>
              <a:rPr lang="en-US" b="1" dirty="0"/>
              <a:t>Believers Responsibility &amp; Stewardship</a:t>
            </a:r>
            <a:br>
              <a:rPr lang="en-US" b="1" dirty="0"/>
            </a:br>
            <a:r>
              <a:rPr lang="en-US" b="1" dirty="0"/>
              <a:t>1 Timothy 5:8,16</a:t>
            </a:r>
          </a:p>
        </p:txBody>
      </p:sp>
      <p:sp>
        <p:nvSpPr>
          <p:cNvPr id="3" name="Content Placeholder 2"/>
          <p:cNvSpPr>
            <a:spLocks noGrp="1"/>
          </p:cNvSpPr>
          <p:nvPr>
            <p:ph idx="1"/>
          </p:nvPr>
        </p:nvSpPr>
        <p:spPr>
          <a:xfrm>
            <a:off x="1484310" y="1324947"/>
            <a:ext cx="10018713" cy="4466253"/>
          </a:xfrm>
        </p:spPr>
        <p:txBody>
          <a:bodyPr>
            <a:normAutofit fontScale="85000" lnSpcReduction="20000"/>
          </a:bodyPr>
          <a:lstStyle/>
          <a:p>
            <a:r>
              <a:rPr lang="en-US" sz="4800" dirty="0"/>
              <a:t>But if any provide not for his own, and specially for those of his own house, he hath denied the faith, and is worse than an infidel.</a:t>
            </a:r>
          </a:p>
          <a:p>
            <a:r>
              <a:rPr lang="en-US" sz="4800" dirty="0"/>
              <a:t>If any man or woman that believeth have widows, let them relieve them, and let not the church be charged; that it may relieve them that are widows indeed.</a:t>
            </a:r>
          </a:p>
        </p:txBody>
      </p:sp>
    </p:spTree>
    <p:extLst>
      <p:ext uri="{BB962C8B-B14F-4D97-AF65-F5344CB8AC3E}">
        <p14:creationId xmlns:p14="http://schemas.microsoft.com/office/powerpoint/2010/main" val="3230861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There are Consequences for Irresponsibility</a:t>
            </a:r>
            <a:br>
              <a:rPr lang="en-US" b="1" dirty="0"/>
            </a:br>
            <a:r>
              <a:rPr lang="en-US" b="1" dirty="0"/>
              <a:t>2 Thessalonians 3:10-11</a:t>
            </a:r>
          </a:p>
        </p:txBody>
      </p:sp>
      <p:sp>
        <p:nvSpPr>
          <p:cNvPr id="3" name="Content Placeholder 2"/>
          <p:cNvSpPr>
            <a:spLocks noGrp="1"/>
          </p:cNvSpPr>
          <p:nvPr>
            <p:ph idx="1"/>
          </p:nvPr>
        </p:nvSpPr>
        <p:spPr>
          <a:xfrm>
            <a:off x="1484310" y="2416630"/>
            <a:ext cx="10018713" cy="3551853"/>
          </a:xfrm>
        </p:spPr>
        <p:txBody>
          <a:bodyPr>
            <a:normAutofit fontScale="85000" lnSpcReduction="20000"/>
          </a:bodyPr>
          <a:lstStyle/>
          <a:p>
            <a:r>
              <a:rPr lang="en-US" sz="4800" dirty="0"/>
              <a:t>For even when we were with you, this we commanded you, that if any would not work, neither should he eat.</a:t>
            </a:r>
          </a:p>
          <a:p>
            <a:r>
              <a:rPr lang="en-US" sz="4800" baseline="30000" dirty="0"/>
              <a:t>11 </a:t>
            </a:r>
            <a:r>
              <a:rPr lang="en-US" sz="4800" dirty="0"/>
              <a:t>For we hear that there are some which walk among you disorderly, working not at all, but are busybodies.</a:t>
            </a:r>
          </a:p>
          <a:p>
            <a:endParaRPr lang="en-US" sz="4800" dirty="0"/>
          </a:p>
        </p:txBody>
      </p:sp>
    </p:spTree>
    <p:extLst>
      <p:ext uri="{BB962C8B-B14F-4D97-AF65-F5344CB8AC3E}">
        <p14:creationId xmlns:p14="http://schemas.microsoft.com/office/powerpoint/2010/main" val="436343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There are Consequences for Irresponsibility</a:t>
            </a:r>
            <a:br>
              <a:rPr lang="en-US" b="1" dirty="0"/>
            </a:br>
            <a:r>
              <a:rPr lang="en-US" b="1" dirty="0"/>
              <a:t>2 Thessalonians 3:12-15</a:t>
            </a:r>
          </a:p>
        </p:txBody>
      </p:sp>
      <p:sp>
        <p:nvSpPr>
          <p:cNvPr id="3" name="Content Placeholder 2"/>
          <p:cNvSpPr>
            <a:spLocks noGrp="1"/>
          </p:cNvSpPr>
          <p:nvPr>
            <p:ph idx="1"/>
          </p:nvPr>
        </p:nvSpPr>
        <p:spPr>
          <a:xfrm>
            <a:off x="1484310" y="2416630"/>
            <a:ext cx="10018713" cy="3551853"/>
          </a:xfrm>
        </p:spPr>
        <p:txBody>
          <a:bodyPr>
            <a:normAutofit fontScale="85000" lnSpcReduction="20000"/>
          </a:bodyPr>
          <a:lstStyle/>
          <a:p>
            <a:r>
              <a:rPr lang="en-US" sz="4800" dirty="0"/>
              <a:t>Now them that are such we command and exhort by our Lord Jesus Christ, that with quietness they work, and eat their own bread.</a:t>
            </a:r>
          </a:p>
          <a:p>
            <a:r>
              <a:rPr lang="en-US" sz="4800" baseline="30000" dirty="0"/>
              <a:t>13 </a:t>
            </a:r>
            <a:r>
              <a:rPr lang="en-US" sz="4800" dirty="0"/>
              <a:t>But ye, brethren, be not weary in well doing.</a:t>
            </a:r>
          </a:p>
          <a:p>
            <a:endParaRPr lang="en-US" sz="4800" dirty="0"/>
          </a:p>
        </p:txBody>
      </p:sp>
    </p:spTree>
    <p:extLst>
      <p:ext uri="{BB962C8B-B14F-4D97-AF65-F5344CB8AC3E}">
        <p14:creationId xmlns:p14="http://schemas.microsoft.com/office/powerpoint/2010/main" val="315340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There are Consequences for Irresponsibility</a:t>
            </a:r>
            <a:br>
              <a:rPr lang="en-US" b="1" dirty="0"/>
            </a:br>
            <a:r>
              <a:rPr lang="en-US" b="1" dirty="0"/>
              <a:t>2 Thessalonians 3:14-15</a:t>
            </a:r>
          </a:p>
        </p:txBody>
      </p:sp>
      <p:sp>
        <p:nvSpPr>
          <p:cNvPr id="3" name="Content Placeholder 2"/>
          <p:cNvSpPr>
            <a:spLocks noGrp="1"/>
          </p:cNvSpPr>
          <p:nvPr>
            <p:ph idx="1"/>
          </p:nvPr>
        </p:nvSpPr>
        <p:spPr>
          <a:xfrm>
            <a:off x="1484310" y="2304667"/>
            <a:ext cx="10018713" cy="3869095"/>
          </a:xfrm>
        </p:spPr>
        <p:txBody>
          <a:bodyPr>
            <a:normAutofit fontScale="92500" lnSpcReduction="20000"/>
          </a:bodyPr>
          <a:lstStyle/>
          <a:p>
            <a:r>
              <a:rPr lang="en-US" sz="4800" dirty="0"/>
              <a:t>And if any man obey not our word by this epistle, note that man, and have no company with him, that he may be ashamed.</a:t>
            </a:r>
          </a:p>
          <a:p>
            <a:r>
              <a:rPr lang="en-US" sz="4800" baseline="30000" dirty="0"/>
              <a:t>15 </a:t>
            </a:r>
            <a:r>
              <a:rPr lang="en-US" sz="4800" dirty="0"/>
              <a:t>Yet count him not as an enemy, but admonish him as a brother.</a:t>
            </a:r>
          </a:p>
          <a:p>
            <a:endParaRPr lang="en-US" sz="4800" dirty="0"/>
          </a:p>
        </p:txBody>
      </p:sp>
    </p:spTree>
    <p:extLst>
      <p:ext uri="{BB962C8B-B14F-4D97-AF65-F5344CB8AC3E}">
        <p14:creationId xmlns:p14="http://schemas.microsoft.com/office/powerpoint/2010/main" val="1380974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will respond to need situations several ways.</a:t>
            </a:r>
          </a:p>
        </p:txBody>
      </p:sp>
      <p:sp>
        <p:nvSpPr>
          <p:cNvPr id="3" name="Content Placeholder 2"/>
          <p:cNvSpPr>
            <a:spLocks noGrp="1"/>
          </p:cNvSpPr>
          <p:nvPr>
            <p:ph idx="1"/>
          </p:nvPr>
        </p:nvSpPr>
        <p:spPr>
          <a:xfrm>
            <a:off x="1484310" y="2202025"/>
            <a:ext cx="10018713" cy="3589176"/>
          </a:xfrm>
        </p:spPr>
        <p:txBody>
          <a:bodyPr>
            <a:noAutofit/>
          </a:bodyPr>
          <a:lstStyle/>
          <a:p>
            <a:r>
              <a:rPr lang="en-US" sz="3200" dirty="0"/>
              <a:t>1. </a:t>
            </a:r>
            <a:r>
              <a:rPr lang="en-US" sz="3200" b="1" u="sng" dirty="0"/>
              <a:t>Sympathy Driven</a:t>
            </a:r>
            <a:r>
              <a:rPr lang="en-US" sz="3200" dirty="0"/>
              <a:t>-emotional response without purposeful deliberation.</a:t>
            </a:r>
          </a:p>
          <a:p>
            <a:r>
              <a:rPr lang="en-US" sz="3200" b="1" u="sng" dirty="0"/>
              <a:t>2.Spirit Driven</a:t>
            </a:r>
            <a:r>
              <a:rPr lang="en-US" sz="3200" dirty="0"/>
              <a:t>-purposeful response based on spiritual witness</a:t>
            </a:r>
          </a:p>
          <a:p>
            <a:r>
              <a:rPr lang="en-US" sz="3200" dirty="0"/>
              <a:t>3. </a:t>
            </a:r>
            <a:r>
              <a:rPr lang="en-US" sz="3200" b="1" u="sng" dirty="0"/>
              <a:t>Stewardship Driven</a:t>
            </a:r>
            <a:r>
              <a:rPr lang="en-US" sz="3200" dirty="0"/>
              <a:t>-the product of conscious purposeful deliberation</a:t>
            </a:r>
          </a:p>
        </p:txBody>
      </p:sp>
    </p:spTree>
    <p:extLst>
      <p:ext uri="{BB962C8B-B14F-4D97-AF65-F5344CB8AC3E}">
        <p14:creationId xmlns:p14="http://schemas.microsoft.com/office/powerpoint/2010/main" val="72209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1988"/>
            <a:ext cx="10018713" cy="1752599"/>
          </a:xfrm>
        </p:spPr>
        <p:txBody>
          <a:bodyPr/>
          <a:lstStyle/>
          <a:p>
            <a:r>
              <a:rPr lang="en-US" dirty="0"/>
              <a:t>There are many schools of thoughts on “How those in the church are to respond to needs”</a:t>
            </a:r>
          </a:p>
        </p:txBody>
      </p:sp>
      <p:sp>
        <p:nvSpPr>
          <p:cNvPr id="3" name="Content Placeholder 2"/>
          <p:cNvSpPr>
            <a:spLocks noGrp="1"/>
          </p:cNvSpPr>
          <p:nvPr>
            <p:ph idx="1"/>
          </p:nvPr>
        </p:nvSpPr>
        <p:spPr>
          <a:xfrm>
            <a:off x="1484310" y="1474236"/>
            <a:ext cx="10018713" cy="4730620"/>
          </a:xfrm>
        </p:spPr>
        <p:txBody>
          <a:bodyPr>
            <a:normAutofit fontScale="92500" lnSpcReduction="10000"/>
          </a:bodyPr>
          <a:lstStyle/>
          <a:p>
            <a:r>
              <a:rPr lang="en-US" sz="3600" dirty="0"/>
              <a:t>Some say based on membership.</a:t>
            </a:r>
          </a:p>
          <a:p>
            <a:r>
              <a:rPr lang="en-US" sz="3600" dirty="0"/>
              <a:t>Some say based on familiarity.</a:t>
            </a:r>
          </a:p>
          <a:p>
            <a:r>
              <a:rPr lang="en-US" sz="3600" dirty="0"/>
              <a:t>Some say based on the extremity of the need.</a:t>
            </a:r>
          </a:p>
          <a:p>
            <a:r>
              <a:rPr lang="en-US" sz="3600" dirty="0"/>
              <a:t>Some say up to a certain dollar amount.</a:t>
            </a:r>
          </a:p>
          <a:p>
            <a:pPr marL="0" indent="0">
              <a:buNone/>
            </a:pPr>
            <a:r>
              <a:rPr lang="en-US" sz="3600" dirty="0"/>
              <a:t>*These are just a few, believe me there are many more……</a:t>
            </a:r>
            <a:r>
              <a:rPr lang="en-US" sz="3600" dirty="0">
                <a:sym typeface="Wingdings" panose="05000000000000000000" pitchFamily="2" charset="2"/>
              </a:rPr>
              <a:t></a:t>
            </a:r>
          </a:p>
          <a:p>
            <a:pPr marL="0" indent="0">
              <a:buNone/>
            </a:pPr>
            <a:r>
              <a:rPr lang="en-US" sz="3600" b="1" dirty="0">
                <a:sym typeface="Wingdings" panose="05000000000000000000" pitchFamily="2" charset="2"/>
              </a:rPr>
              <a:t>Nevertheless, as the church we should meet needs according to “proper scripture interpretation”</a:t>
            </a:r>
            <a:endParaRPr lang="en-US" sz="3600" b="1" dirty="0"/>
          </a:p>
        </p:txBody>
      </p:sp>
    </p:spTree>
    <p:extLst>
      <p:ext uri="{BB962C8B-B14F-4D97-AF65-F5344CB8AC3E}">
        <p14:creationId xmlns:p14="http://schemas.microsoft.com/office/powerpoint/2010/main" val="2157803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7200" dirty="0"/>
            </a:br>
            <a:r>
              <a:rPr lang="en-US" sz="7200" dirty="0"/>
              <a:t>2 Timothy 2:15</a:t>
            </a:r>
            <a:br>
              <a:rPr lang="en-US" sz="7200" dirty="0"/>
            </a:br>
            <a:endParaRPr lang="en-US" sz="7200" dirty="0"/>
          </a:p>
        </p:txBody>
      </p:sp>
      <p:sp>
        <p:nvSpPr>
          <p:cNvPr id="3" name="Content Placeholder 2"/>
          <p:cNvSpPr>
            <a:spLocks noGrp="1"/>
          </p:cNvSpPr>
          <p:nvPr>
            <p:ph idx="1"/>
          </p:nvPr>
        </p:nvSpPr>
        <p:spPr>
          <a:xfrm>
            <a:off x="1484310" y="1912781"/>
            <a:ext cx="10018713" cy="4288971"/>
          </a:xfrm>
        </p:spPr>
        <p:txBody>
          <a:bodyPr>
            <a:normAutofit/>
          </a:bodyPr>
          <a:lstStyle/>
          <a:p>
            <a:pPr marL="0" indent="0">
              <a:buNone/>
            </a:pPr>
            <a:r>
              <a:rPr lang="en-US" sz="4800" dirty="0"/>
              <a:t>15 Study to shew thyself approved unto God, a workman that </a:t>
            </a:r>
            <a:r>
              <a:rPr lang="en-US" sz="4800" dirty="0" err="1"/>
              <a:t>needeth</a:t>
            </a:r>
            <a:r>
              <a:rPr lang="en-US" sz="4800" dirty="0"/>
              <a:t> not to be ashamed, rightly dividing the word of truth.</a:t>
            </a:r>
          </a:p>
          <a:p>
            <a:endParaRPr lang="en-US" sz="4000" dirty="0"/>
          </a:p>
        </p:txBody>
      </p:sp>
    </p:spTree>
    <p:extLst>
      <p:ext uri="{BB962C8B-B14F-4D97-AF65-F5344CB8AC3E}">
        <p14:creationId xmlns:p14="http://schemas.microsoft.com/office/powerpoint/2010/main" val="57247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327989"/>
            <a:ext cx="10018713" cy="1752599"/>
          </a:xfrm>
        </p:spPr>
        <p:txBody>
          <a:bodyPr/>
          <a:lstStyle/>
          <a:p>
            <a:r>
              <a:rPr lang="en-US" dirty="0"/>
              <a:t>Basic Rules of Scripture Interpretation</a:t>
            </a:r>
          </a:p>
        </p:txBody>
      </p:sp>
    </p:spTree>
    <p:extLst>
      <p:ext uri="{BB962C8B-B14F-4D97-AF65-F5344CB8AC3E}">
        <p14:creationId xmlns:p14="http://schemas.microsoft.com/office/powerpoint/2010/main" val="1270911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 Private Interpretation</a:t>
            </a:r>
            <a:br>
              <a:rPr lang="en-US" dirty="0"/>
            </a:br>
            <a:r>
              <a:rPr lang="en-US" dirty="0"/>
              <a:t>2 Peter 1:20-21</a:t>
            </a:r>
          </a:p>
        </p:txBody>
      </p:sp>
      <p:sp>
        <p:nvSpPr>
          <p:cNvPr id="3" name="Content Placeholder 2"/>
          <p:cNvSpPr>
            <a:spLocks noGrp="1"/>
          </p:cNvSpPr>
          <p:nvPr>
            <p:ph idx="1"/>
          </p:nvPr>
        </p:nvSpPr>
        <p:spPr>
          <a:xfrm>
            <a:off x="1484310" y="2090057"/>
            <a:ext cx="10018713" cy="4599992"/>
          </a:xfrm>
        </p:spPr>
        <p:txBody>
          <a:bodyPr>
            <a:normAutofit/>
          </a:bodyPr>
          <a:lstStyle/>
          <a:p>
            <a:r>
              <a:rPr lang="en-US" sz="3600" dirty="0"/>
              <a:t>20 Knowing this first, that no prophecy of the scripture is of any private interpretation.</a:t>
            </a:r>
          </a:p>
          <a:p>
            <a:r>
              <a:rPr lang="en-US" sz="3600" dirty="0"/>
              <a:t>21 For the prophecy came not in old time by the will of man: but holy men of God </a:t>
            </a:r>
            <a:r>
              <a:rPr lang="en-US" sz="3600" dirty="0" err="1"/>
              <a:t>spake</a:t>
            </a:r>
            <a:r>
              <a:rPr lang="en-US" sz="3600" dirty="0"/>
              <a:t> as they were moved by the Holy Ghost.</a:t>
            </a:r>
          </a:p>
          <a:p>
            <a:endParaRPr lang="en-US" dirty="0"/>
          </a:p>
        </p:txBody>
      </p:sp>
    </p:spTree>
    <p:extLst>
      <p:ext uri="{BB962C8B-B14F-4D97-AF65-F5344CB8AC3E}">
        <p14:creationId xmlns:p14="http://schemas.microsoft.com/office/powerpoint/2010/main" val="50398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Must respect contextual, clerical, and cultural reflections</a:t>
            </a:r>
            <a:br>
              <a:rPr lang="en-US" dirty="0"/>
            </a:br>
            <a:r>
              <a:rPr lang="en-US" dirty="0"/>
              <a:t>Romans 15:4</a:t>
            </a:r>
          </a:p>
        </p:txBody>
      </p:sp>
      <p:sp>
        <p:nvSpPr>
          <p:cNvPr id="3" name="Content Placeholder 2"/>
          <p:cNvSpPr>
            <a:spLocks noGrp="1"/>
          </p:cNvSpPr>
          <p:nvPr>
            <p:ph idx="1"/>
          </p:nvPr>
        </p:nvSpPr>
        <p:spPr>
          <a:xfrm>
            <a:off x="1484310" y="2090057"/>
            <a:ext cx="10018713" cy="4599992"/>
          </a:xfrm>
        </p:spPr>
        <p:txBody>
          <a:bodyPr>
            <a:normAutofit/>
          </a:bodyPr>
          <a:lstStyle/>
          <a:p>
            <a:r>
              <a:rPr lang="en-US" sz="3600" baseline="30000" dirty="0"/>
              <a:t>4 </a:t>
            </a:r>
            <a:r>
              <a:rPr lang="en-US" sz="4400" dirty="0"/>
              <a:t>For whatsoever things were written aforetime were written for our learning, that we through patience and comfort of the scriptures might have hope.</a:t>
            </a:r>
          </a:p>
          <a:p>
            <a:endParaRPr lang="en-US" dirty="0"/>
          </a:p>
        </p:txBody>
      </p:sp>
    </p:spTree>
    <p:extLst>
      <p:ext uri="{BB962C8B-B14F-4D97-AF65-F5344CB8AC3E}">
        <p14:creationId xmlns:p14="http://schemas.microsoft.com/office/powerpoint/2010/main" val="2979086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1000" b="1" dirty="0"/>
              <a:t>Ω</a:t>
            </a:r>
            <a:r>
              <a:rPr lang="en-US" b="1" dirty="0"/>
              <a:t>Precept and Example</a:t>
            </a:r>
            <a:br>
              <a:rPr lang="en-US" dirty="0"/>
            </a:br>
            <a:r>
              <a:rPr lang="en-US" dirty="0"/>
              <a:t>Isaiah 28:10</a:t>
            </a:r>
          </a:p>
        </p:txBody>
      </p:sp>
      <p:sp>
        <p:nvSpPr>
          <p:cNvPr id="3" name="Content Placeholder 2"/>
          <p:cNvSpPr>
            <a:spLocks noGrp="1"/>
          </p:cNvSpPr>
          <p:nvPr>
            <p:ph idx="1"/>
          </p:nvPr>
        </p:nvSpPr>
        <p:spPr>
          <a:xfrm>
            <a:off x="1484310" y="2090057"/>
            <a:ext cx="10018713" cy="4599992"/>
          </a:xfrm>
        </p:spPr>
        <p:txBody>
          <a:bodyPr>
            <a:normAutofit/>
          </a:bodyPr>
          <a:lstStyle/>
          <a:p>
            <a:pPr marL="0" indent="0">
              <a:buNone/>
            </a:pPr>
            <a:r>
              <a:rPr lang="en-US" sz="4400" dirty="0"/>
              <a:t>For precept must be upon precept, precept upon precept; line upon line, line upon line; here a little, and there a little:</a:t>
            </a:r>
          </a:p>
          <a:p>
            <a:pPr marL="0" indent="0">
              <a:buNone/>
            </a:pPr>
            <a:endParaRPr lang="en-US" sz="4400" dirty="0"/>
          </a:p>
          <a:p>
            <a:pPr marL="0" indent="0">
              <a:buNone/>
            </a:pPr>
            <a:r>
              <a:rPr lang="en-US" sz="4400" dirty="0"/>
              <a:t>Note: 1 Corinthians 10:11</a:t>
            </a:r>
          </a:p>
          <a:p>
            <a:pPr marL="0" indent="0">
              <a:buNone/>
            </a:pPr>
            <a:endParaRPr lang="en-US" dirty="0"/>
          </a:p>
        </p:txBody>
      </p:sp>
    </p:spTree>
    <p:extLst>
      <p:ext uri="{BB962C8B-B14F-4D97-AF65-F5344CB8AC3E}">
        <p14:creationId xmlns:p14="http://schemas.microsoft.com/office/powerpoint/2010/main" val="349727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Multiple Witnesses on an Issue</a:t>
            </a:r>
            <a:br>
              <a:rPr lang="en-US" b="1" dirty="0"/>
            </a:br>
            <a:r>
              <a:rPr lang="en-US" b="1" dirty="0"/>
              <a:t>2 Corinthians 13:1</a:t>
            </a:r>
          </a:p>
        </p:txBody>
      </p:sp>
      <p:sp>
        <p:nvSpPr>
          <p:cNvPr id="3" name="Content Placeholder 2"/>
          <p:cNvSpPr>
            <a:spLocks noGrp="1"/>
          </p:cNvSpPr>
          <p:nvPr>
            <p:ph idx="1"/>
          </p:nvPr>
        </p:nvSpPr>
        <p:spPr/>
        <p:txBody>
          <a:bodyPr>
            <a:normAutofit/>
          </a:bodyPr>
          <a:lstStyle/>
          <a:p>
            <a:r>
              <a:rPr lang="en-US" sz="4800" dirty="0"/>
              <a:t>This is the third time I am coming to you. In the mouth of two or three witnesses shall every word be established.</a:t>
            </a:r>
          </a:p>
        </p:txBody>
      </p:sp>
    </p:spTree>
    <p:extLst>
      <p:ext uri="{BB962C8B-B14F-4D97-AF65-F5344CB8AC3E}">
        <p14:creationId xmlns:p14="http://schemas.microsoft.com/office/powerpoint/2010/main" val="3636260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Cumulative Summation is required for Doctrinal Perspectives</a:t>
            </a:r>
            <a:br>
              <a:rPr lang="en-US" b="1" dirty="0"/>
            </a:br>
            <a:r>
              <a:rPr lang="en-US" b="1" dirty="0"/>
              <a:t>2 Timothy3:6</a:t>
            </a:r>
          </a:p>
        </p:txBody>
      </p:sp>
      <p:sp>
        <p:nvSpPr>
          <p:cNvPr id="3" name="Content Placeholder 2"/>
          <p:cNvSpPr>
            <a:spLocks noGrp="1"/>
          </p:cNvSpPr>
          <p:nvPr>
            <p:ph idx="1"/>
          </p:nvPr>
        </p:nvSpPr>
        <p:spPr/>
        <p:txBody>
          <a:bodyPr>
            <a:normAutofit/>
          </a:bodyPr>
          <a:lstStyle/>
          <a:p>
            <a:r>
              <a:rPr lang="en-US" sz="4800" b="1" dirty="0"/>
              <a:t>All</a:t>
            </a:r>
            <a:r>
              <a:rPr lang="en-US" sz="4800" dirty="0"/>
              <a:t> </a:t>
            </a:r>
            <a:r>
              <a:rPr lang="en-US" sz="4800" b="1" dirty="0"/>
              <a:t>scripture</a:t>
            </a:r>
            <a:r>
              <a:rPr lang="en-US" sz="4800" dirty="0"/>
              <a:t> is given by inspiration of God, and is profitable for doctrine, for reproof, for correction, for instruction in righteousness</a:t>
            </a:r>
          </a:p>
        </p:txBody>
      </p:sp>
    </p:spTree>
    <p:extLst>
      <p:ext uri="{BB962C8B-B14F-4D97-AF65-F5344CB8AC3E}">
        <p14:creationId xmlns:p14="http://schemas.microsoft.com/office/powerpoint/2010/main" val="1124159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122</TotalTime>
  <Words>737</Words>
  <Application>Microsoft Office PowerPoint</Application>
  <PresentationFormat>Widescreen</PresentationFormat>
  <Paragraphs>50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Parallax</vt:lpstr>
      <vt:lpstr> Lifestyle Evangelism,  The Word, and Meeting Needs</vt:lpstr>
      <vt:lpstr>There are many schools of thoughts on “How those in the church are to respond to needs”</vt:lpstr>
      <vt:lpstr> 2 Timothy 2:15 </vt:lpstr>
      <vt:lpstr>Basic Rules of Scripture Interpretation</vt:lpstr>
      <vt:lpstr>No Private Interpretation 2 Peter 1:20-21</vt:lpstr>
      <vt:lpstr>Must respect contextual, clerical, and cultural reflections Romans 15:4</vt:lpstr>
      <vt:lpstr>ΩPrecept and Example Isaiah 28:10</vt:lpstr>
      <vt:lpstr>Multiple Witnesses on an Issue 2 Corinthians 13:1</vt:lpstr>
      <vt:lpstr>Cumulative Summation is required for Doctrinal Perspectives 2 Timothy3:6</vt:lpstr>
      <vt:lpstr>*Exceptions to your thinking on the theological landscape are purposeful land marks of Holy Spirit to expand your perspective, which must be included in your theological snapshot! “Airbrush Theology is to Thin” Turn to: Acts 10:34-44</vt:lpstr>
      <vt:lpstr> Lifestyle Evangelism: Employs The Word of God when meeting needs</vt:lpstr>
      <vt:lpstr>The Word teaches “All Things in Common” </vt:lpstr>
      <vt:lpstr>Compassion Responds to Needs 1 John 3:17</vt:lpstr>
      <vt:lpstr>Believers Responsibility &amp; Stewardship 1 Timothy 5:8,16</vt:lpstr>
      <vt:lpstr>There are Consequences for Irresponsibility 2 Thessalonians 3:10-11</vt:lpstr>
      <vt:lpstr>There are Consequences for Irresponsibility 2 Thessalonians 3:12-15</vt:lpstr>
      <vt:lpstr>There are Consequences for Irresponsibility 2 Thessalonians 3:14-15</vt:lpstr>
      <vt:lpstr>We will respond to need situations several 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Lifestyle Evangelism: Wisdom for meeting needs</dc:title>
  <dc:creator>Leroy Anthony</dc:creator>
  <cp:lastModifiedBy>Leroy Anthony</cp:lastModifiedBy>
  <cp:revision>11</cp:revision>
  <dcterms:created xsi:type="dcterms:W3CDTF">2016-07-13T19:09:02Z</dcterms:created>
  <dcterms:modified xsi:type="dcterms:W3CDTF">2021-10-06T01:44:11Z</dcterms:modified>
</cp:coreProperties>
</file>