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8"/>
  </p:notesMasterIdLst>
  <p:handoutMasterIdLst>
    <p:handoutMasterId r:id="rId19"/>
  </p:handoutMasterIdLst>
  <p:sldIdLst>
    <p:sldId id="325" r:id="rId5"/>
    <p:sldId id="326" r:id="rId6"/>
    <p:sldId id="327" r:id="rId7"/>
    <p:sldId id="328" r:id="rId8"/>
    <p:sldId id="329" r:id="rId9"/>
    <p:sldId id="330" r:id="rId10"/>
    <p:sldId id="331" r:id="rId11"/>
    <p:sldId id="332" r:id="rId12"/>
    <p:sldId id="333" r:id="rId13"/>
    <p:sldId id="334" r:id="rId14"/>
    <p:sldId id="335" r:id="rId15"/>
    <p:sldId id="336" r:id="rId16"/>
    <p:sldId id="337"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816" userDrawn="1">
          <p15:clr>
            <a:srgbClr val="A4A3A4"/>
          </p15:clr>
        </p15:guide>
        <p15:guide id="2" orient="horz" pos="384"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D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66"/>
    <p:restoredTop sz="94205" autoAdjust="0"/>
  </p:normalViewPr>
  <p:slideViewPr>
    <p:cSldViewPr snapToGrid="0">
      <p:cViewPr>
        <p:scale>
          <a:sx n="100" d="100"/>
          <a:sy n="100" d="100"/>
        </p:scale>
        <p:origin x="-158" y="-542"/>
      </p:cViewPr>
      <p:guideLst>
        <p:guide pos="816"/>
        <p:guide orient="horz" pos="384"/>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BA57456-157A-C12A-2FEC-91B7B9EE491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D9D46761-828E-1508-56BD-BAEADF34862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FF95820-84BB-3447-8286-60A51307E7F2}" type="datetimeFigureOut">
              <a:rPr lang="en-US" smtClean="0"/>
              <a:t>1/10/23</a:t>
            </a:fld>
            <a:endParaRPr lang="en-US" dirty="0"/>
          </a:p>
        </p:txBody>
      </p:sp>
      <p:sp>
        <p:nvSpPr>
          <p:cNvPr id="4" name="Footer Placeholder 3">
            <a:extLst>
              <a:ext uri="{FF2B5EF4-FFF2-40B4-BE49-F238E27FC236}">
                <a16:creationId xmlns:a16="http://schemas.microsoft.com/office/drawing/2014/main" id="{CD428A7E-6B0E-809C-73D1-4B5E2FF471A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89A5AA6-0C5B-430A-E0C4-C90B2F0A1CD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E476440-F66F-F947-8EFC-EA5202ACFD25}" type="slidenum">
              <a:rPr lang="en-US" smtClean="0"/>
              <a:t>‹#›</a:t>
            </a:fld>
            <a:endParaRPr lang="en-US" dirty="0"/>
          </a:p>
        </p:txBody>
      </p:sp>
    </p:spTree>
    <p:extLst>
      <p:ext uri="{BB962C8B-B14F-4D97-AF65-F5344CB8AC3E}">
        <p14:creationId xmlns:p14="http://schemas.microsoft.com/office/powerpoint/2010/main" val="233711763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08FC54-6AE4-6A4A-9756-823A0F1BE5A6}" type="datetimeFigureOut">
              <a:rPr lang="en-US" smtClean="0"/>
              <a:t>1/10/23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79E9EB-07EB-9D44-9F5A-AB1FBECCDD88}" type="slidenum">
              <a:rPr lang="en-US" smtClean="0"/>
              <a:t>‹#›</a:t>
            </a:fld>
            <a:endParaRPr lang="en-US" dirty="0"/>
          </a:p>
        </p:txBody>
      </p:sp>
    </p:spTree>
    <p:extLst>
      <p:ext uri="{BB962C8B-B14F-4D97-AF65-F5344CB8AC3E}">
        <p14:creationId xmlns:p14="http://schemas.microsoft.com/office/powerpoint/2010/main" val="1546758749"/>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2"/>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51C745E-9B5A-59BF-BF50-4F251E39D58D}"/>
              </a:ext>
            </a:extLst>
          </p:cNvPr>
          <p:cNvSpPr/>
          <p:nvPr userDrawn="1"/>
        </p:nvSpPr>
        <p:spPr>
          <a:xfrm>
            <a:off x="304800" y="266701"/>
            <a:ext cx="11582400" cy="63245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524000" y="6044184"/>
            <a:ext cx="9144000" cy="356616"/>
          </a:xfrm>
        </p:spPr>
        <p:txBody>
          <a:bodyPr/>
          <a:lstStyle>
            <a:lvl1pPr marL="0" indent="0" algn="ctr">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Picture Placeholder 9">
            <a:extLst>
              <a:ext uri="{FF2B5EF4-FFF2-40B4-BE49-F238E27FC236}">
                <a16:creationId xmlns:a16="http://schemas.microsoft.com/office/drawing/2014/main" id="{F2B4A7EA-9E3F-9CE1-56B5-92F4FDDA6991}"/>
              </a:ext>
            </a:extLst>
          </p:cNvPr>
          <p:cNvSpPr>
            <a:spLocks noGrp="1"/>
          </p:cNvSpPr>
          <p:nvPr>
            <p:ph type="pic" sz="quarter" idx="10"/>
          </p:nvPr>
        </p:nvSpPr>
        <p:spPr>
          <a:xfrm>
            <a:off x="2324100" y="758952"/>
            <a:ext cx="7543800" cy="5029200"/>
          </a:xfrm>
          <a:custGeom>
            <a:avLst/>
            <a:gdLst>
              <a:gd name="connsiteX0" fmla="*/ 3567113 w 7543800"/>
              <a:gd name="connsiteY0" fmla="*/ 4869270 h 5029200"/>
              <a:gd name="connsiteX1" fmla="*/ 3567113 w 7543800"/>
              <a:gd name="connsiteY1" fmla="*/ 4957572 h 5029200"/>
              <a:gd name="connsiteX2" fmla="*/ 3976688 w 7543800"/>
              <a:gd name="connsiteY2" fmla="*/ 4957572 h 5029200"/>
              <a:gd name="connsiteX3" fmla="*/ 3976688 w 7543800"/>
              <a:gd name="connsiteY3" fmla="*/ 4869270 h 5029200"/>
              <a:gd name="connsiteX4" fmla="*/ 0 w 7543800"/>
              <a:gd name="connsiteY4" fmla="*/ 0 h 5029200"/>
              <a:gd name="connsiteX5" fmla="*/ 7543800 w 7543800"/>
              <a:gd name="connsiteY5" fmla="*/ 0 h 5029200"/>
              <a:gd name="connsiteX6" fmla="*/ 7543800 w 7543800"/>
              <a:gd name="connsiteY6" fmla="*/ 5029200 h 5029200"/>
              <a:gd name="connsiteX7" fmla="*/ 0 w 7543800"/>
              <a:gd name="connsiteY7" fmla="*/ 5029200 h 5029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43800" h="5029200">
                <a:moveTo>
                  <a:pt x="3567113" y="4869270"/>
                </a:moveTo>
                <a:lnTo>
                  <a:pt x="3567113" y="4957572"/>
                </a:lnTo>
                <a:lnTo>
                  <a:pt x="3976688" y="4957572"/>
                </a:lnTo>
                <a:lnTo>
                  <a:pt x="3976688" y="4869270"/>
                </a:lnTo>
                <a:close/>
                <a:moveTo>
                  <a:pt x="0" y="0"/>
                </a:moveTo>
                <a:lnTo>
                  <a:pt x="7543800" y="0"/>
                </a:lnTo>
                <a:lnTo>
                  <a:pt x="7543800" y="5029200"/>
                </a:lnTo>
                <a:lnTo>
                  <a:pt x="0" y="5029200"/>
                </a:lnTo>
                <a:close/>
              </a:path>
            </a:pathLst>
          </a:custGeom>
        </p:spPr>
        <p:txBody>
          <a:bodyPr wrap="square">
            <a:noAutofit/>
          </a:bodyPr>
          <a:lstStyle>
            <a:lvl1pPr marL="0" indent="0" algn="ctr">
              <a:buNone/>
              <a:defRPr/>
            </a:lvl1pPr>
          </a:lstStyle>
          <a:p>
            <a:r>
              <a:rPr lang="en-US"/>
              <a:t>Click icon to add picture</a:t>
            </a:r>
            <a:endParaRPr lang="en-US" dirty="0"/>
          </a:p>
        </p:txBody>
      </p:sp>
      <p:sp>
        <p:nvSpPr>
          <p:cNvPr id="9" name="Title 8">
            <a:extLst>
              <a:ext uri="{FF2B5EF4-FFF2-40B4-BE49-F238E27FC236}">
                <a16:creationId xmlns:a16="http://schemas.microsoft.com/office/drawing/2014/main" id="{42398E06-9E0E-BC81-DEB5-1DB2F8635C23}"/>
              </a:ext>
            </a:extLst>
          </p:cNvPr>
          <p:cNvSpPr>
            <a:spLocks noGrp="1"/>
          </p:cNvSpPr>
          <p:nvPr>
            <p:ph type="title"/>
          </p:nvPr>
        </p:nvSpPr>
        <p:spPr>
          <a:xfrm>
            <a:off x="838200" y="3108960"/>
            <a:ext cx="10515600" cy="640080"/>
          </a:xfrm>
        </p:spPr>
        <p:txBody>
          <a:bodyPr anchor="ctr"/>
          <a:lstStyle>
            <a:lvl1pPr algn="ctr">
              <a:defRPr sz="6000" spc="300" baseline="0"/>
            </a:lvl1pPr>
          </a:lstStyle>
          <a:p>
            <a:r>
              <a:rPr lang="en-US"/>
              <a:t>Click to edit Master title style</a:t>
            </a:r>
            <a:endParaRPr lang="en-US" dirty="0"/>
          </a:p>
        </p:txBody>
      </p:sp>
      <p:sp>
        <p:nvSpPr>
          <p:cNvPr id="11" name="Rectangle 10">
            <a:extLst>
              <a:ext uri="{FF2B5EF4-FFF2-40B4-BE49-F238E27FC236}">
                <a16:creationId xmlns:a16="http://schemas.microsoft.com/office/drawing/2014/main" id="{39F70834-CB8D-A95B-D859-6E5B4C6B4F78}"/>
              </a:ext>
            </a:extLst>
          </p:cNvPr>
          <p:cNvSpPr/>
          <p:nvPr userDrawn="1"/>
        </p:nvSpPr>
        <p:spPr>
          <a:xfrm>
            <a:off x="5891213" y="5628222"/>
            <a:ext cx="409575" cy="883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90691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ist">
    <p:spTree>
      <p:nvGrpSpPr>
        <p:cNvPr id="1" name=""/>
        <p:cNvGrpSpPr/>
        <p:nvPr/>
      </p:nvGrpSpPr>
      <p:grpSpPr>
        <a:xfrm>
          <a:off x="0" y="0"/>
          <a:ext cx="0" cy="0"/>
          <a:chOff x="0" y="0"/>
          <a:chExt cx="0" cy="0"/>
        </a:xfrm>
      </p:grpSpPr>
      <p:sp>
        <p:nvSpPr>
          <p:cNvPr id="38" name="Picture Placeholder 37">
            <a:extLst>
              <a:ext uri="{FF2B5EF4-FFF2-40B4-BE49-F238E27FC236}">
                <a16:creationId xmlns:a16="http://schemas.microsoft.com/office/drawing/2014/main" id="{7068A9B7-F56A-44B7-D61E-66289C79F1C3}"/>
              </a:ext>
            </a:extLst>
          </p:cNvPr>
          <p:cNvSpPr>
            <a:spLocks noGrp="1"/>
          </p:cNvSpPr>
          <p:nvPr>
            <p:ph type="pic" sz="quarter" idx="30"/>
          </p:nvPr>
        </p:nvSpPr>
        <p:spPr>
          <a:xfrm>
            <a:off x="0" y="5175504"/>
            <a:ext cx="12188952" cy="1682496"/>
          </a:xfrm>
        </p:spPr>
        <p:txBody>
          <a:bodyPr anchor="ctr"/>
          <a:lstStyle>
            <a:lvl1pPr marL="0" indent="0" algn="ctr">
              <a:buNone/>
              <a:defRPr/>
            </a:lvl1pPr>
          </a:lstStyle>
          <a:p>
            <a:r>
              <a:rPr lang="en-US"/>
              <a:t>Click icon to add picture</a:t>
            </a:r>
            <a:endParaRPr lang="en-US" dirty="0"/>
          </a:p>
        </p:txBody>
      </p:sp>
      <p:sp>
        <p:nvSpPr>
          <p:cNvPr id="2" name="Title 1">
            <a:extLst>
              <a:ext uri="{FF2B5EF4-FFF2-40B4-BE49-F238E27FC236}">
                <a16:creationId xmlns:a16="http://schemas.microsoft.com/office/drawing/2014/main" id="{0783ED19-9B5E-8852-24D6-62401816CBB7}"/>
              </a:ext>
            </a:extLst>
          </p:cNvPr>
          <p:cNvSpPr>
            <a:spLocks noGrp="1"/>
          </p:cNvSpPr>
          <p:nvPr>
            <p:ph type="title"/>
          </p:nvPr>
        </p:nvSpPr>
        <p:spPr>
          <a:xfrm>
            <a:off x="1085088" y="609600"/>
            <a:ext cx="10021824" cy="1252728"/>
          </a:xfrm>
        </p:spPr>
        <p:txBody>
          <a:bodyPr/>
          <a:lstStyle>
            <a:lvl1pPr algn="ctr">
              <a:lnSpc>
                <a:spcPts val="5760"/>
              </a:lnSpc>
              <a:defRPr/>
            </a:lvl1pPr>
          </a:lstStyle>
          <a:p>
            <a:r>
              <a:rPr lang="en-US"/>
              <a:t>Click to edit Master title style</a:t>
            </a:r>
            <a:endParaRPr lang="en-US" dirty="0"/>
          </a:p>
        </p:txBody>
      </p:sp>
      <p:sp>
        <p:nvSpPr>
          <p:cNvPr id="3" name="Slide Number Placeholder 2">
            <a:extLst>
              <a:ext uri="{FF2B5EF4-FFF2-40B4-BE49-F238E27FC236}">
                <a16:creationId xmlns:a16="http://schemas.microsoft.com/office/drawing/2014/main" id="{4307A8A0-5009-A086-A6AE-542CA4684892}"/>
              </a:ext>
            </a:extLst>
          </p:cNvPr>
          <p:cNvSpPr>
            <a:spLocks noGrp="1"/>
          </p:cNvSpPr>
          <p:nvPr>
            <p:ph type="sldNum" sz="quarter" idx="10"/>
          </p:nvPr>
        </p:nvSpPr>
        <p:spPr/>
        <p:txBody>
          <a:bodyPr/>
          <a:lstStyle>
            <a:lvl1pPr>
              <a:defRPr>
                <a:solidFill>
                  <a:schemeClr val="bg1"/>
                </a:solidFill>
              </a:defRPr>
            </a:lvl1pPr>
          </a:lstStyle>
          <a:p>
            <a:fld id="{75DF2D63-3FF5-D547-96B9-BE9CCD1ABA58}" type="slidenum">
              <a:rPr lang="en-US" smtClean="0"/>
              <a:pPr/>
              <a:t>‹#›</a:t>
            </a:fld>
            <a:endParaRPr lang="en-US" dirty="0"/>
          </a:p>
        </p:txBody>
      </p:sp>
      <p:sp>
        <p:nvSpPr>
          <p:cNvPr id="4" name="Footer Placeholder 3">
            <a:extLst>
              <a:ext uri="{FF2B5EF4-FFF2-40B4-BE49-F238E27FC236}">
                <a16:creationId xmlns:a16="http://schemas.microsoft.com/office/drawing/2014/main" id="{56746F73-AB2D-A55B-67FD-85A2F20D50E8}"/>
              </a:ext>
            </a:extLst>
          </p:cNvPr>
          <p:cNvSpPr>
            <a:spLocks noGrp="1"/>
          </p:cNvSpPr>
          <p:nvPr>
            <p:ph type="ftr" sz="quarter" idx="11"/>
          </p:nvPr>
        </p:nvSpPr>
        <p:spPr/>
        <p:txBody>
          <a:bodyPr/>
          <a:lstStyle/>
          <a:p>
            <a:r>
              <a:rPr lang="en-US" dirty="0"/>
              <a:t>presentation title</a:t>
            </a:r>
          </a:p>
        </p:txBody>
      </p:sp>
      <p:sp>
        <p:nvSpPr>
          <p:cNvPr id="9" name="Text Placeholder 13">
            <a:extLst>
              <a:ext uri="{FF2B5EF4-FFF2-40B4-BE49-F238E27FC236}">
                <a16:creationId xmlns:a16="http://schemas.microsoft.com/office/drawing/2014/main" id="{AA3DDCC3-9231-434E-A1D1-8A078DE7BF10}"/>
              </a:ext>
            </a:extLst>
          </p:cNvPr>
          <p:cNvSpPr>
            <a:spLocks noGrp="1"/>
          </p:cNvSpPr>
          <p:nvPr>
            <p:ph type="body" sz="quarter" idx="16"/>
          </p:nvPr>
        </p:nvSpPr>
        <p:spPr>
          <a:xfrm>
            <a:off x="1298448" y="2441448"/>
            <a:ext cx="1280160" cy="758952"/>
          </a:xfrm>
        </p:spPr>
        <p:txBody>
          <a:bodyPr lIns="0" tIns="0" rIns="0" bIns="0" anchor="b">
            <a:noAutofit/>
          </a:bodyPr>
          <a:lstStyle>
            <a:lvl1pPr marL="0" indent="0" algn="l">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10" name="Text Placeholder 13">
            <a:extLst>
              <a:ext uri="{FF2B5EF4-FFF2-40B4-BE49-F238E27FC236}">
                <a16:creationId xmlns:a16="http://schemas.microsoft.com/office/drawing/2014/main" id="{970A1046-F88C-E11E-0E2E-A7F3AEDB3A26}"/>
              </a:ext>
            </a:extLst>
          </p:cNvPr>
          <p:cNvSpPr>
            <a:spLocks noGrp="1"/>
          </p:cNvSpPr>
          <p:nvPr>
            <p:ph type="body" sz="quarter" idx="17"/>
          </p:nvPr>
        </p:nvSpPr>
        <p:spPr>
          <a:xfrm>
            <a:off x="1298448" y="3730752"/>
            <a:ext cx="1280160" cy="1143000"/>
          </a:xfrm>
        </p:spPr>
        <p:txBody>
          <a:bodyPr lIns="0" tIns="0" rIns="0" bIns="0" anchor="t">
            <a:noAutofit/>
          </a:bodyPr>
          <a:lstStyle>
            <a:lvl1pPr marL="0" indent="0" algn="l">
              <a:lnSpc>
                <a:spcPts val="1580"/>
              </a:lnSpc>
              <a:spcBef>
                <a:spcPts val="0"/>
              </a:spcBef>
              <a:buNone/>
              <a:defRPr sz="1400" b="0">
                <a:solidFill>
                  <a:schemeClr val="tx1"/>
                </a:solidFill>
                <a:latin typeface="+mn-lt"/>
              </a:defRPr>
            </a:lvl1pPr>
          </a:lstStyle>
          <a:p>
            <a:pPr lvl="0"/>
            <a:r>
              <a:rPr lang="en-US"/>
              <a:t>Click to edit Master text styles</a:t>
            </a:r>
          </a:p>
        </p:txBody>
      </p:sp>
      <p:sp>
        <p:nvSpPr>
          <p:cNvPr id="11" name="Text Placeholder 13">
            <a:extLst>
              <a:ext uri="{FF2B5EF4-FFF2-40B4-BE49-F238E27FC236}">
                <a16:creationId xmlns:a16="http://schemas.microsoft.com/office/drawing/2014/main" id="{BF27FC0A-1C34-6BFF-806A-6911C16F2184}"/>
              </a:ext>
            </a:extLst>
          </p:cNvPr>
          <p:cNvSpPr>
            <a:spLocks noGrp="1"/>
          </p:cNvSpPr>
          <p:nvPr>
            <p:ph type="body" sz="quarter" idx="18"/>
          </p:nvPr>
        </p:nvSpPr>
        <p:spPr>
          <a:xfrm>
            <a:off x="3383280" y="2441448"/>
            <a:ext cx="1280160" cy="758952"/>
          </a:xfrm>
        </p:spPr>
        <p:txBody>
          <a:bodyPr lIns="0" tIns="0" rIns="0" bIns="0" anchor="b">
            <a:noAutofit/>
          </a:bodyPr>
          <a:lstStyle>
            <a:lvl1pPr marL="0" indent="0" algn="l">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12" name="Text Placeholder 13">
            <a:extLst>
              <a:ext uri="{FF2B5EF4-FFF2-40B4-BE49-F238E27FC236}">
                <a16:creationId xmlns:a16="http://schemas.microsoft.com/office/drawing/2014/main" id="{EF94CC5A-0B90-D0D3-CF42-2A9B86331729}"/>
              </a:ext>
            </a:extLst>
          </p:cNvPr>
          <p:cNvSpPr>
            <a:spLocks noGrp="1"/>
          </p:cNvSpPr>
          <p:nvPr>
            <p:ph type="body" sz="quarter" idx="19"/>
          </p:nvPr>
        </p:nvSpPr>
        <p:spPr>
          <a:xfrm>
            <a:off x="3383280" y="3730752"/>
            <a:ext cx="1280160" cy="1143000"/>
          </a:xfrm>
        </p:spPr>
        <p:txBody>
          <a:bodyPr lIns="0" tIns="0" rIns="0" bIns="0" anchor="t">
            <a:noAutofit/>
          </a:bodyPr>
          <a:lstStyle>
            <a:lvl1pPr marL="0" indent="0" algn="l">
              <a:lnSpc>
                <a:spcPts val="1580"/>
              </a:lnSpc>
              <a:spcBef>
                <a:spcPts val="0"/>
              </a:spcBef>
              <a:buNone/>
              <a:defRPr sz="1400" b="0">
                <a:solidFill>
                  <a:schemeClr val="tx1"/>
                </a:solidFill>
                <a:latin typeface="+mn-lt"/>
              </a:defRPr>
            </a:lvl1pPr>
          </a:lstStyle>
          <a:p>
            <a:pPr lvl="0"/>
            <a:r>
              <a:rPr lang="en-US"/>
              <a:t>Click to edit Master text styles</a:t>
            </a:r>
          </a:p>
        </p:txBody>
      </p:sp>
      <p:sp>
        <p:nvSpPr>
          <p:cNvPr id="13" name="Text Placeholder 13">
            <a:extLst>
              <a:ext uri="{FF2B5EF4-FFF2-40B4-BE49-F238E27FC236}">
                <a16:creationId xmlns:a16="http://schemas.microsoft.com/office/drawing/2014/main" id="{8E685B28-FC51-9FE8-2F7E-C8255BD75945}"/>
              </a:ext>
            </a:extLst>
          </p:cNvPr>
          <p:cNvSpPr>
            <a:spLocks noGrp="1"/>
          </p:cNvSpPr>
          <p:nvPr>
            <p:ph type="body" sz="quarter" idx="20"/>
          </p:nvPr>
        </p:nvSpPr>
        <p:spPr>
          <a:xfrm>
            <a:off x="5468112" y="2441448"/>
            <a:ext cx="1280160" cy="758952"/>
          </a:xfrm>
        </p:spPr>
        <p:txBody>
          <a:bodyPr lIns="0" tIns="0" rIns="0" bIns="0" anchor="b">
            <a:noAutofit/>
          </a:bodyPr>
          <a:lstStyle>
            <a:lvl1pPr marL="0" indent="0" algn="l">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14" name="Text Placeholder 13">
            <a:extLst>
              <a:ext uri="{FF2B5EF4-FFF2-40B4-BE49-F238E27FC236}">
                <a16:creationId xmlns:a16="http://schemas.microsoft.com/office/drawing/2014/main" id="{B472F1E6-DAE5-AE6D-F688-575FC243CD0C}"/>
              </a:ext>
            </a:extLst>
          </p:cNvPr>
          <p:cNvSpPr>
            <a:spLocks noGrp="1"/>
          </p:cNvSpPr>
          <p:nvPr>
            <p:ph type="body" sz="quarter" idx="21"/>
          </p:nvPr>
        </p:nvSpPr>
        <p:spPr>
          <a:xfrm>
            <a:off x="5468112" y="3730752"/>
            <a:ext cx="1280160" cy="1143000"/>
          </a:xfrm>
        </p:spPr>
        <p:txBody>
          <a:bodyPr lIns="0" tIns="0" rIns="0" bIns="0" anchor="t">
            <a:noAutofit/>
          </a:bodyPr>
          <a:lstStyle>
            <a:lvl1pPr marL="0" indent="0" algn="l">
              <a:lnSpc>
                <a:spcPts val="1580"/>
              </a:lnSpc>
              <a:spcBef>
                <a:spcPts val="0"/>
              </a:spcBef>
              <a:buNone/>
              <a:defRPr sz="1400" b="0">
                <a:solidFill>
                  <a:schemeClr val="tx1"/>
                </a:solidFill>
                <a:latin typeface="+mn-lt"/>
              </a:defRPr>
            </a:lvl1pPr>
          </a:lstStyle>
          <a:p>
            <a:pPr lvl="0"/>
            <a:r>
              <a:rPr lang="en-US"/>
              <a:t>Click to edit Master text styles</a:t>
            </a:r>
          </a:p>
        </p:txBody>
      </p:sp>
      <p:sp>
        <p:nvSpPr>
          <p:cNvPr id="15" name="Text Placeholder 13">
            <a:extLst>
              <a:ext uri="{FF2B5EF4-FFF2-40B4-BE49-F238E27FC236}">
                <a16:creationId xmlns:a16="http://schemas.microsoft.com/office/drawing/2014/main" id="{7138E486-F729-AEC8-0C2D-44FA21EDC617}"/>
              </a:ext>
            </a:extLst>
          </p:cNvPr>
          <p:cNvSpPr>
            <a:spLocks noGrp="1"/>
          </p:cNvSpPr>
          <p:nvPr>
            <p:ph type="body" sz="quarter" idx="22"/>
          </p:nvPr>
        </p:nvSpPr>
        <p:spPr>
          <a:xfrm>
            <a:off x="7552944" y="2441448"/>
            <a:ext cx="1280160" cy="758952"/>
          </a:xfrm>
        </p:spPr>
        <p:txBody>
          <a:bodyPr lIns="0" tIns="0" rIns="0" bIns="0" anchor="b">
            <a:noAutofit/>
          </a:bodyPr>
          <a:lstStyle>
            <a:lvl1pPr marL="0" indent="0" algn="l">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16" name="Text Placeholder 13">
            <a:extLst>
              <a:ext uri="{FF2B5EF4-FFF2-40B4-BE49-F238E27FC236}">
                <a16:creationId xmlns:a16="http://schemas.microsoft.com/office/drawing/2014/main" id="{0F182FA8-4DA0-527F-89C3-96D9A996F2C7}"/>
              </a:ext>
            </a:extLst>
          </p:cNvPr>
          <p:cNvSpPr>
            <a:spLocks noGrp="1"/>
          </p:cNvSpPr>
          <p:nvPr>
            <p:ph type="body" sz="quarter" idx="23"/>
          </p:nvPr>
        </p:nvSpPr>
        <p:spPr>
          <a:xfrm>
            <a:off x="7552944" y="3730752"/>
            <a:ext cx="1280160" cy="1143000"/>
          </a:xfrm>
        </p:spPr>
        <p:txBody>
          <a:bodyPr lIns="0" tIns="0" rIns="0" bIns="0" anchor="t">
            <a:noAutofit/>
          </a:bodyPr>
          <a:lstStyle>
            <a:lvl1pPr marL="0" indent="0" algn="l">
              <a:lnSpc>
                <a:spcPts val="1580"/>
              </a:lnSpc>
              <a:spcBef>
                <a:spcPts val="0"/>
              </a:spcBef>
              <a:buNone/>
              <a:defRPr sz="1400" b="0">
                <a:solidFill>
                  <a:schemeClr val="tx1"/>
                </a:solidFill>
                <a:latin typeface="+mn-lt"/>
              </a:defRPr>
            </a:lvl1pPr>
          </a:lstStyle>
          <a:p>
            <a:pPr lvl="0"/>
            <a:r>
              <a:rPr lang="en-US"/>
              <a:t>Click to edit Master text styles</a:t>
            </a:r>
          </a:p>
        </p:txBody>
      </p:sp>
      <p:cxnSp>
        <p:nvCxnSpPr>
          <p:cNvPr id="17" name="Straight Connector 16">
            <a:extLst>
              <a:ext uri="{FF2B5EF4-FFF2-40B4-BE49-F238E27FC236}">
                <a16:creationId xmlns:a16="http://schemas.microsoft.com/office/drawing/2014/main" id="{BF42A71B-2F05-7F67-85C0-0C5AA947983D}"/>
              </a:ext>
            </a:extLst>
          </p:cNvPr>
          <p:cNvCxnSpPr>
            <a:cxnSpLocks/>
          </p:cNvCxnSpPr>
          <p:nvPr userDrawn="1"/>
        </p:nvCxnSpPr>
        <p:spPr>
          <a:xfrm>
            <a:off x="3383280" y="3438144"/>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2BC25395-CA95-6040-8ED6-C7D8A2E16C49}"/>
              </a:ext>
            </a:extLst>
          </p:cNvPr>
          <p:cNvCxnSpPr>
            <a:cxnSpLocks/>
          </p:cNvCxnSpPr>
          <p:nvPr userDrawn="1"/>
        </p:nvCxnSpPr>
        <p:spPr>
          <a:xfrm>
            <a:off x="9637776" y="3438144"/>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E2F589B-649A-57C2-1D3E-79FDFF84BADB}"/>
              </a:ext>
            </a:extLst>
          </p:cNvPr>
          <p:cNvCxnSpPr>
            <a:cxnSpLocks/>
          </p:cNvCxnSpPr>
          <p:nvPr userDrawn="1"/>
        </p:nvCxnSpPr>
        <p:spPr>
          <a:xfrm>
            <a:off x="7552944" y="3438144"/>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81F3728F-0FBF-5AD2-357E-FFCFFBF7687E}"/>
              </a:ext>
            </a:extLst>
          </p:cNvPr>
          <p:cNvCxnSpPr>
            <a:cxnSpLocks/>
          </p:cNvCxnSpPr>
          <p:nvPr userDrawn="1"/>
        </p:nvCxnSpPr>
        <p:spPr>
          <a:xfrm>
            <a:off x="5468112" y="3438144"/>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5" name="Text Placeholder 13">
            <a:extLst>
              <a:ext uri="{FF2B5EF4-FFF2-40B4-BE49-F238E27FC236}">
                <a16:creationId xmlns:a16="http://schemas.microsoft.com/office/drawing/2014/main" id="{1025D334-8990-1960-8865-C877ECC47E67}"/>
              </a:ext>
            </a:extLst>
          </p:cNvPr>
          <p:cNvSpPr>
            <a:spLocks noGrp="1"/>
          </p:cNvSpPr>
          <p:nvPr>
            <p:ph type="body" sz="quarter" idx="28"/>
          </p:nvPr>
        </p:nvSpPr>
        <p:spPr>
          <a:xfrm>
            <a:off x="9637776" y="2441448"/>
            <a:ext cx="1280160" cy="758952"/>
          </a:xfrm>
        </p:spPr>
        <p:txBody>
          <a:bodyPr lIns="0" tIns="0" rIns="0" bIns="0" anchor="b">
            <a:noAutofit/>
          </a:bodyPr>
          <a:lstStyle>
            <a:lvl1pPr marL="0" indent="0" algn="l">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26" name="Text Placeholder 13">
            <a:extLst>
              <a:ext uri="{FF2B5EF4-FFF2-40B4-BE49-F238E27FC236}">
                <a16:creationId xmlns:a16="http://schemas.microsoft.com/office/drawing/2014/main" id="{7F491CA2-1A10-E7DB-4203-DC7E9E48CCFF}"/>
              </a:ext>
            </a:extLst>
          </p:cNvPr>
          <p:cNvSpPr>
            <a:spLocks noGrp="1"/>
          </p:cNvSpPr>
          <p:nvPr>
            <p:ph type="body" sz="quarter" idx="29"/>
          </p:nvPr>
        </p:nvSpPr>
        <p:spPr>
          <a:xfrm>
            <a:off x="9637776" y="3730752"/>
            <a:ext cx="1280160" cy="1143000"/>
          </a:xfrm>
        </p:spPr>
        <p:txBody>
          <a:bodyPr lIns="0" tIns="0" rIns="0" bIns="0" anchor="t">
            <a:noAutofit/>
          </a:bodyPr>
          <a:lstStyle>
            <a:lvl1pPr marL="0" indent="0" algn="l">
              <a:lnSpc>
                <a:spcPts val="1580"/>
              </a:lnSpc>
              <a:spcBef>
                <a:spcPts val="0"/>
              </a:spcBef>
              <a:buNone/>
              <a:defRPr sz="1400" b="0">
                <a:solidFill>
                  <a:schemeClr val="tx1"/>
                </a:solidFill>
                <a:latin typeface="+mn-lt"/>
              </a:defRPr>
            </a:lvl1pPr>
          </a:lstStyle>
          <a:p>
            <a:pPr lvl="0"/>
            <a:r>
              <a:rPr lang="en-US"/>
              <a:t>Click to edit Master text styles</a:t>
            </a:r>
          </a:p>
        </p:txBody>
      </p:sp>
      <p:cxnSp>
        <p:nvCxnSpPr>
          <p:cNvPr id="34" name="Straight Connector 33">
            <a:extLst>
              <a:ext uri="{FF2B5EF4-FFF2-40B4-BE49-F238E27FC236}">
                <a16:creationId xmlns:a16="http://schemas.microsoft.com/office/drawing/2014/main" id="{7A9AA302-5107-FDE7-557C-3305A9A7DEC2}"/>
              </a:ext>
            </a:extLst>
          </p:cNvPr>
          <p:cNvCxnSpPr>
            <a:cxnSpLocks/>
          </p:cNvCxnSpPr>
          <p:nvPr userDrawn="1"/>
        </p:nvCxnSpPr>
        <p:spPr>
          <a:xfrm>
            <a:off x="1298448" y="3438144"/>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4106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38" name="Picture Placeholder 37">
            <a:extLst>
              <a:ext uri="{FF2B5EF4-FFF2-40B4-BE49-F238E27FC236}">
                <a16:creationId xmlns:a16="http://schemas.microsoft.com/office/drawing/2014/main" id="{7068A9B7-F56A-44B7-D61E-66289C79F1C3}"/>
              </a:ext>
            </a:extLst>
          </p:cNvPr>
          <p:cNvSpPr>
            <a:spLocks noGrp="1"/>
          </p:cNvSpPr>
          <p:nvPr>
            <p:ph type="pic" sz="quarter" idx="30"/>
          </p:nvPr>
        </p:nvSpPr>
        <p:spPr>
          <a:xfrm>
            <a:off x="0" y="0"/>
            <a:ext cx="12188952" cy="1682496"/>
          </a:xfrm>
        </p:spPr>
        <p:txBody>
          <a:bodyPr anchor="ctr"/>
          <a:lstStyle>
            <a:lvl1pPr marL="0" indent="0" algn="ctr">
              <a:buNone/>
              <a:defRPr/>
            </a:lvl1pPr>
          </a:lstStyle>
          <a:p>
            <a:r>
              <a:rPr lang="en-US"/>
              <a:t>Click icon to add picture</a:t>
            </a:r>
            <a:endParaRPr lang="en-US" dirty="0"/>
          </a:p>
        </p:txBody>
      </p:sp>
      <p:sp>
        <p:nvSpPr>
          <p:cNvPr id="2" name="Title 1">
            <a:extLst>
              <a:ext uri="{FF2B5EF4-FFF2-40B4-BE49-F238E27FC236}">
                <a16:creationId xmlns:a16="http://schemas.microsoft.com/office/drawing/2014/main" id="{0783ED19-9B5E-8852-24D6-62401816CBB7}"/>
              </a:ext>
            </a:extLst>
          </p:cNvPr>
          <p:cNvSpPr>
            <a:spLocks noGrp="1"/>
          </p:cNvSpPr>
          <p:nvPr>
            <p:ph type="title"/>
          </p:nvPr>
        </p:nvSpPr>
        <p:spPr>
          <a:xfrm>
            <a:off x="1298448" y="5221224"/>
            <a:ext cx="3621024" cy="621792"/>
          </a:xfrm>
        </p:spPr>
        <p:txBody>
          <a:bodyPr/>
          <a:lstStyle>
            <a:lvl1pPr algn="l">
              <a:lnSpc>
                <a:spcPts val="5760"/>
              </a:lnSpc>
              <a:defRPr/>
            </a:lvl1pPr>
          </a:lstStyle>
          <a:p>
            <a:r>
              <a:rPr lang="en-US"/>
              <a:t>Click to edit Master title style</a:t>
            </a:r>
            <a:endParaRPr lang="en-US" dirty="0"/>
          </a:p>
        </p:txBody>
      </p:sp>
      <p:sp>
        <p:nvSpPr>
          <p:cNvPr id="3" name="Slide Number Placeholder 2">
            <a:extLst>
              <a:ext uri="{FF2B5EF4-FFF2-40B4-BE49-F238E27FC236}">
                <a16:creationId xmlns:a16="http://schemas.microsoft.com/office/drawing/2014/main" id="{4307A8A0-5009-A086-A6AE-542CA4684892}"/>
              </a:ext>
            </a:extLst>
          </p:cNvPr>
          <p:cNvSpPr>
            <a:spLocks noGrp="1"/>
          </p:cNvSpPr>
          <p:nvPr>
            <p:ph type="sldNum" sz="quarter" idx="10"/>
          </p:nvPr>
        </p:nvSpPr>
        <p:spPr/>
        <p:txBody>
          <a:bodyPr/>
          <a:lstStyle>
            <a:lvl1pPr>
              <a:defRPr>
                <a:solidFill>
                  <a:schemeClr val="accent1"/>
                </a:solidFill>
              </a:defRPr>
            </a:lvl1pPr>
          </a:lstStyle>
          <a:p>
            <a:fld id="{75DF2D63-3FF5-D547-96B9-BE9CCD1ABA58}" type="slidenum">
              <a:rPr lang="en-US" smtClean="0"/>
              <a:pPr/>
              <a:t>‹#›</a:t>
            </a:fld>
            <a:endParaRPr lang="en-US" dirty="0"/>
          </a:p>
        </p:txBody>
      </p:sp>
      <p:sp>
        <p:nvSpPr>
          <p:cNvPr id="4" name="Footer Placeholder 3">
            <a:extLst>
              <a:ext uri="{FF2B5EF4-FFF2-40B4-BE49-F238E27FC236}">
                <a16:creationId xmlns:a16="http://schemas.microsoft.com/office/drawing/2014/main" id="{56746F73-AB2D-A55B-67FD-85A2F20D50E8}"/>
              </a:ext>
            </a:extLst>
          </p:cNvPr>
          <p:cNvSpPr>
            <a:spLocks noGrp="1"/>
          </p:cNvSpPr>
          <p:nvPr>
            <p:ph type="ftr" sz="quarter" idx="11"/>
          </p:nvPr>
        </p:nvSpPr>
        <p:spPr/>
        <p:txBody>
          <a:bodyPr/>
          <a:lstStyle/>
          <a:p>
            <a:r>
              <a:rPr lang="en-US" dirty="0"/>
              <a:t>presentation title</a:t>
            </a:r>
          </a:p>
        </p:txBody>
      </p:sp>
      <p:sp>
        <p:nvSpPr>
          <p:cNvPr id="9" name="Text Placeholder 13">
            <a:extLst>
              <a:ext uri="{FF2B5EF4-FFF2-40B4-BE49-F238E27FC236}">
                <a16:creationId xmlns:a16="http://schemas.microsoft.com/office/drawing/2014/main" id="{AA3DDCC3-9231-434E-A1D1-8A078DE7BF10}"/>
              </a:ext>
            </a:extLst>
          </p:cNvPr>
          <p:cNvSpPr>
            <a:spLocks noGrp="1"/>
          </p:cNvSpPr>
          <p:nvPr>
            <p:ph type="body" sz="quarter" idx="16"/>
          </p:nvPr>
        </p:nvSpPr>
        <p:spPr>
          <a:xfrm>
            <a:off x="1298448" y="3351784"/>
            <a:ext cx="1620520" cy="411476"/>
          </a:xfrm>
        </p:spPr>
        <p:txBody>
          <a:bodyPr lIns="0" tIns="0" rIns="0" bIns="0" anchor="t">
            <a:noAutofit/>
          </a:bodyPr>
          <a:lstStyle>
            <a:lvl1pPr marL="0" indent="0" algn="l">
              <a:lnSpc>
                <a:spcPct val="100000"/>
              </a:lnSpc>
              <a:spcBef>
                <a:spcPts val="0"/>
              </a:spcBef>
              <a:buNone/>
              <a:defRPr sz="2000" b="0" cap="all" spc="200" baseline="0">
                <a:solidFill>
                  <a:schemeClr val="tx1"/>
                </a:solidFill>
                <a:latin typeface="+mj-lt"/>
              </a:defRPr>
            </a:lvl1pPr>
          </a:lstStyle>
          <a:p>
            <a:pPr lvl="0"/>
            <a:r>
              <a:rPr lang="en-US"/>
              <a:t>Click to edit Master text styles</a:t>
            </a:r>
          </a:p>
        </p:txBody>
      </p:sp>
      <p:sp>
        <p:nvSpPr>
          <p:cNvPr id="11" name="Text Placeholder 13">
            <a:extLst>
              <a:ext uri="{FF2B5EF4-FFF2-40B4-BE49-F238E27FC236}">
                <a16:creationId xmlns:a16="http://schemas.microsoft.com/office/drawing/2014/main" id="{BF27FC0A-1C34-6BFF-806A-6911C16F2184}"/>
              </a:ext>
            </a:extLst>
          </p:cNvPr>
          <p:cNvSpPr>
            <a:spLocks noGrp="1"/>
          </p:cNvSpPr>
          <p:nvPr>
            <p:ph type="body" sz="quarter" idx="18"/>
          </p:nvPr>
        </p:nvSpPr>
        <p:spPr>
          <a:xfrm>
            <a:off x="3300984" y="3351784"/>
            <a:ext cx="1620520" cy="411476"/>
          </a:xfrm>
        </p:spPr>
        <p:txBody>
          <a:bodyPr lIns="0" tIns="0" rIns="0" bIns="0" anchor="t">
            <a:noAutofit/>
          </a:bodyPr>
          <a:lstStyle>
            <a:lvl1pPr marL="0" indent="0" algn="l">
              <a:lnSpc>
                <a:spcPct val="100000"/>
              </a:lnSpc>
              <a:spcBef>
                <a:spcPts val="0"/>
              </a:spcBef>
              <a:buNone/>
              <a:defRPr sz="2000" b="0" cap="all" spc="200" baseline="0">
                <a:solidFill>
                  <a:schemeClr val="tx1"/>
                </a:solidFill>
                <a:latin typeface="+mj-lt"/>
              </a:defRPr>
            </a:lvl1pPr>
          </a:lstStyle>
          <a:p>
            <a:pPr lvl="0"/>
            <a:r>
              <a:rPr lang="en-US"/>
              <a:t>Click to edit Master text styles</a:t>
            </a:r>
          </a:p>
        </p:txBody>
      </p:sp>
      <p:sp>
        <p:nvSpPr>
          <p:cNvPr id="13" name="Text Placeholder 13">
            <a:extLst>
              <a:ext uri="{FF2B5EF4-FFF2-40B4-BE49-F238E27FC236}">
                <a16:creationId xmlns:a16="http://schemas.microsoft.com/office/drawing/2014/main" id="{8E685B28-FC51-9FE8-2F7E-C8255BD75945}"/>
              </a:ext>
            </a:extLst>
          </p:cNvPr>
          <p:cNvSpPr>
            <a:spLocks noGrp="1"/>
          </p:cNvSpPr>
          <p:nvPr>
            <p:ph type="body" sz="quarter" idx="20"/>
          </p:nvPr>
        </p:nvSpPr>
        <p:spPr>
          <a:xfrm>
            <a:off x="5312664" y="3351784"/>
            <a:ext cx="1620520" cy="411476"/>
          </a:xfrm>
        </p:spPr>
        <p:txBody>
          <a:bodyPr lIns="0" tIns="0" rIns="0" bIns="0" anchor="t">
            <a:noAutofit/>
          </a:bodyPr>
          <a:lstStyle>
            <a:lvl1pPr marL="0" indent="0" algn="l">
              <a:lnSpc>
                <a:spcPct val="100000"/>
              </a:lnSpc>
              <a:spcBef>
                <a:spcPts val="0"/>
              </a:spcBef>
              <a:buNone/>
              <a:defRPr sz="2000" b="0" cap="all" spc="200" baseline="0">
                <a:solidFill>
                  <a:schemeClr val="tx1"/>
                </a:solidFill>
                <a:latin typeface="+mj-lt"/>
              </a:defRPr>
            </a:lvl1pPr>
          </a:lstStyle>
          <a:p>
            <a:pPr lvl="0"/>
            <a:r>
              <a:rPr lang="en-US"/>
              <a:t>Click to edit Master text styles</a:t>
            </a:r>
          </a:p>
        </p:txBody>
      </p:sp>
      <p:sp>
        <p:nvSpPr>
          <p:cNvPr id="15" name="Text Placeholder 13">
            <a:extLst>
              <a:ext uri="{FF2B5EF4-FFF2-40B4-BE49-F238E27FC236}">
                <a16:creationId xmlns:a16="http://schemas.microsoft.com/office/drawing/2014/main" id="{7138E486-F729-AEC8-0C2D-44FA21EDC617}"/>
              </a:ext>
            </a:extLst>
          </p:cNvPr>
          <p:cNvSpPr>
            <a:spLocks noGrp="1"/>
          </p:cNvSpPr>
          <p:nvPr>
            <p:ph type="body" sz="quarter" idx="22"/>
          </p:nvPr>
        </p:nvSpPr>
        <p:spPr>
          <a:xfrm>
            <a:off x="7315200" y="3351784"/>
            <a:ext cx="1620520" cy="411476"/>
          </a:xfrm>
        </p:spPr>
        <p:txBody>
          <a:bodyPr lIns="0" tIns="0" rIns="0" bIns="0" anchor="t">
            <a:noAutofit/>
          </a:bodyPr>
          <a:lstStyle>
            <a:lvl1pPr marL="0" indent="0" algn="l">
              <a:lnSpc>
                <a:spcPct val="100000"/>
              </a:lnSpc>
              <a:spcBef>
                <a:spcPts val="0"/>
              </a:spcBef>
              <a:buNone/>
              <a:defRPr sz="2000" b="0" cap="all" spc="200" baseline="0">
                <a:solidFill>
                  <a:schemeClr val="tx1"/>
                </a:solidFill>
                <a:latin typeface="+mj-lt"/>
              </a:defRPr>
            </a:lvl1pPr>
          </a:lstStyle>
          <a:p>
            <a:pPr lvl="0"/>
            <a:r>
              <a:rPr lang="en-US"/>
              <a:t>Click to edit Master text styles</a:t>
            </a:r>
          </a:p>
        </p:txBody>
      </p:sp>
      <p:sp>
        <p:nvSpPr>
          <p:cNvPr id="25" name="Text Placeholder 13">
            <a:extLst>
              <a:ext uri="{FF2B5EF4-FFF2-40B4-BE49-F238E27FC236}">
                <a16:creationId xmlns:a16="http://schemas.microsoft.com/office/drawing/2014/main" id="{1025D334-8990-1960-8865-C877ECC47E67}"/>
              </a:ext>
            </a:extLst>
          </p:cNvPr>
          <p:cNvSpPr>
            <a:spLocks noGrp="1"/>
          </p:cNvSpPr>
          <p:nvPr>
            <p:ph type="body" sz="quarter" idx="28"/>
          </p:nvPr>
        </p:nvSpPr>
        <p:spPr>
          <a:xfrm>
            <a:off x="9321800" y="3351784"/>
            <a:ext cx="1620520" cy="411476"/>
          </a:xfrm>
        </p:spPr>
        <p:txBody>
          <a:bodyPr lIns="0" tIns="0" rIns="0" bIns="0" anchor="t">
            <a:noAutofit/>
          </a:bodyPr>
          <a:lstStyle>
            <a:lvl1pPr marL="0" indent="0" algn="l">
              <a:lnSpc>
                <a:spcPct val="100000"/>
              </a:lnSpc>
              <a:spcBef>
                <a:spcPts val="0"/>
              </a:spcBef>
              <a:buNone/>
              <a:defRPr sz="2000" b="0" cap="all" spc="200" baseline="0">
                <a:solidFill>
                  <a:schemeClr val="tx1"/>
                </a:solidFill>
                <a:latin typeface="+mj-lt"/>
              </a:defRPr>
            </a:lvl1pPr>
          </a:lstStyle>
          <a:p>
            <a:pPr lvl="0"/>
            <a:r>
              <a:rPr lang="en-US"/>
              <a:t>Click to edit Master text styles</a:t>
            </a:r>
          </a:p>
        </p:txBody>
      </p:sp>
      <p:cxnSp>
        <p:nvCxnSpPr>
          <p:cNvPr id="5" name="Straight Connector 4">
            <a:extLst>
              <a:ext uri="{FF2B5EF4-FFF2-40B4-BE49-F238E27FC236}">
                <a16:creationId xmlns:a16="http://schemas.microsoft.com/office/drawing/2014/main" id="{73769F54-E10C-40C4-5EFF-E8A9CA520AEC}"/>
              </a:ext>
            </a:extLst>
          </p:cNvPr>
          <p:cNvCxnSpPr>
            <a:cxnSpLocks/>
          </p:cNvCxnSpPr>
          <p:nvPr userDrawn="1"/>
        </p:nvCxnSpPr>
        <p:spPr>
          <a:xfrm>
            <a:off x="1298448" y="6111876"/>
            <a:ext cx="41148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46E7B1EF-9D07-1E66-7467-93C9AE48BD85}"/>
              </a:ext>
            </a:extLst>
          </p:cNvPr>
          <p:cNvCxnSpPr>
            <a:cxnSpLocks/>
          </p:cNvCxnSpPr>
          <p:nvPr userDrawn="1"/>
        </p:nvCxnSpPr>
        <p:spPr>
          <a:xfrm flipH="1">
            <a:off x="1219200" y="2871216"/>
            <a:ext cx="9595104" cy="0"/>
          </a:xfrm>
          <a:prstGeom prst="line">
            <a:avLst/>
          </a:prstGeom>
          <a:ln w="12700" cap="flat" cmpd="sng" algn="ctr">
            <a:solidFill>
              <a:schemeClr val="accent1"/>
            </a:solidFill>
            <a:prstDash val="solid"/>
            <a:round/>
            <a:headEnd type="triangle" w="med" len="med"/>
            <a:tailEnd type="none" w="med" len="med"/>
          </a:ln>
        </p:spPr>
        <p:style>
          <a:lnRef idx="0">
            <a:scrgbClr r="0" g="0" b="0"/>
          </a:lnRef>
          <a:fillRef idx="0">
            <a:scrgbClr r="0" g="0" b="0"/>
          </a:fillRef>
          <a:effectRef idx="0">
            <a:scrgbClr r="0" g="0" b="0"/>
          </a:effectRef>
          <a:fontRef idx="minor">
            <a:schemeClr val="tx1"/>
          </a:fontRef>
        </p:style>
      </p:cxnSp>
      <p:sp>
        <p:nvSpPr>
          <p:cNvPr id="10" name="Text Placeholder 13">
            <a:extLst>
              <a:ext uri="{FF2B5EF4-FFF2-40B4-BE49-F238E27FC236}">
                <a16:creationId xmlns:a16="http://schemas.microsoft.com/office/drawing/2014/main" id="{970A1046-F88C-E11E-0E2E-A7F3AEDB3A26}"/>
              </a:ext>
            </a:extLst>
          </p:cNvPr>
          <p:cNvSpPr>
            <a:spLocks noGrp="1"/>
          </p:cNvSpPr>
          <p:nvPr>
            <p:ph type="body" sz="quarter" idx="17"/>
          </p:nvPr>
        </p:nvSpPr>
        <p:spPr>
          <a:xfrm>
            <a:off x="1298448" y="3803904"/>
            <a:ext cx="1620520" cy="1143000"/>
          </a:xfrm>
        </p:spPr>
        <p:txBody>
          <a:bodyPr lIns="0" tIns="0" rIns="0" bIns="0" anchor="t">
            <a:noAutofit/>
          </a:bodyPr>
          <a:lstStyle>
            <a:lvl1pPr marL="0" indent="0" algn="l">
              <a:lnSpc>
                <a:spcPts val="1580"/>
              </a:lnSpc>
              <a:spcBef>
                <a:spcPts val="0"/>
              </a:spcBef>
              <a:buNone/>
              <a:defRPr sz="1400" b="0">
                <a:solidFill>
                  <a:schemeClr val="tx1"/>
                </a:solidFill>
                <a:latin typeface="+mn-lt"/>
              </a:defRPr>
            </a:lvl1pPr>
          </a:lstStyle>
          <a:p>
            <a:pPr lvl="0"/>
            <a:r>
              <a:rPr lang="en-US"/>
              <a:t>Click to edit Master text styles</a:t>
            </a:r>
          </a:p>
        </p:txBody>
      </p:sp>
      <p:sp>
        <p:nvSpPr>
          <p:cNvPr id="12" name="Text Placeholder 13">
            <a:extLst>
              <a:ext uri="{FF2B5EF4-FFF2-40B4-BE49-F238E27FC236}">
                <a16:creationId xmlns:a16="http://schemas.microsoft.com/office/drawing/2014/main" id="{EF94CC5A-0B90-D0D3-CF42-2A9B86331729}"/>
              </a:ext>
            </a:extLst>
          </p:cNvPr>
          <p:cNvSpPr>
            <a:spLocks noGrp="1"/>
          </p:cNvSpPr>
          <p:nvPr>
            <p:ph type="body" sz="quarter" idx="19"/>
          </p:nvPr>
        </p:nvSpPr>
        <p:spPr>
          <a:xfrm>
            <a:off x="3300984" y="3803904"/>
            <a:ext cx="1620520" cy="1143000"/>
          </a:xfrm>
        </p:spPr>
        <p:txBody>
          <a:bodyPr lIns="0" tIns="0" rIns="0" bIns="0" anchor="t">
            <a:noAutofit/>
          </a:bodyPr>
          <a:lstStyle>
            <a:lvl1pPr marL="0" indent="0" algn="l">
              <a:lnSpc>
                <a:spcPts val="1580"/>
              </a:lnSpc>
              <a:spcBef>
                <a:spcPts val="0"/>
              </a:spcBef>
              <a:buNone/>
              <a:defRPr sz="1400" b="0">
                <a:solidFill>
                  <a:schemeClr val="tx1"/>
                </a:solidFill>
                <a:latin typeface="+mn-lt"/>
              </a:defRPr>
            </a:lvl1pPr>
          </a:lstStyle>
          <a:p>
            <a:pPr lvl="0"/>
            <a:r>
              <a:rPr lang="en-US"/>
              <a:t>Click to edit Master text styles</a:t>
            </a:r>
          </a:p>
        </p:txBody>
      </p:sp>
      <p:sp>
        <p:nvSpPr>
          <p:cNvPr id="14" name="Text Placeholder 13">
            <a:extLst>
              <a:ext uri="{FF2B5EF4-FFF2-40B4-BE49-F238E27FC236}">
                <a16:creationId xmlns:a16="http://schemas.microsoft.com/office/drawing/2014/main" id="{B472F1E6-DAE5-AE6D-F688-575FC243CD0C}"/>
              </a:ext>
            </a:extLst>
          </p:cNvPr>
          <p:cNvSpPr>
            <a:spLocks noGrp="1"/>
          </p:cNvSpPr>
          <p:nvPr>
            <p:ph type="body" sz="quarter" idx="21"/>
          </p:nvPr>
        </p:nvSpPr>
        <p:spPr>
          <a:xfrm>
            <a:off x="5312664" y="3803904"/>
            <a:ext cx="1620520" cy="1143000"/>
          </a:xfrm>
        </p:spPr>
        <p:txBody>
          <a:bodyPr lIns="0" tIns="0" rIns="0" bIns="0" anchor="t">
            <a:noAutofit/>
          </a:bodyPr>
          <a:lstStyle>
            <a:lvl1pPr marL="0" indent="0" algn="l">
              <a:lnSpc>
                <a:spcPts val="1580"/>
              </a:lnSpc>
              <a:spcBef>
                <a:spcPts val="0"/>
              </a:spcBef>
              <a:buNone/>
              <a:defRPr sz="1400" b="0">
                <a:solidFill>
                  <a:schemeClr val="tx1"/>
                </a:solidFill>
                <a:latin typeface="+mn-lt"/>
              </a:defRPr>
            </a:lvl1pPr>
          </a:lstStyle>
          <a:p>
            <a:pPr lvl="0"/>
            <a:r>
              <a:rPr lang="en-US"/>
              <a:t>Click to edit Master text styles</a:t>
            </a:r>
          </a:p>
        </p:txBody>
      </p:sp>
      <p:sp>
        <p:nvSpPr>
          <p:cNvPr id="16" name="Text Placeholder 13">
            <a:extLst>
              <a:ext uri="{FF2B5EF4-FFF2-40B4-BE49-F238E27FC236}">
                <a16:creationId xmlns:a16="http://schemas.microsoft.com/office/drawing/2014/main" id="{0F182FA8-4DA0-527F-89C3-96D9A996F2C7}"/>
              </a:ext>
            </a:extLst>
          </p:cNvPr>
          <p:cNvSpPr>
            <a:spLocks noGrp="1"/>
          </p:cNvSpPr>
          <p:nvPr>
            <p:ph type="body" sz="quarter" idx="23"/>
          </p:nvPr>
        </p:nvSpPr>
        <p:spPr>
          <a:xfrm>
            <a:off x="7315200" y="3803904"/>
            <a:ext cx="1620520" cy="1143000"/>
          </a:xfrm>
        </p:spPr>
        <p:txBody>
          <a:bodyPr lIns="0" tIns="0" rIns="0" bIns="0" anchor="t">
            <a:noAutofit/>
          </a:bodyPr>
          <a:lstStyle>
            <a:lvl1pPr marL="0" indent="0" algn="l">
              <a:lnSpc>
                <a:spcPts val="1580"/>
              </a:lnSpc>
              <a:spcBef>
                <a:spcPts val="0"/>
              </a:spcBef>
              <a:buNone/>
              <a:defRPr sz="1400" b="0">
                <a:solidFill>
                  <a:schemeClr val="tx1"/>
                </a:solidFill>
                <a:latin typeface="+mn-lt"/>
              </a:defRPr>
            </a:lvl1pPr>
          </a:lstStyle>
          <a:p>
            <a:pPr lvl="0"/>
            <a:r>
              <a:rPr lang="en-US"/>
              <a:t>Click to edit Master text styles</a:t>
            </a:r>
          </a:p>
        </p:txBody>
      </p:sp>
      <p:sp>
        <p:nvSpPr>
          <p:cNvPr id="26" name="Text Placeholder 13">
            <a:extLst>
              <a:ext uri="{FF2B5EF4-FFF2-40B4-BE49-F238E27FC236}">
                <a16:creationId xmlns:a16="http://schemas.microsoft.com/office/drawing/2014/main" id="{7F491CA2-1A10-E7DB-4203-DC7E9E48CCFF}"/>
              </a:ext>
            </a:extLst>
          </p:cNvPr>
          <p:cNvSpPr>
            <a:spLocks noGrp="1"/>
          </p:cNvSpPr>
          <p:nvPr>
            <p:ph type="body" sz="quarter" idx="29"/>
          </p:nvPr>
        </p:nvSpPr>
        <p:spPr>
          <a:xfrm>
            <a:off x="9321800" y="3803904"/>
            <a:ext cx="1620520" cy="1143000"/>
          </a:xfrm>
        </p:spPr>
        <p:txBody>
          <a:bodyPr lIns="0" tIns="0" rIns="0" bIns="0" anchor="t">
            <a:noAutofit/>
          </a:bodyPr>
          <a:lstStyle>
            <a:lvl1pPr marL="0" indent="0" algn="l">
              <a:lnSpc>
                <a:spcPts val="1580"/>
              </a:lnSpc>
              <a:spcBef>
                <a:spcPts val="0"/>
              </a:spcBef>
              <a:buNone/>
              <a:defRPr sz="1400" b="0">
                <a:solidFill>
                  <a:schemeClr val="tx1"/>
                </a:solidFill>
                <a:latin typeface="+mn-lt"/>
              </a:defRPr>
            </a:lvl1pPr>
          </a:lstStyle>
          <a:p>
            <a:pPr lvl="0"/>
            <a:r>
              <a:rPr lang="en-US"/>
              <a:t>Click to edit Master text styles</a:t>
            </a:r>
          </a:p>
        </p:txBody>
      </p:sp>
      <p:sp>
        <p:nvSpPr>
          <p:cNvPr id="8" name="Text Placeholder 7">
            <a:extLst>
              <a:ext uri="{FF2B5EF4-FFF2-40B4-BE49-F238E27FC236}">
                <a16:creationId xmlns:a16="http://schemas.microsoft.com/office/drawing/2014/main" id="{75476138-49FF-70BE-6359-0A511EFB243F}"/>
              </a:ext>
            </a:extLst>
          </p:cNvPr>
          <p:cNvSpPr>
            <a:spLocks noGrp="1"/>
          </p:cNvSpPr>
          <p:nvPr>
            <p:ph type="body" sz="quarter" idx="31" hasCustomPrompt="1"/>
          </p:nvPr>
        </p:nvSpPr>
        <p:spPr>
          <a:xfrm>
            <a:off x="3300984" y="2638738"/>
            <a:ext cx="91440" cy="411480"/>
          </a:xfrm>
          <a:solidFill>
            <a:schemeClr val="accent1"/>
          </a:solidFill>
        </p:spPr>
        <p:txBody>
          <a:bodyPr anchor="ctr"/>
          <a:lstStyle>
            <a:lvl1pPr marL="0" indent="0" algn="ctr">
              <a:buNone/>
              <a:defRPr>
                <a:solidFill>
                  <a:schemeClr val="tx1">
                    <a:alpha val="0"/>
                  </a:schemeClr>
                </a:solidFill>
              </a:defRPr>
            </a:lvl1pPr>
          </a:lstStyle>
          <a:p>
            <a:pPr lvl="0"/>
            <a:r>
              <a:rPr lang="en-US" dirty="0"/>
              <a:t>X</a:t>
            </a:r>
          </a:p>
        </p:txBody>
      </p:sp>
      <p:sp>
        <p:nvSpPr>
          <p:cNvPr id="22" name="Text Placeholder 7">
            <a:extLst>
              <a:ext uri="{FF2B5EF4-FFF2-40B4-BE49-F238E27FC236}">
                <a16:creationId xmlns:a16="http://schemas.microsoft.com/office/drawing/2014/main" id="{46EFC43B-3F8D-6957-F343-F3D9C3E7A716}"/>
              </a:ext>
            </a:extLst>
          </p:cNvPr>
          <p:cNvSpPr>
            <a:spLocks noGrp="1"/>
          </p:cNvSpPr>
          <p:nvPr>
            <p:ph type="body" sz="quarter" idx="32" hasCustomPrompt="1"/>
          </p:nvPr>
        </p:nvSpPr>
        <p:spPr>
          <a:xfrm>
            <a:off x="1298448" y="2638738"/>
            <a:ext cx="91440" cy="411480"/>
          </a:xfrm>
          <a:solidFill>
            <a:schemeClr val="accent1"/>
          </a:solidFill>
        </p:spPr>
        <p:txBody>
          <a:bodyPr anchor="ctr"/>
          <a:lstStyle>
            <a:lvl1pPr marL="0" indent="0" algn="ctr">
              <a:buNone/>
              <a:defRPr>
                <a:solidFill>
                  <a:schemeClr val="tx1">
                    <a:alpha val="0"/>
                  </a:schemeClr>
                </a:solidFill>
              </a:defRPr>
            </a:lvl1pPr>
          </a:lstStyle>
          <a:p>
            <a:pPr lvl="0"/>
            <a:r>
              <a:rPr lang="en-US" dirty="0"/>
              <a:t>X</a:t>
            </a:r>
          </a:p>
        </p:txBody>
      </p:sp>
      <p:sp>
        <p:nvSpPr>
          <p:cNvPr id="23" name="Text Placeholder 7">
            <a:extLst>
              <a:ext uri="{FF2B5EF4-FFF2-40B4-BE49-F238E27FC236}">
                <a16:creationId xmlns:a16="http://schemas.microsoft.com/office/drawing/2014/main" id="{D6007DD2-0F2E-6F92-8457-FC670750ED38}"/>
              </a:ext>
            </a:extLst>
          </p:cNvPr>
          <p:cNvSpPr>
            <a:spLocks noGrp="1"/>
          </p:cNvSpPr>
          <p:nvPr>
            <p:ph type="body" sz="quarter" idx="33" hasCustomPrompt="1"/>
          </p:nvPr>
        </p:nvSpPr>
        <p:spPr>
          <a:xfrm>
            <a:off x="5312664" y="2638738"/>
            <a:ext cx="91440" cy="411480"/>
          </a:xfrm>
          <a:solidFill>
            <a:schemeClr val="accent1"/>
          </a:solidFill>
        </p:spPr>
        <p:txBody>
          <a:bodyPr anchor="ctr"/>
          <a:lstStyle>
            <a:lvl1pPr marL="0" indent="0" algn="ctr">
              <a:buNone/>
              <a:defRPr>
                <a:solidFill>
                  <a:schemeClr val="tx1">
                    <a:alpha val="0"/>
                  </a:schemeClr>
                </a:solidFill>
              </a:defRPr>
            </a:lvl1pPr>
          </a:lstStyle>
          <a:p>
            <a:pPr lvl="0"/>
            <a:r>
              <a:rPr lang="en-US" dirty="0"/>
              <a:t>X</a:t>
            </a:r>
          </a:p>
        </p:txBody>
      </p:sp>
      <p:sp>
        <p:nvSpPr>
          <p:cNvPr id="24" name="Text Placeholder 7">
            <a:extLst>
              <a:ext uri="{FF2B5EF4-FFF2-40B4-BE49-F238E27FC236}">
                <a16:creationId xmlns:a16="http://schemas.microsoft.com/office/drawing/2014/main" id="{06C5667F-C463-51B6-B8D6-F757BDB8AFCC}"/>
              </a:ext>
            </a:extLst>
          </p:cNvPr>
          <p:cNvSpPr>
            <a:spLocks noGrp="1"/>
          </p:cNvSpPr>
          <p:nvPr>
            <p:ph type="body" sz="quarter" idx="34" hasCustomPrompt="1"/>
          </p:nvPr>
        </p:nvSpPr>
        <p:spPr>
          <a:xfrm>
            <a:off x="7315200" y="2638738"/>
            <a:ext cx="91440" cy="411480"/>
          </a:xfrm>
          <a:solidFill>
            <a:schemeClr val="accent1"/>
          </a:solidFill>
        </p:spPr>
        <p:txBody>
          <a:bodyPr anchor="ctr"/>
          <a:lstStyle>
            <a:lvl1pPr marL="0" indent="0" algn="ctr">
              <a:buNone/>
              <a:defRPr>
                <a:solidFill>
                  <a:schemeClr val="tx1">
                    <a:alpha val="0"/>
                  </a:schemeClr>
                </a:solidFill>
              </a:defRPr>
            </a:lvl1pPr>
          </a:lstStyle>
          <a:p>
            <a:pPr lvl="0"/>
            <a:r>
              <a:rPr lang="en-US" dirty="0"/>
              <a:t>X</a:t>
            </a:r>
          </a:p>
        </p:txBody>
      </p:sp>
      <p:sp>
        <p:nvSpPr>
          <p:cNvPr id="27" name="Text Placeholder 7">
            <a:extLst>
              <a:ext uri="{FF2B5EF4-FFF2-40B4-BE49-F238E27FC236}">
                <a16:creationId xmlns:a16="http://schemas.microsoft.com/office/drawing/2014/main" id="{0FF09CBB-BD48-E8E5-EECF-B6CBC36B236C}"/>
              </a:ext>
            </a:extLst>
          </p:cNvPr>
          <p:cNvSpPr>
            <a:spLocks noGrp="1"/>
          </p:cNvSpPr>
          <p:nvPr>
            <p:ph type="body" sz="quarter" idx="35" hasCustomPrompt="1"/>
          </p:nvPr>
        </p:nvSpPr>
        <p:spPr>
          <a:xfrm>
            <a:off x="9321800" y="2638738"/>
            <a:ext cx="91440" cy="411480"/>
          </a:xfrm>
          <a:solidFill>
            <a:schemeClr val="accent1"/>
          </a:solidFill>
        </p:spPr>
        <p:txBody>
          <a:bodyPr anchor="ctr"/>
          <a:lstStyle>
            <a:lvl1pPr marL="0" indent="0" algn="ctr">
              <a:buNone/>
              <a:defRPr>
                <a:solidFill>
                  <a:schemeClr val="tx1">
                    <a:alpha val="0"/>
                  </a:schemeClr>
                </a:solidFill>
              </a:defRPr>
            </a:lvl1pPr>
          </a:lstStyle>
          <a:p>
            <a:pPr lvl="0"/>
            <a:r>
              <a:rPr lang="en-US" dirty="0"/>
              <a:t>X</a:t>
            </a:r>
          </a:p>
        </p:txBody>
      </p:sp>
    </p:spTree>
    <p:extLst>
      <p:ext uri="{BB962C8B-B14F-4D97-AF65-F5344CB8AC3E}">
        <p14:creationId xmlns:p14="http://schemas.microsoft.com/office/powerpoint/2010/main" val="23337835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6" name="Picture Placeholder 15">
            <a:extLst>
              <a:ext uri="{FF2B5EF4-FFF2-40B4-BE49-F238E27FC236}">
                <a16:creationId xmlns:a16="http://schemas.microsoft.com/office/drawing/2014/main" id="{1A881D2A-2C75-8B2A-DA41-F42ABBA59AA9}"/>
              </a:ext>
            </a:extLst>
          </p:cNvPr>
          <p:cNvSpPr>
            <a:spLocks noGrp="1"/>
          </p:cNvSpPr>
          <p:nvPr>
            <p:ph type="pic" sz="quarter" idx="13"/>
          </p:nvPr>
        </p:nvSpPr>
        <p:spPr>
          <a:xfrm>
            <a:off x="0" y="0"/>
            <a:ext cx="6656832" cy="6858000"/>
          </a:xfrm>
          <a:custGeom>
            <a:avLst/>
            <a:gdLst>
              <a:gd name="connsiteX0" fmla="*/ 1295400 w 6656832"/>
              <a:gd name="connsiteY0" fmla="*/ 1492377 h 6858000"/>
              <a:gd name="connsiteX1" fmla="*/ 1295400 w 6656832"/>
              <a:gd name="connsiteY1" fmla="*/ 1580679 h 6858000"/>
              <a:gd name="connsiteX2" fmla="*/ 1704975 w 6656832"/>
              <a:gd name="connsiteY2" fmla="*/ 1580679 h 6858000"/>
              <a:gd name="connsiteX3" fmla="*/ 1704975 w 6656832"/>
              <a:gd name="connsiteY3" fmla="*/ 1492377 h 6858000"/>
              <a:gd name="connsiteX4" fmla="*/ 0 w 6656832"/>
              <a:gd name="connsiteY4" fmla="*/ 0 h 6858000"/>
              <a:gd name="connsiteX5" fmla="*/ 6656832 w 6656832"/>
              <a:gd name="connsiteY5" fmla="*/ 0 h 6858000"/>
              <a:gd name="connsiteX6" fmla="*/ 6656832 w 6656832"/>
              <a:gd name="connsiteY6" fmla="*/ 6858000 h 6858000"/>
              <a:gd name="connsiteX7" fmla="*/ 0 w 6656832"/>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656832" h="6858000">
                <a:moveTo>
                  <a:pt x="1295400" y="1492377"/>
                </a:moveTo>
                <a:lnTo>
                  <a:pt x="1295400" y="1580679"/>
                </a:lnTo>
                <a:lnTo>
                  <a:pt x="1704975" y="1580679"/>
                </a:lnTo>
                <a:lnTo>
                  <a:pt x="1704975" y="1492377"/>
                </a:lnTo>
                <a:close/>
                <a:moveTo>
                  <a:pt x="0" y="0"/>
                </a:moveTo>
                <a:lnTo>
                  <a:pt x="6656832" y="0"/>
                </a:lnTo>
                <a:lnTo>
                  <a:pt x="6656832" y="6858000"/>
                </a:lnTo>
                <a:lnTo>
                  <a:pt x="0" y="6858000"/>
                </a:lnTo>
                <a:close/>
              </a:path>
            </a:pathLst>
          </a:custGeom>
        </p:spPr>
        <p:txBody>
          <a:bodyPr wrap="square">
            <a:noAutofit/>
          </a:bodyPr>
          <a:lstStyle/>
          <a:p>
            <a:r>
              <a:rPr lang="en-US"/>
              <a:t>Click icon to add picture</a:t>
            </a:r>
            <a:endParaRPr lang="en-US" dirty="0"/>
          </a:p>
        </p:txBody>
      </p:sp>
      <p:sp>
        <p:nvSpPr>
          <p:cNvPr id="2" name="Title 1">
            <a:extLst>
              <a:ext uri="{FF2B5EF4-FFF2-40B4-BE49-F238E27FC236}">
                <a16:creationId xmlns:a16="http://schemas.microsoft.com/office/drawing/2014/main" id="{5A0D1FF5-7EF8-4250-A259-43050ABBD3B6}"/>
              </a:ext>
            </a:extLst>
          </p:cNvPr>
          <p:cNvSpPr>
            <a:spLocks noGrp="1"/>
          </p:cNvSpPr>
          <p:nvPr>
            <p:ph type="title"/>
          </p:nvPr>
        </p:nvSpPr>
        <p:spPr>
          <a:xfrm>
            <a:off x="1298448" y="609600"/>
            <a:ext cx="6656832" cy="530352"/>
          </a:xfrm>
        </p:spPr>
        <p:txBody>
          <a:bodyPr anchor="t" anchorCtr="0"/>
          <a:lstStyle/>
          <a:p>
            <a:r>
              <a:rPr lang="en-US"/>
              <a:t>Click to edit Master title style</a:t>
            </a:r>
            <a:endParaRPr lang="en-US" dirty="0"/>
          </a:p>
        </p:txBody>
      </p:sp>
      <p:sp>
        <p:nvSpPr>
          <p:cNvPr id="18" name="Text Placeholder 17">
            <a:extLst>
              <a:ext uri="{FF2B5EF4-FFF2-40B4-BE49-F238E27FC236}">
                <a16:creationId xmlns:a16="http://schemas.microsoft.com/office/drawing/2014/main" id="{CCA7A15A-B484-E46E-FF4D-179F31F1777F}"/>
              </a:ext>
            </a:extLst>
          </p:cNvPr>
          <p:cNvSpPr>
            <a:spLocks noGrp="1"/>
          </p:cNvSpPr>
          <p:nvPr>
            <p:ph type="body" idx="1"/>
          </p:nvPr>
        </p:nvSpPr>
        <p:spPr>
          <a:xfrm>
            <a:off x="1298448" y="2209800"/>
            <a:ext cx="4495744" cy="4648200"/>
          </a:xfrm>
          <a:custGeom>
            <a:avLst/>
            <a:gdLst>
              <a:gd name="connsiteX0" fmla="*/ 0 w 4495744"/>
              <a:gd name="connsiteY0" fmla="*/ 0 h 4648200"/>
              <a:gd name="connsiteX1" fmla="*/ 4495744 w 4495744"/>
              <a:gd name="connsiteY1" fmla="*/ 0 h 4648200"/>
              <a:gd name="connsiteX2" fmla="*/ 4495744 w 4495744"/>
              <a:gd name="connsiteY2" fmla="*/ 4648200 h 4648200"/>
              <a:gd name="connsiteX3" fmla="*/ 0 w 4495744"/>
              <a:gd name="connsiteY3" fmla="*/ 4648200 h 4648200"/>
            </a:gdLst>
            <a:ahLst/>
            <a:cxnLst>
              <a:cxn ang="0">
                <a:pos x="connsiteX0" y="connsiteY0"/>
              </a:cxn>
              <a:cxn ang="0">
                <a:pos x="connsiteX1" y="connsiteY1"/>
              </a:cxn>
              <a:cxn ang="0">
                <a:pos x="connsiteX2" y="connsiteY2"/>
              </a:cxn>
              <a:cxn ang="0">
                <a:pos x="connsiteX3" y="connsiteY3"/>
              </a:cxn>
            </a:cxnLst>
            <a:rect l="l" t="t" r="r" b="b"/>
            <a:pathLst>
              <a:path w="4495744" h="4648200">
                <a:moveTo>
                  <a:pt x="0" y="0"/>
                </a:moveTo>
                <a:lnTo>
                  <a:pt x="4495744" y="0"/>
                </a:lnTo>
                <a:lnTo>
                  <a:pt x="4495744" y="4648200"/>
                </a:lnTo>
                <a:lnTo>
                  <a:pt x="0" y="4648200"/>
                </a:lnTo>
                <a:close/>
              </a:path>
            </a:pathLst>
          </a:custGeom>
          <a:solidFill>
            <a:schemeClr val="accent4"/>
          </a:solidFill>
        </p:spPr>
        <p:txBody>
          <a:bodyPr wrap="square" lIns="310896" tIns="365760" rIns="274320" anchor="t">
            <a:noAutofit/>
          </a:bodyPr>
          <a:lstStyle>
            <a:lvl1pPr marL="0" indent="0">
              <a:lnSpc>
                <a:spcPts val="2400"/>
              </a:lnSpc>
              <a:buNone/>
              <a:defRPr sz="2000" b="0" i="0" cap="all" spc="200" baseline="0">
                <a:latin typeface="+mj-lt"/>
                <a:cs typeface="Posterama" panose="020B0504020200020000"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752CCA9-53A3-4DA5-AD45-C2A2C12A3A6A}"/>
              </a:ext>
            </a:extLst>
          </p:cNvPr>
          <p:cNvSpPr>
            <a:spLocks noGrp="1"/>
          </p:cNvSpPr>
          <p:nvPr>
            <p:ph sz="half" idx="2"/>
          </p:nvPr>
        </p:nvSpPr>
        <p:spPr>
          <a:xfrm>
            <a:off x="1618488" y="3630168"/>
            <a:ext cx="3886200" cy="2514600"/>
          </a:xfrm>
        </p:spPr>
        <p:txBody>
          <a:bodyPr/>
          <a:lstStyle>
            <a:lvl1pPr marL="0" indent="0">
              <a:buNone/>
              <a:defRPr sz="1400"/>
            </a:lvl1pPr>
            <a:lvl2pPr marL="228600">
              <a:defRPr sz="1400"/>
            </a:lvl2pPr>
            <a:lvl3pPr marL="457200">
              <a:defRPr sz="1400"/>
            </a:lvl3pPr>
            <a:lvl4pPr marL="685800">
              <a:defRPr sz="1400"/>
            </a:lvl4pPr>
            <a:lvl5pPr marL="1143000">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20">
            <a:extLst>
              <a:ext uri="{FF2B5EF4-FFF2-40B4-BE49-F238E27FC236}">
                <a16:creationId xmlns:a16="http://schemas.microsoft.com/office/drawing/2014/main" id="{A123542D-139D-45CC-7853-FE3702B4BB1E}"/>
              </a:ext>
            </a:extLst>
          </p:cNvPr>
          <p:cNvSpPr>
            <a:spLocks noGrp="1"/>
          </p:cNvSpPr>
          <p:nvPr>
            <p:ph type="body" sz="quarter" idx="3"/>
          </p:nvPr>
        </p:nvSpPr>
        <p:spPr>
          <a:xfrm>
            <a:off x="6705600" y="2209800"/>
            <a:ext cx="4495744" cy="4648200"/>
          </a:xfrm>
          <a:custGeom>
            <a:avLst/>
            <a:gdLst>
              <a:gd name="connsiteX0" fmla="*/ 0 w 4495744"/>
              <a:gd name="connsiteY0" fmla="*/ 0 h 4648200"/>
              <a:gd name="connsiteX1" fmla="*/ 4495744 w 4495744"/>
              <a:gd name="connsiteY1" fmla="*/ 0 h 4648200"/>
              <a:gd name="connsiteX2" fmla="*/ 4495744 w 4495744"/>
              <a:gd name="connsiteY2" fmla="*/ 4648200 h 4648200"/>
              <a:gd name="connsiteX3" fmla="*/ 0 w 4495744"/>
              <a:gd name="connsiteY3" fmla="*/ 4648200 h 4648200"/>
            </a:gdLst>
            <a:ahLst/>
            <a:cxnLst>
              <a:cxn ang="0">
                <a:pos x="connsiteX0" y="connsiteY0"/>
              </a:cxn>
              <a:cxn ang="0">
                <a:pos x="connsiteX1" y="connsiteY1"/>
              </a:cxn>
              <a:cxn ang="0">
                <a:pos x="connsiteX2" y="connsiteY2"/>
              </a:cxn>
              <a:cxn ang="0">
                <a:pos x="connsiteX3" y="connsiteY3"/>
              </a:cxn>
            </a:cxnLst>
            <a:rect l="l" t="t" r="r" b="b"/>
            <a:pathLst>
              <a:path w="4495744" h="4648200">
                <a:moveTo>
                  <a:pt x="0" y="0"/>
                </a:moveTo>
                <a:lnTo>
                  <a:pt x="4495744" y="0"/>
                </a:lnTo>
                <a:lnTo>
                  <a:pt x="4495744" y="4648200"/>
                </a:lnTo>
                <a:lnTo>
                  <a:pt x="0" y="4648200"/>
                </a:lnTo>
                <a:close/>
              </a:path>
            </a:pathLst>
          </a:custGeom>
          <a:solidFill>
            <a:schemeClr val="accent4"/>
          </a:solidFill>
        </p:spPr>
        <p:txBody>
          <a:bodyPr wrap="square" lIns="310896" tIns="365760" rIns="274320" anchor="t" anchorCtr="0">
            <a:noAutofit/>
          </a:bodyPr>
          <a:lstStyle>
            <a:lvl1pPr marL="0" indent="0">
              <a:lnSpc>
                <a:spcPts val="2400"/>
              </a:lnSpc>
              <a:buNone/>
              <a:defRPr sz="2000" b="0" i="0" cap="all" spc="200" baseline="0">
                <a:latin typeface="+mj-lt"/>
                <a:cs typeface="Posterama" panose="020B0504020200020000"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2E342EE-68BB-484D-98C3-48A7847549D4}"/>
              </a:ext>
            </a:extLst>
          </p:cNvPr>
          <p:cNvSpPr>
            <a:spLocks noGrp="1"/>
          </p:cNvSpPr>
          <p:nvPr>
            <p:ph sz="quarter" idx="4"/>
          </p:nvPr>
        </p:nvSpPr>
        <p:spPr>
          <a:xfrm>
            <a:off x="7013448" y="3630168"/>
            <a:ext cx="3886200" cy="2514600"/>
          </a:xfrm>
        </p:spPr>
        <p:txBody>
          <a:bodyPr/>
          <a:lstStyle>
            <a:lvl1pPr marL="0" indent="0">
              <a:buNone/>
              <a:defRPr sz="1400"/>
            </a:lvl1pPr>
            <a:lvl2pPr marL="228600">
              <a:defRPr sz="1400"/>
            </a:lvl2pPr>
            <a:lvl3pPr marL="457200">
              <a:defRPr sz="1400"/>
            </a:lvl3pPr>
            <a:lvl4pPr marL="685800">
              <a:defRPr sz="1400"/>
            </a:lvl4pPr>
            <a:lvl5pPr marL="1143000">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a:extLst>
              <a:ext uri="{FF2B5EF4-FFF2-40B4-BE49-F238E27FC236}">
                <a16:creationId xmlns:a16="http://schemas.microsoft.com/office/drawing/2014/main" id="{0659A9D2-C6ED-A99E-6041-56B568841809}"/>
              </a:ext>
            </a:extLst>
          </p:cNvPr>
          <p:cNvSpPr>
            <a:spLocks noGrp="1"/>
          </p:cNvSpPr>
          <p:nvPr>
            <p:ph type="sldNum" sz="quarter" idx="11"/>
          </p:nvPr>
        </p:nvSpPr>
        <p:spPr/>
        <p:txBody>
          <a:bodyPr/>
          <a:lstStyle/>
          <a:p>
            <a:fld id="{75DF2D63-3FF5-D547-96B9-BE9CCD1ABA58}" type="slidenum">
              <a:rPr lang="en-US" smtClean="0"/>
              <a:t>‹#›</a:t>
            </a:fld>
            <a:endParaRPr lang="en-US" dirty="0"/>
          </a:p>
        </p:txBody>
      </p:sp>
      <p:sp>
        <p:nvSpPr>
          <p:cNvPr id="12" name="Footer Placeholder 11">
            <a:extLst>
              <a:ext uri="{FF2B5EF4-FFF2-40B4-BE49-F238E27FC236}">
                <a16:creationId xmlns:a16="http://schemas.microsoft.com/office/drawing/2014/main" id="{971F094C-919A-3E78-DE58-27C2B997C940}"/>
              </a:ext>
            </a:extLst>
          </p:cNvPr>
          <p:cNvSpPr>
            <a:spLocks noGrp="1"/>
          </p:cNvSpPr>
          <p:nvPr>
            <p:ph type="ftr" sz="quarter" idx="12"/>
          </p:nvPr>
        </p:nvSpPr>
        <p:spPr/>
        <p:txBody>
          <a:bodyPr/>
          <a:lstStyle/>
          <a:p>
            <a:r>
              <a:rPr lang="en-US" dirty="0"/>
              <a:t>presentation title</a:t>
            </a:r>
          </a:p>
        </p:txBody>
      </p:sp>
      <p:sp>
        <p:nvSpPr>
          <p:cNvPr id="17" name="Rectangle 16">
            <a:extLst>
              <a:ext uri="{FF2B5EF4-FFF2-40B4-BE49-F238E27FC236}">
                <a16:creationId xmlns:a16="http://schemas.microsoft.com/office/drawing/2014/main" id="{D5896335-CC4F-4D72-23F0-F7FBFA640021}"/>
              </a:ext>
            </a:extLst>
          </p:cNvPr>
          <p:cNvSpPr/>
          <p:nvPr userDrawn="1"/>
        </p:nvSpPr>
        <p:spPr>
          <a:xfrm>
            <a:off x="1295400" y="1492377"/>
            <a:ext cx="409575" cy="883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0624600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mparizon x3">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B9EF4E7-F4EF-FFCD-9B0C-961E519F6DDD}"/>
              </a:ext>
            </a:extLst>
          </p:cNvPr>
          <p:cNvSpPr/>
          <p:nvPr userDrawn="1"/>
        </p:nvSpPr>
        <p:spPr>
          <a:xfrm>
            <a:off x="5791200" y="0"/>
            <a:ext cx="6400800" cy="6858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A0D1FF5-7EF8-4250-A259-43050ABBD3B6}"/>
              </a:ext>
            </a:extLst>
          </p:cNvPr>
          <p:cNvSpPr>
            <a:spLocks noGrp="1"/>
          </p:cNvSpPr>
          <p:nvPr>
            <p:ph type="title"/>
          </p:nvPr>
        </p:nvSpPr>
        <p:spPr>
          <a:xfrm>
            <a:off x="1298448" y="4014216"/>
            <a:ext cx="4160520" cy="1828800"/>
          </a:xfrm>
        </p:spPr>
        <p:txBody>
          <a:bodyPr anchor="b" anchorCtr="0"/>
          <a:lstStyle/>
          <a:p>
            <a:r>
              <a:rPr lang="en-US"/>
              <a:t>Click to edit Master title style</a:t>
            </a:r>
            <a:endParaRPr lang="en-US" dirty="0"/>
          </a:p>
        </p:txBody>
      </p:sp>
      <p:sp>
        <p:nvSpPr>
          <p:cNvPr id="18" name="Text Placeholder 17">
            <a:extLst>
              <a:ext uri="{FF2B5EF4-FFF2-40B4-BE49-F238E27FC236}">
                <a16:creationId xmlns:a16="http://schemas.microsoft.com/office/drawing/2014/main" id="{CCA7A15A-B484-E46E-FF4D-179F31F1777F}"/>
              </a:ext>
            </a:extLst>
          </p:cNvPr>
          <p:cNvSpPr>
            <a:spLocks noGrp="1"/>
          </p:cNvSpPr>
          <p:nvPr>
            <p:ph type="body" idx="1"/>
          </p:nvPr>
        </p:nvSpPr>
        <p:spPr>
          <a:xfrm>
            <a:off x="7498080" y="621792"/>
            <a:ext cx="4114800" cy="347472"/>
          </a:xfrm>
          <a:custGeom>
            <a:avLst/>
            <a:gdLst>
              <a:gd name="connsiteX0" fmla="*/ 0 w 4495744"/>
              <a:gd name="connsiteY0" fmla="*/ 0 h 4648200"/>
              <a:gd name="connsiteX1" fmla="*/ 4495744 w 4495744"/>
              <a:gd name="connsiteY1" fmla="*/ 0 h 4648200"/>
              <a:gd name="connsiteX2" fmla="*/ 4495744 w 4495744"/>
              <a:gd name="connsiteY2" fmla="*/ 4648200 h 4648200"/>
              <a:gd name="connsiteX3" fmla="*/ 0 w 4495744"/>
              <a:gd name="connsiteY3" fmla="*/ 4648200 h 4648200"/>
            </a:gdLst>
            <a:ahLst/>
            <a:cxnLst>
              <a:cxn ang="0">
                <a:pos x="connsiteX0" y="connsiteY0"/>
              </a:cxn>
              <a:cxn ang="0">
                <a:pos x="connsiteX1" y="connsiteY1"/>
              </a:cxn>
              <a:cxn ang="0">
                <a:pos x="connsiteX2" y="connsiteY2"/>
              </a:cxn>
              <a:cxn ang="0">
                <a:pos x="connsiteX3" y="connsiteY3"/>
              </a:cxn>
            </a:cxnLst>
            <a:rect l="l" t="t" r="r" b="b"/>
            <a:pathLst>
              <a:path w="4495744" h="4648200">
                <a:moveTo>
                  <a:pt x="0" y="0"/>
                </a:moveTo>
                <a:lnTo>
                  <a:pt x="4495744" y="0"/>
                </a:lnTo>
                <a:lnTo>
                  <a:pt x="4495744" y="4648200"/>
                </a:lnTo>
                <a:lnTo>
                  <a:pt x="0" y="4648200"/>
                </a:lnTo>
                <a:close/>
              </a:path>
            </a:pathLst>
          </a:custGeom>
          <a:noFill/>
        </p:spPr>
        <p:txBody>
          <a:bodyPr wrap="square" lIns="0" tIns="0" rIns="0" anchor="b">
            <a:noAutofit/>
          </a:bodyPr>
          <a:lstStyle>
            <a:lvl1pPr marL="0" indent="0">
              <a:lnSpc>
                <a:spcPts val="1720"/>
              </a:lnSpc>
              <a:buNone/>
              <a:defRPr sz="2000" b="0" i="0" cap="all" spc="200" baseline="0">
                <a:latin typeface="+mj-lt"/>
                <a:cs typeface="Posterama" panose="020B0504020200020000"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752CCA9-53A3-4DA5-AD45-C2A2C12A3A6A}"/>
              </a:ext>
            </a:extLst>
          </p:cNvPr>
          <p:cNvSpPr>
            <a:spLocks noGrp="1"/>
          </p:cNvSpPr>
          <p:nvPr>
            <p:ph sz="half" idx="2"/>
          </p:nvPr>
        </p:nvSpPr>
        <p:spPr>
          <a:xfrm>
            <a:off x="7498080" y="1069848"/>
            <a:ext cx="3886200" cy="1527048"/>
          </a:xfrm>
        </p:spPr>
        <p:txBody>
          <a:bodyPr/>
          <a:lstStyle>
            <a:lvl1pPr marL="0" indent="0">
              <a:lnSpc>
                <a:spcPct val="100000"/>
              </a:lnSpc>
              <a:buNone/>
              <a:defRPr sz="1400"/>
            </a:lvl1pPr>
            <a:lvl2pPr marL="228600">
              <a:lnSpc>
                <a:spcPct val="100000"/>
              </a:lnSpc>
              <a:defRPr sz="1400"/>
            </a:lvl2pPr>
            <a:lvl3pPr marL="457200">
              <a:lnSpc>
                <a:spcPct val="100000"/>
              </a:lnSpc>
              <a:defRPr sz="1400"/>
            </a:lvl3pPr>
            <a:lvl4pPr marL="685800">
              <a:lnSpc>
                <a:spcPct val="100000"/>
              </a:lnSpc>
              <a:defRPr sz="1400"/>
            </a:lvl4pPr>
            <a:lvl5pPr marL="1143000">
              <a:lnSpc>
                <a:spcPct val="100000"/>
              </a:lnSpc>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20">
            <a:extLst>
              <a:ext uri="{FF2B5EF4-FFF2-40B4-BE49-F238E27FC236}">
                <a16:creationId xmlns:a16="http://schemas.microsoft.com/office/drawing/2014/main" id="{A123542D-139D-45CC-7853-FE3702B4BB1E}"/>
              </a:ext>
            </a:extLst>
          </p:cNvPr>
          <p:cNvSpPr>
            <a:spLocks noGrp="1"/>
          </p:cNvSpPr>
          <p:nvPr>
            <p:ph type="body" sz="quarter" idx="3"/>
          </p:nvPr>
        </p:nvSpPr>
        <p:spPr>
          <a:xfrm>
            <a:off x="7498080" y="3172968"/>
            <a:ext cx="4114800" cy="347472"/>
          </a:xfrm>
          <a:custGeom>
            <a:avLst/>
            <a:gdLst>
              <a:gd name="connsiteX0" fmla="*/ 0 w 4495744"/>
              <a:gd name="connsiteY0" fmla="*/ 0 h 4648200"/>
              <a:gd name="connsiteX1" fmla="*/ 4495744 w 4495744"/>
              <a:gd name="connsiteY1" fmla="*/ 0 h 4648200"/>
              <a:gd name="connsiteX2" fmla="*/ 4495744 w 4495744"/>
              <a:gd name="connsiteY2" fmla="*/ 4648200 h 4648200"/>
              <a:gd name="connsiteX3" fmla="*/ 0 w 4495744"/>
              <a:gd name="connsiteY3" fmla="*/ 4648200 h 4648200"/>
            </a:gdLst>
            <a:ahLst/>
            <a:cxnLst>
              <a:cxn ang="0">
                <a:pos x="connsiteX0" y="connsiteY0"/>
              </a:cxn>
              <a:cxn ang="0">
                <a:pos x="connsiteX1" y="connsiteY1"/>
              </a:cxn>
              <a:cxn ang="0">
                <a:pos x="connsiteX2" y="connsiteY2"/>
              </a:cxn>
              <a:cxn ang="0">
                <a:pos x="connsiteX3" y="connsiteY3"/>
              </a:cxn>
            </a:cxnLst>
            <a:rect l="l" t="t" r="r" b="b"/>
            <a:pathLst>
              <a:path w="4495744" h="4648200">
                <a:moveTo>
                  <a:pt x="0" y="0"/>
                </a:moveTo>
                <a:lnTo>
                  <a:pt x="4495744" y="0"/>
                </a:lnTo>
                <a:lnTo>
                  <a:pt x="4495744" y="4648200"/>
                </a:lnTo>
                <a:lnTo>
                  <a:pt x="0" y="4648200"/>
                </a:lnTo>
                <a:close/>
              </a:path>
            </a:pathLst>
          </a:custGeom>
          <a:noFill/>
        </p:spPr>
        <p:txBody>
          <a:bodyPr wrap="square" lIns="0" tIns="0" rIns="0" anchor="b" anchorCtr="0">
            <a:noAutofit/>
          </a:bodyPr>
          <a:lstStyle>
            <a:lvl1pPr marL="0" indent="0">
              <a:lnSpc>
                <a:spcPts val="1720"/>
              </a:lnSpc>
              <a:buNone/>
              <a:defRPr sz="2000" b="0" i="0" cap="all" spc="200" baseline="0">
                <a:latin typeface="+mj-lt"/>
                <a:cs typeface="Posterama" panose="020B0504020200020000"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2E342EE-68BB-484D-98C3-48A7847549D4}"/>
              </a:ext>
            </a:extLst>
          </p:cNvPr>
          <p:cNvSpPr>
            <a:spLocks noGrp="1"/>
          </p:cNvSpPr>
          <p:nvPr>
            <p:ph sz="quarter" idx="4"/>
          </p:nvPr>
        </p:nvSpPr>
        <p:spPr>
          <a:xfrm>
            <a:off x="7498080" y="3621024"/>
            <a:ext cx="3886200" cy="1179576"/>
          </a:xfrm>
        </p:spPr>
        <p:txBody>
          <a:bodyPr/>
          <a:lstStyle>
            <a:lvl1pPr marL="0" indent="0">
              <a:lnSpc>
                <a:spcPct val="100000"/>
              </a:lnSpc>
              <a:buNone/>
              <a:defRPr sz="1400"/>
            </a:lvl1pPr>
            <a:lvl2pPr marL="228600">
              <a:lnSpc>
                <a:spcPct val="100000"/>
              </a:lnSpc>
              <a:defRPr sz="1400"/>
            </a:lvl2pPr>
            <a:lvl3pPr marL="457200">
              <a:lnSpc>
                <a:spcPct val="100000"/>
              </a:lnSpc>
              <a:defRPr sz="1400"/>
            </a:lvl3pPr>
            <a:lvl4pPr marL="685800">
              <a:lnSpc>
                <a:spcPct val="100000"/>
              </a:lnSpc>
              <a:defRPr sz="1400"/>
            </a:lvl4pPr>
            <a:lvl5pPr marL="1143000">
              <a:lnSpc>
                <a:spcPct val="100000"/>
              </a:lnSpc>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a:extLst>
              <a:ext uri="{FF2B5EF4-FFF2-40B4-BE49-F238E27FC236}">
                <a16:creationId xmlns:a16="http://schemas.microsoft.com/office/drawing/2014/main" id="{0659A9D2-C6ED-A99E-6041-56B568841809}"/>
              </a:ext>
            </a:extLst>
          </p:cNvPr>
          <p:cNvSpPr>
            <a:spLocks noGrp="1"/>
          </p:cNvSpPr>
          <p:nvPr>
            <p:ph type="sldNum" sz="quarter" idx="11"/>
          </p:nvPr>
        </p:nvSpPr>
        <p:spPr/>
        <p:txBody>
          <a:bodyPr/>
          <a:lstStyle/>
          <a:p>
            <a:fld id="{75DF2D63-3FF5-D547-96B9-BE9CCD1ABA58}" type="slidenum">
              <a:rPr lang="en-US" smtClean="0"/>
              <a:t>‹#›</a:t>
            </a:fld>
            <a:endParaRPr lang="en-US" dirty="0"/>
          </a:p>
        </p:txBody>
      </p:sp>
      <p:sp>
        <p:nvSpPr>
          <p:cNvPr id="12" name="Footer Placeholder 11">
            <a:extLst>
              <a:ext uri="{FF2B5EF4-FFF2-40B4-BE49-F238E27FC236}">
                <a16:creationId xmlns:a16="http://schemas.microsoft.com/office/drawing/2014/main" id="{971F094C-919A-3E78-DE58-27C2B997C940}"/>
              </a:ext>
            </a:extLst>
          </p:cNvPr>
          <p:cNvSpPr>
            <a:spLocks noGrp="1"/>
          </p:cNvSpPr>
          <p:nvPr>
            <p:ph type="ftr" sz="quarter" idx="12"/>
          </p:nvPr>
        </p:nvSpPr>
        <p:spPr/>
        <p:txBody>
          <a:bodyPr/>
          <a:lstStyle/>
          <a:p>
            <a:r>
              <a:rPr lang="en-US" dirty="0"/>
              <a:t>presentation title</a:t>
            </a:r>
          </a:p>
        </p:txBody>
      </p:sp>
      <p:sp>
        <p:nvSpPr>
          <p:cNvPr id="5" name="Picture Placeholder 6">
            <a:extLst>
              <a:ext uri="{FF2B5EF4-FFF2-40B4-BE49-F238E27FC236}">
                <a16:creationId xmlns:a16="http://schemas.microsoft.com/office/drawing/2014/main" id="{AD6DBECB-0E53-C186-A485-96A8FC1252C7}"/>
              </a:ext>
            </a:extLst>
          </p:cNvPr>
          <p:cNvSpPr>
            <a:spLocks noGrp="1"/>
          </p:cNvSpPr>
          <p:nvPr>
            <p:ph type="pic" sz="quarter" idx="14"/>
          </p:nvPr>
        </p:nvSpPr>
        <p:spPr>
          <a:xfrm>
            <a:off x="1298448" y="612648"/>
            <a:ext cx="3200400" cy="3200400"/>
          </a:xfrm>
          <a:prstGeom prst="ellipse">
            <a:avLst/>
          </a:prstGeom>
          <a:noFill/>
        </p:spPr>
        <p:txBody>
          <a:bodyPr anchor="ctr"/>
          <a:lstStyle>
            <a:lvl1pPr marL="0" indent="0" algn="ctr">
              <a:buNone/>
              <a:defRPr/>
            </a:lvl1pPr>
          </a:lstStyle>
          <a:p>
            <a:r>
              <a:rPr lang="en-US"/>
              <a:t>Click icon to add picture</a:t>
            </a:r>
            <a:endParaRPr lang="en-US" dirty="0"/>
          </a:p>
        </p:txBody>
      </p:sp>
      <p:sp>
        <p:nvSpPr>
          <p:cNvPr id="7" name="Text Placeholder 20">
            <a:extLst>
              <a:ext uri="{FF2B5EF4-FFF2-40B4-BE49-F238E27FC236}">
                <a16:creationId xmlns:a16="http://schemas.microsoft.com/office/drawing/2014/main" id="{F0B28D44-29B3-3396-973D-82E361161253}"/>
              </a:ext>
            </a:extLst>
          </p:cNvPr>
          <p:cNvSpPr>
            <a:spLocks noGrp="1"/>
          </p:cNvSpPr>
          <p:nvPr>
            <p:ph type="body" sz="quarter" idx="15"/>
          </p:nvPr>
        </p:nvSpPr>
        <p:spPr>
          <a:xfrm>
            <a:off x="7498080" y="5129784"/>
            <a:ext cx="4114800" cy="347472"/>
          </a:xfrm>
          <a:custGeom>
            <a:avLst/>
            <a:gdLst>
              <a:gd name="connsiteX0" fmla="*/ 0 w 4495744"/>
              <a:gd name="connsiteY0" fmla="*/ 0 h 4648200"/>
              <a:gd name="connsiteX1" fmla="*/ 4495744 w 4495744"/>
              <a:gd name="connsiteY1" fmla="*/ 0 h 4648200"/>
              <a:gd name="connsiteX2" fmla="*/ 4495744 w 4495744"/>
              <a:gd name="connsiteY2" fmla="*/ 4648200 h 4648200"/>
              <a:gd name="connsiteX3" fmla="*/ 0 w 4495744"/>
              <a:gd name="connsiteY3" fmla="*/ 4648200 h 4648200"/>
            </a:gdLst>
            <a:ahLst/>
            <a:cxnLst>
              <a:cxn ang="0">
                <a:pos x="connsiteX0" y="connsiteY0"/>
              </a:cxn>
              <a:cxn ang="0">
                <a:pos x="connsiteX1" y="connsiteY1"/>
              </a:cxn>
              <a:cxn ang="0">
                <a:pos x="connsiteX2" y="connsiteY2"/>
              </a:cxn>
              <a:cxn ang="0">
                <a:pos x="connsiteX3" y="connsiteY3"/>
              </a:cxn>
            </a:cxnLst>
            <a:rect l="l" t="t" r="r" b="b"/>
            <a:pathLst>
              <a:path w="4495744" h="4648200">
                <a:moveTo>
                  <a:pt x="0" y="0"/>
                </a:moveTo>
                <a:lnTo>
                  <a:pt x="4495744" y="0"/>
                </a:lnTo>
                <a:lnTo>
                  <a:pt x="4495744" y="4648200"/>
                </a:lnTo>
                <a:lnTo>
                  <a:pt x="0" y="4648200"/>
                </a:lnTo>
                <a:close/>
              </a:path>
            </a:pathLst>
          </a:custGeom>
          <a:noFill/>
        </p:spPr>
        <p:txBody>
          <a:bodyPr wrap="square" lIns="0" tIns="0" rIns="0" anchor="b" anchorCtr="0">
            <a:noAutofit/>
          </a:bodyPr>
          <a:lstStyle>
            <a:lvl1pPr marL="0" indent="0">
              <a:lnSpc>
                <a:spcPts val="1720"/>
              </a:lnSpc>
              <a:buNone/>
              <a:defRPr sz="2000" b="0" i="0" cap="all" spc="200" baseline="0">
                <a:latin typeface="+mj-lt"/>
                <a:cs typeface="Posterama" panose="020B0504020200020000"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Content Placeholder 5">
            <a:extLst>
              <a:ext uri="{FF2B5EF4-FFF2-40B4-BE49-F238E27FC236}">
                <a16:creationId xmlns:a16="http://schemas.microsoft.com/office/drawing/2014/main" id="{C06156AC-1153-3958-CFE6-6CDCC21C38A9}"/>
              </a:ext>
            </a:extLst>
          </p:cNvPr>
          <p:cNvSpPr>
            <a:spLocks noGrp="1"/>
          </p:cNvSpPr>
          <p:nvPr>
            <p:ph sz="quarter" idx="16"/>
          </p:nvPr>
        </p:nvSpPr>
        <p:spPr>
          <a:xfrm>
            <a:off x="7498080" y="5568696"/>
            <a:ext cx="3886200" cy="905256"/>
          </a:xfrm>
        </p:spPr>
        <p:txBody>
          <a:bodyPr/>
          <a:lstStyle>
            <a:lvl1pPr marL="0" indent="0">
              <a:lnSpc>
                <a:spcPct val="100000"/>
              </a:lnSpc>
              <a:buNone/>
              <a:defRPr sz="1400"/>
            </a:lvl1pPr>
            <a:lvl2pPr marL="228600">
              <a:lnSpc>
                <a:spcPct val="100000"/>
              </a:lnSpc>
              <a:defRPr sz="1400"/>
            </a:lvl2pPr>
            <a:lvl3pPr marL="457200">
              <a:lnSpc>
                <a:spcPct val="100000"/>
              </a:lnSpc>
              <a:defRPr sz="1400"/>
            </a:lvl3pPr>
            <a:lvl4pPr marL="685800">
              <a:lnSpc>
                <a:spcPct val="100000"/>
              </a:lnSpc>
              <a:defRPr sz="1400"/>
            </a:lvl4pPr>
            <a:lvl5pPr marL="1143000">
              <a:lnSpc>
                <a:spcPct val="100000"/>
              </a:lnSpc>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Picture Placeholder 10">
            <a:extLst>
              <a:ext uri="{FF2B5EF4-FFF2-40B4-BE49-F238E27FC236}">
                <a16:creationId xmlns:a16="http://schemas.microsoft.com/office/drawing/2014/main" id="{A4CE90CA-176B-1E45-FECF-0290B1DCF55C}"/>
              </a:ext>
            </a:extLst>
          </p:cNvPr>
          <p:cNvSpPr>
            <a:spLocks noGrp="1"/>
          </p:cNvSpPr>
          <p:nvPr>
            <p:ph type="pic" sz="quarter" idx="17"/>
          </p:nvPr>
        </p:nvSpPr>
        <p:spPr>
          <a:xfrm>
            <a:off x="6245352" y="704088"/>
            <a:ext cx="914400" cy="914400"/>
          </a:xfrm>
        </p:spPr>
        <p:txBody>
          <a:bodyPr anchor="ctr"/>
          <a:lstStyle>
            <a:lvl1pPr marL="0" indent="0" algn="ctr">
              <a:buNone/>
              <a:defRPr sz="900"/>
            </a:lvl1pPr>
          </a:lstStyle>
          <a:p>
            <a:r>
              <a:rPr lang="en-US"/>
              <a:t>Click icon to add picture</a:t>
            </a:r>
            <a:endParaRPr lang="en-US" dirty="0"/>
          </a:p>
        </p:txBody>
      </p:sp>
      <p:sp>
        <p:nvSpPr>
          <p:cNvPr id="13" name="Picture Placeholder 10">
            <a:extLst>
              <a:ext uri="{FF2B5EF4-FFF2-40B4-BE49-F238E27FC236}">
                <a16:creationId xmlns:a16="http://schemas.microsoft.com/office/drawing/2014/main" id="{365BC287-99EE-D6FA-48B9-1E6FFE9357EA}"/>
              </a:ext>
            </a:extLst>
          </p:cNvPr>
          <p:cNvSpPr>
            <a:spLocks noGrp="1"/>
          </p:cNvSpPr>
          <p:nvPr>
            <p:ph type="pic" sz="quarter" idx="18"/>
          </p:nvPr>
        </p:nvSpPr>
        <p:spPr>
          <a:xfrm>
            <a:off x="6245352" y="3273552"/>
            <a:ext cx="914400" cy="914400"/>
          </a:xfrm>
        </p:spPr>
        <p:txBody>
          <a:bodyPr anchor="ctr"/>
          <a:lstStyle>
            <a:lvl1pPr marL="0" indent="0" algn="ctr">
              <a:buNone/>
              <a:defRPr sz="900"/>
            </a:lvl1pPr>
          </a:lstStyle>
          <a:p>
            <a:r>
              <a:rPr lang="en-US"/>
              <a:t>Click icon to add picture</a:t>
            </a:r>
            <a:endParaRPr lang="en-US" dirty="0"/>
          </a:p>
        </p:txBody>
      </p:sp>
      <p:sp>
        <p:nvSpPr>
          <p:cNvPr id="14" name="Picture Placeholder 10">
            <a:extLst>
              <a:ext uri="{FF2B5EF4-FFF2-40B4-BE49-F238E27FC236}">
                <a16:creationId xmlns:a16="http://schemas.microsoft.com/office/drawing/2014/main" id="{ECE7A377-A1E6-77DF-79F9-F251BD757741}"/>
              </a:ext>
            </a:extLst>
          </p:cNvPr>
          <p:cNvSpPr>
            <a:spLocks noGrp="1"/>
          </p:cNvSpPr>
          <p:nvPr>
            <p:ph type="pic" sz="quarter" idx="19"/>
          </p:nvPr>
        </p:nvSpPr>
        <p:spPr>
          <a:xfrm>
            <a:off x="6245352" y="5166360"/>
            <a:ext cx="914400" cy="914400"/>
          </a:xfrm>
        </p:spPr>
        <p:txBody>
          <a:bodyPr anchor="ctr"/>
          <a:lstStyle>
            <a:lvl1pPr marL="0" indent="0" algn="ctr">
              <a:buNone/>
              <a:defRPr sz="900"/>
            </a:lvl1pPr>
          </a:lstStyle>
          <a:p>
            <a:r>
              <a:rPr lang="en-US"/>
              <a:t>Click icon to add picture</a:t>
            </a:r>
            <a:endParaRPr lang="en-US" dirty="0"/>
          </a:p>
        </p:txBody>
      </p:sp>
      <p:cxnSp>
        <p:nvCxnSpPr>
          <p:cNvPr id="15" name="Straight Connector 14">
            <a:extLst>
              <a:ext uri="{FF2B5EF4-FFF2-40B4-BE49-F238E27FC236}">
                <a16:creationId xmlns:a16="http://schemas.microsoft.com/office/drawing/2014/main" id="{52D976B1-BEF2-CB69-E97E-A6DAD1F04689}"/>
              </a:ext>
            </a:extLst>
          </p:cNvPr>
          <p:cNvCxnSpPr>
            <a:cxnSpLocks/>
          </p:cNvCxnSpPr>
          <p:nvPr userDrawn="1"/>
        </p:nvCxnSpPr>
        <p:spPr>
          <a:xfrm>
            <a:off x="1298448" y="6111876"/>
            <a:ext cx="41148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31164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ummary">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F9358819-7D9B-11CB-DBC5-CC8BC5C076D2}"/>
              </a:ext>
            </a:extLst>
          </p:cNvPr>
          <p:cNvSpPr>
            <a:spLocks noGrp="1"/>
          </p:cNvSpPr>
          <p:nvPr>
            <p:ph type="sldNum" sz="quarter" idx="10"/>
          </p:nvPr>
        </p:nvSpPr>
        <p:spPr/>
        <p:txBody>
          <a:bodyPr/>
          <a:lstStyle/>
          <a:p>
            <a:fld id="{75DF2D63-3FF5-D547-96B9-BE9CCD1ABA58}" type="slidenum">
              <a:rPr lang="en-US" smtClean="0"/>
              <a:pPr/>
              <a:t>‹#›</a:t>
            </a:fld>
            <a:endParaRPr lang="en-US" dirty="0"/>
          </a:p>
        </p:txBody>
      </p:sp>
      <p:sp>
        <p:nvSpPr>
          <p:cNvPr id="4" name="Footer Placeholder 3">
            <a:extLst>
              <a:ext uri="{FF2B5EF4-FFF2-40B4-BE49-F238E27FC236}">
                <a16:creationId xmlns:a16="http://schemas.microsoft.com/office/drawing/2014/main" id="{B2EB2EEB-FE70-98B2-9437-0E1E91F929E8}"/>
              </a:ext>
            </a:extLst>
          </p:cNvPr>
          <p:cNvSpPr>
            <a:spLocks noGrp="1"/>
          </p:cNvSpPr>
          <p:nvPr>
            <p:ph type="ftr" sz="quarter" idx="11"/>
          </p:nvPr>
        </p:nvSpPr>
        <p:spPr/>
        <p:txBody>
          <a:bodyPr/>
          <a:lstStyle/>
          <a:p>
            <a:r>
              <a:rPr lang="en-US" dirty="0"/>
              <a:t>presentation title</a:t>
            </a:r>
          </a:p>
        </p:txBody>
      </p:sp>
      <p:cxnSp>
        <p:nvCxnSpPr>
          <p:cNvPr id="5" name="Straight Connector 4">
            <a:extLst>
              <a:ext uri="{FF2B5EF4-FFF2-40B4-BE49-F238E27FC236}">
                <a16:creationId xmlns:a16="http://schemas.microsoft.com/office/drawing/2014/main" id="{DFAA902D-BDC9-E5AF-D40D-7B8DE616EBE0}"/>
              </a:ext>
            </a:extLst>
          </p:cNvPr>
          <p:cNvCxnSpPr>
            <a:cxnSpLocks/>
          </p:cNvCxnSpPr>
          <p:nvPr userDrawn="1"/>
        </p:nvCxnSpPr>
        <p:spPr>
          <a:xfrm>
            <a:off x="5890260" y="1536192"/>
            <a:ext cx="41148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92A4017E-4CAA-8499-38AE-3A3306A7EB26}"/>
              </a:ext>
            </a:extLst>
          </p:cNvPr>
          <p:cNvSpPr>
            <a:spLocks noGrp="1"/>
          </p:cNvSpPr>
          <p:nvPr>
            <p:ph type="body" sz="quarter" idx="12"/>
          </p:nvPr>
        </p:nvSpPr>
        <p:spPr>
          <a:xfrm>
            <a:off x="2834640" y="2057400"/>
            <a:ext cx="6519672" cy="2971800"/>
          </a:xfrm>
          <a:solidFill>
            <a:schemeClr val="accent4"/>
          </a:solidFill>
        </p:spPr>
        <p:txBody>
          <a:bodyPr lIns="576072" tIns="228600" rIns="576072" bIns="228600" anchor="ctr"/>
          <a:lstStyle>
            <a:lvl1pPr marL="0" indent="0" algn="ctr">
              <a:lnSpc>
                <a:spcPts val="2460"/>
              </a:lnSpc>
              <a:buNone/>
              <a:defRPr sz="2000"/>
            </a:lvl1pPr>
          </a:lstStyle>
          <a:p>
            <a:pPr lvl="0"/>
            <a:r>
              <a:rPr lang="en-US"/>
              <a:t>Click to edit Master text styles</a:t>
            </a:r>
          </a:p>
        </p:txBody>
      </p:sp>
      <p:sp>
        <p:nvSpPr>
          <p:cNvPr id="11" name="Picture Placeholder 10">
            <a:extLst>
              <a:ext uri="{FF2B5EF4-FFF2-40B4-BE49-F238E27FC236}">
                <a16:creationId xmlns:a16="http://schemas.microsoft.com/office/drawing/2014/main" id="{E9103CB5-F9EF-D6DA-A5D4-DCCAEBEBE615}"/>
              </a:ext>
            </a:extLst>
          </p:cNvPr>
          <p:cNvSpPr>
            <a:spLocks noGrp="1"/>
          </p:cNvSpPr>
          <p:nvPr>
            <p:ph type="pic" sz="quarter" idx="13"/>
          </p:nvPr>
        </p:nvSpPr>
        <p:spPr>
          <a:xfrm>
            <a:off x="2871216" y="5330952"/>
            <a:ext cx="6519672" cy="1527048"/>
          </a:xfrm>
        </p:spPr>
        <p:txBody>
          <a:bodyPr/>
          <a:lstStyle/>
          <a:p>
            <a:r>
              <a:rPr lang="en-US"/>
              <a:t>Click icon to add picture</a:t>
            </a:r>
            <a:endParaRPr lang="en-US" dirty="0"/>
          </a:p>
        </p:txBody>
      </p:sp>
      <p:sp>
        <p:nvSpPr>
          <p:cNvPr id="2" name="Title 1">
            <a:extLst>
              <a:ext uri="{FF2B5EF4-FFF2-40B4-BE49-F238E27FC236}">
                <a16:creationId xmlns:a16="http://schemas.microsoft.com/office/drawing/2014/main" id="{E217F00C-8F19-CB9F-D5BF-9A5F4C77E256}"/>
              </a:ext>
            </a:extLst>
          </p:cNvPr>
          <p:cNvSpPr>
            <a:spLocks noGrp="1"/>
          </p:cNvSpPr>
          <p:nvPr>
            <p:ph type="title"/>
          </p:nvPr>
        </p:nvSpPr>
        <p:spPr>
          <a:xfrm>
            <a:off x="4116324" y="609600"/>
            <a:ext cx="3959352" cy="530352"/>
          </a:xfrm>
        </p:spPr>
        <p:txBody>
          <a:bodyPr/>
          <a:lstStyle>
            <a:lvl1pPr algn="ctr">
              <a:defRPr/>
            </a:lvl1pPr>
          </a:lstStyle>
          <a:p>
            <a:r>
              <a:rPr lang="en-US"/>
              <a:t>Click to edit Master title style</a:t>
            </a:r>
            <a:endParaRPr lang="en-US" dirty="0"/>
          </a:p>
        </p:txBody>
      </p:sp>
    </p:spTree>
    <p:extLst>
      <p:ext uri="{BB962C8B-B14F-4D97-AF65-F5344CB8AC3E}">
        <p14:creationId xmlns:p14="http://schemas.microsoft.com/office/powerpoint/2010/main" val="14666269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Closing">
    <p:spTree>
      <p:nvGrpSpPr>
        <p:cNvPr id="1" name=""/>
        <p:cNvGrpSpPr/>
        <p:nvPr/>
      </p:nvGrpSpPr>
      <p:grpSpPr>
        <a:xfrm>
          <a:off x="0" y="0"/>
          <a:ext cx="0" cy="0"/>
          <a:chOff x="0" y="0"/>
          <a:chExt cx="0" cy="0"/>
        </a:xfrm>
      </p:grpSpPr>
      <p:sp>
        <p:nvSpPr>
          <p:cNvPr id="19" name="Picture Placeholder 18">
            <a:extLst>
              <a:ext uri="{FF2B5EF4-FFF2-40B4-BE49-F238E27FC236}">
                <a16:creationId xmlns:a16="http://schemas.microsoft.com/office/drawing/2014/main" id="{8C402F40-958A-D2BF-629C-39B659EC95D4}"/>
              </a:ext>
            </a:extLst>
          </p:cNvPr>
          <p:cNvSpPr>
            <a:spLocks noGrp="1"/>
          </p:cNvSpPr>
          <p:nvPr>
            <p:ph type="pic" sz="quarter" idx="12"/>
          </p:nvPr>
        </p:nvSpPr>
        <p:spPr>
          <a:xfrm>
            <a:off x="0" y="1"/>
            <a:ext cx="12191999" cy="6858000"/>
          </a:xfrm>
          <a:custGeom>
            <a:avLst/>
            <a:gdLst>
              <a:gd name="connsiteX0" fmla="*/ 5890261 w 12191999"/>
              <a:gd name="connsiteY0" fmla="*/ 4496651 h 6858000"/>
              <a:gd name="connsiteX1" fmla="*/ 5890261 w 12191999"/>
              <a:gd name="connsiteY1" fmla="*/ 4584953 h 6858000"/>
              <a:gd name="connsiteX2" fmla="*/ 6299835 w 12191999"/>
              <a:gd name="connsiteY2" fmla="*/ 4584953 h 6858000"/>
              <a:gd name="connsiteX3" fmla="*/ 6299835 w 12191999"/>
              <a:gd name="connsiteY3" fmla="*/ 4496651 h 6858000"/>
              <a:gd name="connsiteX4" fmla="*/ 0 w 12191999"/>
              <a:gd name="connsiteY4" fmla="*/ 0 h 6858000"/>
              <a:gd name="connsiteX5" fmla="*/ 12191999 w 12191999"/>
              <a:gd name="connsiteY5" fmla="*/ 0 h 6858000"/>
              <a:gd name="connsiteX6" fmla="*/ 12191999 w 12191999"/>
              <a:gd name="connsiteY6" fmla="*/ 6858000 h 6858000"/>
              <a:gd name="connsiteX7" fmla="*/ 0 w 12191999"/>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1999" h="6858000">
                <a:moveTo>
                  <a:pt x="5890261" y="4496651"/>
                </a:moveTo>
                <a:lnTo>
                  <a:pt x="5890261" y="4584953"/>
                </a:lnTo>
                <a:lnTo>
                  <a:pt x="6299835" y="4584953"/>
                </a:lnTo>
                <a:lnTo>
                  <a:pt x="6299835" y="4496651"/>
                </a:lnTo>
                <a:close/>
                <a:moveTo>
                  <a:pt x="0" y="0"/>
                </a:moveTo>
                <a:lnTo>
                  <a:pt x="12191999" y="0"/>
                </a:lnTo>
                <a:lnTo>
                  <a:pt x="12191999" y="6858000"/>
                </a:lnTo>
                <a:lnTo>
                  <a:pt x="0" y="6858000"/>
                </a:lnTo>
                <a:close/>
              </a:path>
            </a:pathLst>
          </a:custGeom>
        </p:spPr>
        <p:txBody>
          <a:bodyPr wrap="square">
            <a:noAutofit/>
          </a:bodyPr>
          <a:lstStyle/>
          <a:p>
            <a:r>
              <a:rPr lang="en-US"/>
              <a:t>Click icon to add picture</a:t>
            </a:r>
            <a:endParaRPr lang="en-US" dirty="0"/>
          </a:p>
        </p:txBody>
      </p:sp>
      <p:sp>
        <p:nvSpPr>
          <p:cNvPr id="16" name="Title 15">
            <a:extLst>
              <a:ext uri="{FF2B5EF4-FFF2-40B4-BE49-F238E27FC236}">
                <a16:creationId xmlns:a16="http://schemas.microsoft.com/office/drawing/2014/main" id="{ABAFD431-F46D-3701-6A51-738ADAF3A5E3}"/>
              </a:ext>
            </a:extLst>
          </p:cNvPr>
          <p:cNvSpPr>
            <a:spLocks noGrp="1"/>
          </p:cNvSpPr>
          <p:nvPr>
            <p:ph type="title"/>
          </p:nvPr>
        </p:nvSpPr>
        <p:spPr>
          <a:xfrm>
            <a:off x="1535715" y="1485302"/>
            <a:ext cx="9120570" cy="3887396"/>
          </a:xfrm>
          <a:custGeom>
            <a:avLst/>
            <a:gdLst>
              <a:gd name="connsiteX0" fmla="*/ 4354545 w 9120570"/>
              <a:gd name="connsiteY0" fmla="*/ 3011350 h 3887396"/>
              <a:gd name="connsiteX1" fmla="*/ 4354545 w 9120570"/>
              <a:gd name="connsiteY1" fmla="*/ 3099652 h 3887396"/>
              <a:gd name="connsiteX2" fmla="*/ 4764120 w 9120570"/>
              <a:gd name="connsiteY2" fmla="*/ 3099652 h 3887396"/>
              <a:gd name="connsiteX3" fmla="*/ 4764120 w 9120570"/>
              <a:gd name="connsiteY3" fmla="*/ 3011350 h 3887396"/>
              <a:gd name="connsiteX4" fmla="*/ 0 w 9120570"/>
              <a:gd name="connsiteY4" fmla="*/ 0 h 3887396"/>
              <a:gd name="connsiteX5" fmla="*/ 9120570 w 9120570"/>
              <a:gd name="connsiteY5" fmla="*/ 0 h 3887396"/>
              <a:gd name="connsiteX6" fmla="*/ 9120570 w 9120570"/>
              <a:gd name="connsiteY6" fmla="*/ 3887396 h 3887396"/>
              <a:gd name="connsiteX7" fmla="*/ 0 w 9120570"/>
              <a:gd name="connsiteY7" fmla="*/ 3887396 h 38873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20570" h="3887396">
                <a:moveTo>
                  <a:pt x="4354545" y="3011350"/>
                </a:moveTo>
                <a:lnTo>
                  <a:pt x="4354545" y="3099652"/>
                </a:lnTo>
                <a:lnTo>
                  <a:pt x="4764120" y="3099652"/>
                </a:lnTo>
                <a:lnTo>
                  <a:pt x="4764120" y="3011350"/>
                </a:lnTo>
                <a:close/>
                <a:moveTo>
                  <a:pt x="0" y="0"/>
                </a:moveTo>
                <a:lnTo>
                  <a:pt x="9120570" y="0"/>
                </a:lnTo>
                <a:lnTo>
                  <a:pt x="9120570" y="3887396"/>
                </a:lnTo>
                <a:lnTo>
                  <a:pt x="0" y="3887396"/>
                </a:lnTo>
                <a:close/>
              </a:path>
            </a:pathLst>
          </a:custGeom>
          <a:solidFill>
            <a:schemeClr val="accent1">
              <a:lumMod val="20000"/>
              <a:lumOff val="80000"/>
            </a:schemeClr>
          </a:solidFill>
        </p:spPr>
        <p:txBody>
          <a:bodyPr wrap="square" bIns="1097280" anchor="b">
            <a:noAutofit/>
          </a:bodyPr>
          <a:lstStyle>
            <a:lvl1pPr algn="ctr">
              <a:defRPr/>
            </a:lvl1pPr>
          </a:lstStyle>
          <a:p>
            <a:r>
              <a:rPr lang="en-US"/>
              <a:t>Click to edit Master title style</a:t>
            </a:r>
            <a:endParaRPr lang="en-US" dirty="0"/>
          </a:p>
        </p:txBody>
      </p:sp>
      <p:sp>
        <p:nvSpPr>
          <p:cNvPr id="11" name="Picture Placeholder 10">
            <a:extLst>
              <a:ext uri="{FF2B5EF4-FFF2-40B4-BE49-F238E27FC236}">
                <a16:creationId xmlns:a16="http://schemas.microsoft.com/office/drawing/2014/main" id="{CAFD788D-D699-2BA7-3637-AA3B48C09084}"/>
              </a:ext>
            </a:extLst>
          </p:cNvPr>
          <p:cNvSpPr>
            <a:spLocks noGrp="1"/>
          </p:cNvSpPr>
          <p:nvPr>
            <p:ph type="pic" sz="quarter" idx="13"/>
          </p:nvPr>
        </p:nvSpPr>
        <p:spPr>
          <a:xfrm>
            <a:off x="4953000" y="612648"/>
            <a:ext cx="2286000" cy="2286000"/>
          </a:xfrm>
          <a:prstGeom prst="ellipse">
            <a:avLst/>
          </a:prstGeom>
        </p:spPr>
        <p:txBody>
          <a:bodyPr anchor="ctr"/>
          <a:lstStyle>
            <a:lvl1pPr marL="0" indent="0" algn="ctr">
              <a:buNone/>
              <a:defRPr sz="1050"/>
            </a:lvl1pPr>
          </a:lstStyle>
          <a:p>
            <a:r>
              <a:rPr lang="en-US"/>
              <a:t>Click icon to add picture</a:t>
            </a:r>
            <a:endParaRPr lang="en-US" dirty="0"/>
          </a:p>
        </p:txBody>
      </p:sp>
      <p:sp>
        <p:nvSpPr>
          <p:cNvPr id="13" name="Text Placeholder 12">
            <a:extLst>
              <a:ext uri="{FF2B5EF4-FFF2-40B4-BE49-F238E27FC236}">
                <a16:creationId xmlns:a16="http://schemas.microsoft.com/office/drawing/2014/main" id="{7808A0C0-A02B-D1C7-6DE5-CA25624AD099}"/>
              </a:ext>
            </a:extLst>
          </p:cNvPr>
          <p:cNvSpPr>
            <a:spLocks noGrp="1"/>
          </p:cNvSpPr>
          <p:nvPr>
            <p:ph type="body" sz="quarter" idx="14"/>
          </p:nvPr>
        </p:nvSpPr>
        <p:spPr>
          <a:xfrm>
            <a:off x="1572768" y="5751576"/>
            <a:ext cx="9116568" cy="722376"/>
          </a:xfrm>
        </p:spPr>
        <p:txBody>
          <a:bodyPr anchor="ctr"/>
          <a:lstStyle>
            <a:lvl1pPr marL="0" indent="0" algn="ctr">
              <a:buNone/>
              <a:defRPr sz="2000" cap="all" baseline="0"/>
            </a:lvl1pPr>
          </a:lstStyle>
          <a:p>
            <a:pPr lvl="0"/>
            <a:r>
              <a:rPr lang="en-US"/>
              <a:t>Click to edit Master text styles</a:t>
            </a:r>
          </a:p>
        </p:txBody>
      </p:sp>
      <p:sp>
        <p:nvSpPr>
          <p:cNvPr id="20" name="Rectangle 19">
            <a:extLst>
              <a:ext uri="{FF2B5EF4-FFF2-40B4-BE49-F238E27FC236}">
                <a16:creationId xmlns:a16="http://schemas.microsoft.com/office/drawing/2014/main" id="{469017C4-5BB0-DF6F-781B-FB81A3A5D977}"/>
              </a:ext>
            </a:extLst>
          </p:cNvPr>
          <p:cNvSpPr/>
          <p:nvPr userDrawn="1"/>
        </p:nvSpPr>
        <p:spPr>
          <a:xfrm>
            <a:off x="5890260" y="4496652"/>
            <a:ext cx="409575" cy="883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191105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5ED18-7A07-47F1-8056-CD86B076AFE2}"/>
              </a:ext>
            </a:extLst>
          </p:cNvPr>
          <p:cNvSpPr>
            <a:spLocks noGrp="1"/>
          </p:cNvSpPr>
          <p:nvPr>
            <p:ph type="title"/>
          </p:nvPr>
        </p:nvSpPr>
        <p:spPr/>
        <p:txBody>
          <a:bodyPr/>
          <a:lstStyle/>
          <a:p>
            <a:r>
              <a:rPr lang="en-US"/>
              <a:t>Click to edit Master title style</a:t>
            </a:r>
            <a:endParaRPr lang="en-US" dirty="0"/>
          </a:p>
        </p:txBody>
      </p:sp>
      <p:sp>
        <p:nvSpPr>
          <p:cNvPr id="5" name="Slide Number Placeholder 4">
            <a:extLst>
              <a:ext uri="{FF2B5EF4-FFF2-40B4-BE49-F238E27FC236}">
                <a16:creationId xmlns:a16="http://schemas.microsoft.com/office/drawing/2014/main" id="{814BC7BE-FECC-8573-D4F0-FA004B4A04F4}"/>
              </a:ext>
            </a:extLst>
          </p:cNvPr>
          <p:cNvSpPr>
            <a:spLocks noGrp="1"/>
          </p:cNvSpPr>
          <p:nvPr>
            <p:ph type="sldNum" sz="quarter" idx="11"/>
          </p:nvPr>
        </p:nvSpPr>
        <p:spPr/>
        <p:txBody>
          <a:bodyPr/>
          <a:lstStyle/>
          <a:p>
            <a:fld id="{75DF2D63-3FF5-D547-96B9-BE9CCD1ABA58}" type="slidenum">
              <a:rPr lang="en-US" smtClean="0"/>
              <a:t>‹#›</a:t>
            </a:fld>
            <a:endParaRPr lang="en-US" dirty="0"/>
          </a:p>
        </p:txBody>
      </p:sp>
      <p:sp>
        <p:nvSpPr>
          <p:cNvPr id="8" name="Footer Placeholder 7">
            <a:extLst>
              <a:ext uri="{FF2B5EF4-FFF2-40B4-BE49-F238E27FC236}">
                <a16:creationId xmlns:a16="http://schemas.microsoft.com/office/drawing/2014/main" id="{A4DB0707-D3A6-4BF0-3225-EC3851AD7387}"/>
              </a:ext>
            </a:extLst>
          </p:cNvPr>
          <p:cNvSpPr>
            <a:spLocks noGrp="1"/>
          </p:cNvSpPr>
          <p:nvPr>
            <p:ph type="ftr" sz="quarter" idx="12"/>
          </p:nvPr>
        </p:nvSpPr>
        <p:spPr/>
        <p:txBody>
          <a:bodyPr/>
          <a:lstStyle/>
          <a:p>
            <a:r>
              <a:rPr lang="en-US" dirty="0"/>
              <a:t>presentation title</a:t>
            </a:r>
          </a:p>
        </p:txBody>
      </p:sp>
    </p:spTree>
    <p:extLst>
      <p:ext uri="{BB962C8B-B14F-4D97-AF65-F5344CB8AC3E}">
        <p14:creationId xmlns:p14="http://schemas.microsoft.com/office/powerpoint/2010/main" val="14769475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81AE946-135C-E4E8-BA60-64AB48B87F80}"/>
              </a:ext>
            </a:extLst>
          </p:cNvPr>
          <p:cNvSpPr>
            <a:spLocks noGrp="1"/>
          </p:cNvSpPr>
          <p:nvPr>
            <p:ph type="sldNum" sz="quarter" idx="11"/>
          </p:nvPr>
        </p:nvSpPr>
        <p:spPr/>
        <p:txBody>
          <a:bodyPr/>
          <a:lstStyle/>
          <a:p>
            <a:fld id="{75DF2D63-3FF5-D547-96B9-BE9CCD1ABA58}" type="slidenum">
              <a:rPr lang="en-US" smtClean="0"/>
              <a:t>‹#›</a:t>
            </a:fld>
            <a:endParaRPr lang="en-US" dirty="0"/>
          </a:p>
        </p:txBody>
      </p:sp>
      <p:sp>
        <p:nvSpPr>
          <p:cNvPr id="7" name="Footer Placeholder 6">
            <a:extLst>
              <a:ext uri="{FF2B5EF4-FFF2-40B4-BE49-F238E27FC236}">
                <a16:creationId xmlns:a16="http://schemas.microsoft.com/office/drawing/2014/main" id="{FFD67329-9F30-BEB7-31E2-FECA7FD59B06}"/>
              </a:ext>
            </a:extLst>
          </p:cNvPr>
          <p:cNvSpPr>
            <a:spLocks noGrp="1"/>
          </p:cNvSpPr>
          <p:nvPr>
            <p:ph type="ftr" sz="quarter" idx="12"/>
          </p:nvPr>
        </p:nvSpPr>
        <p:spPr/>
        <p:txBody>
          <a:bodyPr/>
          <a:lstStyle/>
          <a:p>
            <a:r>
              <a:rPr lang="en-US" dirty="0"/>
              <a:t>presentation title</a:t>
            </a:r>
          </a:p>
        </p:txBody>
      </p:sp>
    </p:spTree>
    <p:extLst>
      <p:ext uri="{BB962C8B-B14F-4D97-AF65-F5344CB8AC3E}">
        <p14:creationId xmlns:p14="http://schemas.microsoft.com/office/powerpoint/2010/main" val="28751072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BD6A3-F987-4FCC-A6EF-2EF0D33C0888}"/>
              </a:ext>
            </a:extLst>
          </p:cNvPr>
          <p:cNvSpPr>
            <a:spLocks noGrp="1"/>
          </p:cNvSpPr>
          <p:nvPr>
            <p:ph type="title"/>
          </p:nvPr>
        </p:nvSpPr>
        <p:spPr>
          <a:xfrm>
            <a:off x="129844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C3F06A0-63CE-4272-B90E-4F20296BFBEB}"/>
              </a:ext>
            </a:extLst>
          </p:cNvPr>
          <p:cNvSpPr>
            <a:spLocks noGrp="1"/>
          </p:cNvSpPr>
          <p:nvPr>
            <p:ph idx="1"/>
          </p:nvPr>
        </p:nvSpPr>
        <p:spPr>
          <a:xfrm>
            <a:off x="5230684" y="987425"/>
            <a:ext cx="612470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8467220-06E3-427A-B4D3-9B0030E09DBB}"/>
              </a:ext>
            </a:extLst>
          </p:cNvPr>
          <p:cNvSpPr>
            <a:spLocks noGrp="1"/>
          </p:cNvSpPr>
          <p:nvPr>
            <p:ph type="body" sz="half" idx="2"/>
          </p:nvPr>
        </p:nvSpPr>
        <p:spPr>
          <a:xfrm>
            <a:off x="129844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73183587-0236-046F-3B80-4D4EEA7A8009}"/>
              </a:ext>
            </a:extLst>
          </p:cNvPr>
          <p:cNvSpPr>
            <a:spLocks noGrp="1"/>
          </p:cNvSpPr>
          <p:nvPr>
            <p:ph type="sldNum" sz="quarter" idx="11"/>
          </p:nvPr>
        </p:nvSpPr>
        <p:spPr/>
        <p:txBody>
          <a:bodyPr/>
          <a:lstStyle/>
          <a:p>
            <a:fld id="{75DF2D63-3FF5-D547-96B9-BE9CCD1ABA58}" type="slidenum">
              <a:rPr lang="en-US" smtClean="0"/>
              <a:t>‹#›</a:t>
            </a:fld>
            <a:endParaRPr lang="en-US" dirty="0"/>
          </a:p>
        </p:txBody>
      </p:sp>
      <p:sp>
        <p:nvSpPr>
          <p:cNvPr id="10" name="Footer Placeholder 9">
            <a:extLst>
              <a:ext uri="{FF2B5EF4-FFF2-40B4-BE49-F238E27FC236}">
                <a16:creationId xmlns:a16="http://schemas.microsoft.com/office/drawing/2014/main" id="{60C67779-9FAD-3FE4-5C67-7E5313C03B45}"/>
              </a:ext>
            </a:extLst>
          </p:cNvPr>
          <p:cNvSpPr>
            <a:spLocks noGrp="1"/>
          </p:cNvSpPr>
          <p:nvPr>
            <p:ph type="ftr" sz="quarter" idx="12"/>
          </p:nvPr>
        </p:nvSpPr>
        <p:spPr/>
        <p:txBody>
          <a:bodyPr/>
          <a:lstStyle/>
          <a:p>
            <a:r>
              <a:rPr lang="en-US" dirty="0"/>
              <a:t>presentation title</a:t>
            </a:r>
          </a:p>
        </p:txBody>
      </p:sp>
    </p:spTree>
    <p:extLst>
      <p:ext uri="{BB962C8B-B14F-4D97-AF65-F5344CB8AC3E}">
        <p14:creationId xmlns:p14="http://schemas.microsoft.com/office/powerpoint/2010/main" val="7992005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08F2A-1C19-4116-80DF-E24EDDF283FF}"/>
              </a:ext>
            </a:extLst>
          </p:cNvPr>
          <p:cNvSpPr>
            <a:spLocks noGrp="1"/>
          </p:cNvSpPr>
          <p:nvPr>
            <p:ph type="title"/>
          </p:nvPr>
        </p:nvSpPr>
        <p:spPr>
          <a:xfrm>
            <a:off x="129844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8A489A7-7CA6-4CC9-B634-FCB2E102C6B9}"/>
              </a:ext>
            </a:extLst>
          </p:cNvPr>
          <p:cNvSpPr>
            <a:spLocks noGrp="1"/>
          </p:cNvSpPr>
          <p:nvPr>
            <p:ph type="pic" idx="1"/>
          </p:nvPr>
        </p:nvSpPr>
        <p:spPr>
          <a:xfrm>
            <a:off x="5230684" y="993775"/>
            <a:ext cx="6124703"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7DF5F80D-1DB9-4E0A-8F68-924FC1C9C3BA}"/>
              </a:ext>
            </a:extLst>
          </p:cNvPr>
          <p:cNvSpPr>
            <a:spLocks noGrp="1"/>
          </p:cNvSpPr>
          <p:nvPr>
            <p:ph type="body" sz="half" idx="2"/>
          </p:nvPr>
        </p:nvSpPr>
        <p:spPr>
          <a:xfrm>
            <a:off x="129844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3AD70A4E-ED43-B5A1-F8FE-762E21A30A3E}"/>
              </a:ext>
            </a:extLst>
          </p:cNvPr>
          <p:cNvSpPr>
            <a:spLocks noGrp="1"/>
          </p:cNvSpPr>
          <p:nvPr>
            <p:ph type="sldNum" sz="quarter" idx="11"/>
          </p:nvPr>
        </p:nvSpPr>
        <p:spPr/>
        <p:txBody>
          <a:bodyPr/>
          <a:lstStyle/>
          <a:p>
            <a:fld id="{75DF2D63-3FF5-D547-96B9-BE9CCD1ABA58}" type="slidenum">
              <a:rPr lang="en-US" smtClean="0"/>
              <a:t>‹#›</a:t>
            </a:fld>
            <a:endParaRPr lang="en-US" dirty="0"/>
          </a:p>
        </p:txBody>
      </p:sp>
      <p:sp>
        <p:nvSpPr>
          <p:cNvPr id="10" name="Footer Placeholder 9">
            <a:extLst>
              <a:ext uri="{FF2B5EF4-FFF2-40B4-BE49-F238E27FC236}">
                <a16:creationId xmlns:a16="http://schemas.microsoft.com/office/drawing/2014/main" id="{A4125545-56D8-5212-AA45-63F7C1DBF101}"/>
              </a:ext>
            </a:extLst>
          </p:cNvPr>
          <p:cNvSpPr>
            <a:spLocks noGrp="1"/>
          </p:cNvSpPr>
          <p:nvPr>
            <p:ph type="ftr" sz="quarter" idx="12"/>
          </p:nvPr>
        </p:nvSpPr>
        <p:spPr/>
        <p:txBody>
          <a:bodyPr/>
          <a:lstStyle/>
          <a:p>
            <a:r>
              <a:rPr lang="en-US" dirty="0"/>
              <a:t>presentation title</a:t>
            </a:r>
          </a:p>
        </p:txBody>
      </p:sp>
    </p:spTree>
    <p:extLst>
      <p:ext uri="{BB962C8B-B14F-4D97-AF65-F5344CB8AC3E}">
        <p14:creationId xmlns:p14="http://schemas.microsoft.com/office/powerpoint/2010/main" val="435165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with image righ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94B2501-78A9-E41B-7C2D-09F09ADDCB5E}"/>
              </a:ext>
            </a:extLst>
          </p:cNvPr>
          <p:cNvSpPr/>
          <p:nvPr userDrawn="1"/>
        </p:nvSpPr>
        <p:spPr>
          <a:xfrm>
            <a:off x="8610600" y="0"/>
            <a:ext cx="35814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BA0478E-A529-CF4E-CE5C-583ACA20D66C}"/>
              </a:ext>
            </a:extLst>
          </p:cNvPr>
          <p:cNvSpPr/>
          <p:nvPr userDrawn="1"/>
        </p:nvSpPr>
        <p:spPr>
          <a:xfrm>
            <a:off x="4462849" y="685800"/>
            <a:ext cx="7119551" cy="54864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295400" y="1124712"/>
            <a:ext cx="3886200" cy="548640"/>
          </a:xfrm>
        </p:spPr>
        <p:txBody>
          <a:bodyPr/>
          <a:lstStyle>
            <a:lvl1pPr>
              <a:defRPr spc="300" baseline="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295400" y="2816352"/>
            <a:ext cx="3602736" cy="3364992"/>
          </a:xfrm>
        </p:spPr>
        <p:txBody>
          <a:bodyPr/>
          <a:lstStyle>
            <a:lvl1pPr marL="0" indent="0">
              <a:lnSpc>
                <a:spcPct val="150000"/>
              </a:lnSpc>
              <a:buNone/>
              <a:defRPr sz="2000" cap="all" spc="0" baseline="0"/>
            </a:lvl1pPr>
            <a:lvl2pPr marL="228600">
              <a:defRPr spc="0" baseline="0"/>
            </a:lvl2pPr>
            <a:lvl3pPr marL="457200">
              <a:defRPr spc="0" baseline="0"/>
            </a:lvl3pPr>
            <a:lvl4pPr marL="685800">
              <a:defRPr spc="0" baseline="0"/>
            </a:lvl4pPr>
            <a:lvl5pPr marL="1143000">
              <a:defRPr spc="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Box 5">
            <a:extLst>
              <a:ext uri="{FF2B5EF4-FFF2-40B4-BE49-F238E27FC236}">
                <a16:creationId xmlns:a16="http://schemas.microsoft.com/office/drawing/2014/main" id="{D17F99EA-AB5F-24F3-D971-2B9BDE3B4F3C}"/>
              </a:ext>
            </a:extLst>
          </p:cNvPr>
          <p:cNvSpPr txBox="1"/>
          <p:nvPr userDrawn="1"/>
        </p:nvSpPr>
        <p:spPr>
          <a:xfrm>
            <a:off x="641838" y="5547946"/>
            <a:ext cx="184731" cy="369332"/>
          </a:xfrm>
          <a:prstGeom prst="rect">
            <a:avLst/>
          </a:prstGeom>
          <a:noFill/>
        </p:spPr>
        <p:txBody>
          <a:bodyPr wrap="none" rtlCol="0">
            <a:spAutoFit/>
          </a:bodyPr>
          <a:lstStyle/>
          <a:p>
            <a:endParaRPr lang="en-US" dirty="0"/>
          </a:p>
        </p:txBody>
      </p:sp>
      <p:sp>
        <p:nvSpPr>
          <p:cNvPr id="9" name="Slide Number Placeholder 8">
            <a:extLst>
              <a:ext uri="{FF2B5EF4-FFF2-40B4-BE49-F238E27FC236}">
                <a16:creationId xmlns:a16="http://schemas.microsoft.com/office/drawing/2014/main" id="{969BB099-33E8-8B24-7E54-70E7457A1C7B}"/>
              </a:ext>
            </a:extLst>
          </p:cNvPr>
          <p:cNvSpPr>
            <a:spLocks noGrp="1"/>
          </p:cNvSpPr>
          <p:nvPr>
            <p:ph type="sldNum" sz="quarter" idx="11"/>
          </p:nvPr>
        </p:nvSpPr>
        <p:spPr/>
        <p:txBody>
          <a:bodyPr/>
          <a:lstStyle/>
          <a:p>
            <a:fld id="{75DF2D63-3FF5-D547-96B9-BE9CCD1ABA58}" type="slidenum">
              <a:rPr lang="en-US" smtClean="0"/>
              <a:t>‹#›</a:t>
            </a:fld>
            <a:endParaRPr lang="en-US" dirty="0"/>
          </a:p>
        </p:txBody>
      </p:sp>
      <p:sp>
        <p:nvSpPr>
          <p:cNvPr id="10" name="Footer Placeholder 9">
            <a:extLst>
              <a:ext uri="{FF2B5EF4-FFF2-40B4-BE49-F238E27FC236}">
                <a16:creationId xmlns:a16="http://schemas.microsoft.com/office/drawing/2014/main" id="{1E607086-83FC-E680-56CD-FD986ACF5B7E}"/>
              </a:ext>
            </a:extLst>
          </p:cNvPr>
          <p:cNvSpPr>
            <a:spLocks noGrp="1"/>
          </p:cNvSpPr>
          <p:nvPr>
            <p:ph type="ftr" sz="quarter" idx="12"/>
          </p:nvPr>
        </p:nvSpPr>
        <p:spPr/>
        <p:txBody>
          <a:bodyPr/>
          <a:lstStyle/>
          <a:p>
            <a:r>
              <a:rPr lang="en-US" dirty="0"/>
              <a:t>presentation title</a:t>
            </a:r>
          </a:p>
        </p:txBody>
      </p:sp>
      <p:sp>
        <p:nvSpPr>
          <p:cNvPr id="7" name="Picture Placeholder 6">
            <a:extLst>
              <a:ext uri="{FF2B5EF4-FFF2-40B4-BE49-F238E27FC236}">
                <a16:creationId xmlns:a16="http://schemas.microsoft.com/office/drawing/2014/main" id="{90AD0F96-99DE-C9D9-569E-AE6FC6307EA7}"/>
              </a:ext>
            </a:extLst>
          </p:cNvPr>
          <p:cNvSpPr>
            <a:spLocks noGrp="1"/>
          </p:cNvSpPr>
          <p:nvPr>
            <p:ph type="pic" sz="quarter" idx="13"/>
          </p:nvPr>
        </p:nvSpPr>
        <p:spPr>
          <a:xfrm>
            <a:off x="4946904" y="1188720"/>
            <a:ext cx="6638544" cy="4480560"/>
          </a:xfrm>
          <a:noFill/>
        </p:spPr>
        <p:txBody>
          <a:bodyPr anchor="ctr"/>
          <a:lstStyle>
            <a:lvl1pPr marL="0" indent="0" algn="ctr">
              <a:buNone/>
              <a:defRPr/>
            </a:lvl1pPr>
          </a:lstStyle>
          <a:p>
            <a:r>
              <a:rPr lang="en-US"/>
              <a:t>Click icon to add picture</a:t>
            </a:r>
            <a:endParaRPr lang="en-US" dirty="0"/>
          </a:p>
        </p:txBody>
      </p:sp>
      <p:cxnSp>
        <p:nvCxnSpPr>
          <p:cNvPr id="8" name="Straight Connector 7">
            <a:extLst>
              <a:ext uri="{FF2B5EF4-FFF2-40B4-BE49-F238E27FC236}">
                <a16:creationId xmlns:a16="http://schemas.microsoft.com/office/drawing/2014/main" id="{D792E47F-4E2C-B4B2-51F0-43D9D15C5A60}"/>
              </a:ext>
            </a:extLst>
          </p:cNvPr>
          <p:cNvCxnSpPr>
            <a:cxnSpLocks/>
          </p:cNvCxnSpPr>
          <p:nvPr userDrawn="1"/>
        </p:nvCxnSpPr>
        <p:spPr>
          <a:xfrm>
            <a:off x="1295400" y="2057400"/>
            <a:ext cx="41148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6816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accent4"/>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BA0478E-A529-CF4E-CE5C-583ACA20D66C}"/>
              </a:ext>
            </a:extLst>
          </p:cNvPr>
          <p:cNvSpPr/>
          <p:nvPr userDrawn="1"/>
        </p:nvSpPr>
        <p:spPr>
          <a:xfrm>
            <a:off x="3578352" y="0"/>
            <a:ext cx="8613648"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5449824" y="1124712"/>
            <a:ext cx="5760720" cy="548640"/>
          </a:xfrm>
        </p:spPr>
        <p:txBody>
          <a:bodyPr/>
          <a:lstStyle>
            <a:lvl1pPr>
              <a:defRPr spc="300" baseline="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5449824" y="2889504"/>
            <a:ext cx="5760720" cy="3319272"/>
          </a:xfrm>
        </p:spPr>
        <p:txBody>
          <a:bodyPr/>
          <a:lstStyle>
            <a:lvl1pPr marL="0" indent="0">
              <a:lnSpc>
                <a:spcPct val="150000"/>
              </a:lnSpc>
              <a:buNone/>
              <a:defRPr sz="2000" cap="none" spc="0" baseline="0"/>
            </a:lvl1pPr>
            <a:lvl2pPr marL="228600">
              <a:defRPr spc="0" baseline="0"/>
            </a:lvl2pPr>
            <a:lvl3pPr marL="457200">
              <a:defRPr spc="0" baseline="0"/>
            </a:lvl3pPr>
            <a:lvl4pPr marL="685800">
              <a:defRPr spc="0" baseline="0"/>
            </a:lvl4pPr>
            <a:lvl5pPr marL="1143000">
              <a:defRPr spc="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Box 5">
            <a:extLst>
              <a:ext uri="{FF2B5EF4-FFF2-40B4-BE49-F238E27FC236}">
                <a16:creationId xmlns:a16="http://schemas.microsoft.com/office/drawing/2014/main" id="{D17F99EA-AB5F-24F3-D971-2B9BDE3B4F3C}"/>
              </a:ext>
            </a:extLst>
          </p:cNvPr>
          <p:cNvSpPr txBox="1"/>
          <p:nvPr userDrawn="1"/>
        </p:nvSpPr>
        <p:spPr>
          <a:xfrm>
            <a:off x="641838" y="5547946"/>
            <a:ext cx="184731" cy="369332"/>
          </a:xfrm>
          <a:prstGeom prst="rect">
            <a:avLst/>
          </a:prstGeom>
          <a:noFill/>
        </p:spPr>
        <p:txBody>
          <a:bodyPr wrap="none" rtlCol="0">
            <a:spAutoFit/>
          </a:bodyPr>
          <a:lstStyle/>
          <a:p>
            <a:endParaRPr lang="en-US" dirty="0"/>
          </a:p>
        </p:txBody>
      </p:sp>
      <p:sp>
        <p:nvSpPr>
          <p:cNvPr id="9" name="Slide Number Placeholder 8">
            <a:extLst>
              <a:ext uri="{FF2B5EF4-FFF2-40B4-BE49-F238E27FC236}">
                <a16:creationId xmlns:a16="http://schemas.microsoft.com/office/drawing/2014/main" id="{969BB099-33E8-8B24-7E54-70E7457A1C7B}"/>
              </a:ext>
            </a:extLst>
          </p:cNvPr>
          <p:cNvSpPr>
            <a:spLocks noGrp="1"/>
          </p:cNvSpPr>
          <p:nvPr>
            <p:ph type="sldNum" sz="quarter" idx="11"/>
          </p:nvPr>
        </p:nvSpPr>
        <p:spPr/>
        <p:txBody>
          <a:bodyPr/>
          <a:lstStyle>
            <a:lvl1pPr>
              <a:defRPr>
                <a:solidFill>
                  <a:schemeClr val="bg1"/>
                </a:solidFill>
              </a:defRPr>
            </a:lvl1pPr>
          </a:lstStyle>
          <a:p>
            <a:fld id="{75DF2D63-3FF5-D547-96B9-BE9CCD1ABA58}" type="slidenum">
              <a:rPr lang="en-US" smtClean="0"/>
              <a:pPr/>
              <a:t>‹#›</a:t>
            </a:fld>
            <a:endParaRPr lang="en-US" dirty="0"/>
          </a:p>
        </p:txBody>
      </p:sp>
      <p:sp>
        <p:nvSpPr>
          <p:cNvPr id="10" name="Footer Placeholder 9">
            <a:extLst>
              <a:ext uri="{FF2B5EF4-FFF2-40B4-BE49-F238E27FC236}">
                <a16:creationId xmlns:a16="http://schemas.microsoft.com/office/drawing/2014/main" id="{1E607086-83FC-E680-56CD-FD986ACF5B7E}"/>
              </a:ext>
            </a:extLst>
          </p:cNvPr>
          <p:cNvSpPr>
            <a:spLocks noGrp="1"/>
          </p:cNvSpPr>
          <p:nvPr>
            <p:ph type="ftr" sz="quarter" idx="12"/>
          </p:nvPr>
        </p:nvSpPr>
        <p:spPr/>
        <p:txBody>
          <a:bodyPr/>
          <a:lstStyle>
            <a:lvl1pPr>
              <a:defRPr>
                <a:solidFill>
                  <a:schemeClr val="bg1"/>
                </a:solidFill>
              </a:defRPr>
            </a:lvl1pPr>
          </a:lstStyle>
          <a:p>
            <a:r>
              <a:rPr lang="en-US" dirty="0"/>
              <a:t>presentation title</a:t>
            </a:r>
          </a:p>
        </p:txBody>
      </p:sp>
      <p:sp>
        <p:nvSpPr>
          <p:cNvPr id="7" name="Picture Placeholder 6">
            <a:extLst>
              <a:ext uri="{FF2B5EF4-FFF2-40B4-BE49-F238E27FC236}">
                <a16:creationId xmlns:a16="http://schemas.microsoft.com/office/drawing/2014/main" id="{90AD0F96-99DE-C9D9-569E-AE6FC6307EA7}"/>
              </a:ext>
            </a:extLst>
          </p:cNvPr>
          <p:cNvSpPr>
            <a:spLocks noGrp="1"/>
          </p:cNvSpPr>
          <p:nvPr>
            <p:ph type="pic" sz="quarter" idx="13"/>
          </p:nvPr>
        </p:nvSpPr>
        <p:spPr>
          <a:xfrm>
            <a:off x="1298448" y="1828800"/>
            <a:ext cx="3200400" cy="3200400"/>
          </a:xfrm>
          <a:prstGeom prst="ellipse">
            <a:avLst/>
          </a:prstGeom>
          <a:noFill/>
        </p:spPr>
        <p:txBody>
          <a:bodyPr anchor="ctr"/>
          <a:lstStyle>
            <a:lvl1pPr marL="0" indent="0" algn="ctr">
              <a:buNone/>
              <a:defRPr/>
            </a:lvl1pPr>
          </a:lstStyle>
          <a:p>
            <a:r>
              <a:rPr lang="en-US"/>
              <a:t>Click icon to add picture</a:t>
            </a:r>
            <a:endParaRPr lang="en-US" dirty="0"/>
          </a:p>
        </p:txBody>
      </p:sp>
      <p:cxnSp>
        <p:nvCxnSpPr>
          <p:cNvPr id="11" name="Straight Connector 10">
            <a:extLst>
              <a:ext uri="{FF2B5EF4-FFF2-40B4-BE49-F238E27FC236}">
                <a16:creationId xmlns:a16="http://schemas.microsoft.com/office/drawing/2014/main" id="{F036BAAC-D89F-682D-12A3-1C31F92F0FAF}"/>
              </a:ext>
            </a:extLst>
          </p:cNvPr>
          <p:cNvCxnSpPr>
            <a:cxnSpLocks/>
          </p:cNvCxnSpPr>
          <p:nvPr userDrawn="1"/>
        </p:nvCxnSpPr>
        <p:spPr>
          <a:xfrm>
            <a:off x="649224" y="2667000"/>
            <a:ext cx="0" cy="312420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6F877625-E710-6DF2-3E49-374C6DD8DBC0}"/>
              </a:ext>
            </a:extLst>
          </p:cNvPr>
          <p:cNvCxnSpPr>
            <a:cxnSpLocks/>
          </p:cNvCxnSpPr>
          <p:nvPr userDrawn="1"/>
        </p:nvCxnSpPr>
        <p:spPr>
          <a:xfrm>
            <a:off x="5447344" y="2057400"/>
            <a:ext cx="41148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7397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iton Header">
    <p:bg>
      <p:bgPr>
        <a:solidFill>
          <a:schemeClr val="accent2"/>
        </a:solidFill>
        <a:effectLst/>
      </p:bgPr>
    </p:bg>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ED0AC02C-19A4-4754-CC96-34357DEFF55D}"/>
              </a:ext>
            </a:extLst>
          </p:cNvPr>
          <p:cNvSpPr>
            <a:spLocks noGrp="1"/>
          </p:cNvSpPr>
          <p:nvPr>
            <p:ph type="pic" sz="quarter" idx="10"/>
          </p:nvPr>
        </p:nvSpPr>
        <p:spPr>
          <a:xfrm>
            <a:off x="1527048" y="1481328"/>
            <a:ext cx="9144000" cy="3886200"/>
          </a:xfrm>
          <a:custGeom>
            <a:avLst/>
            <a:gdLst>
              <a:gd name="connsiteX0" fmla="*/ 6521576 w 9144000"/>
              <a:gd name="connsiteY0" fmla="*/ 2811867 h 3886200"/>
              <a:gd name="connsiteX1" fmla="*/ 6521576 w 9144000"/>
              <a:gd name="connsiteY1" fmla="*/ 2900169 h 3886200"/>
              <a:gd name="connsiteX2" fmla="*/ 6931151 w 9144000"/>
              <a:gd name="connsiteY2" fmla="*/ 2900169 h 3886200"/>
              <a:gd name="connsiteX3" fmla="*/ 6931151 w 9144000"/>
              <a:gd name="connsiteY3" fmla="*/ 2811867 h 3886200"/>
              <a:gd name="connsiteX4" fmla="*/ 0 w 9144000"/>
              <a:gd name="connsiteY4" fmla="*/ 0 h 3886200"/>
              <a:gd name="connsiteX5" fmla="*/ 9144000 w 9144000"/>
              <a:gd name="connsiteY5" fmla="*/ 0 h 3886200"/>
              <a:gd name="connsiteX6" fmla="*/ 9144000 w 9144000"/>
              <a:gd name="connsiteY6" fmla="*/ 3886200 h 3886200"/>
              <a:gd name="connsiteX7" fmla="*/ 0 w 9144000"/>
              <a:gd name="connsiteY7" fmla="*/ 3886200 h 388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44000" h="3886200">
                <a:moveTo>
                  <a:pt x="6521576" y="2811867"/>
                </a:moveTo>
                <a:lnTo>
                  <a:pt x="6521576" y="2900169"/>
                </a:lnTo>
                <a:lnTo>
                  <a:pt x="6931151" y="2900169"/>
                </a:lnTo>
                <a:lnTo>
                  <a:pt x="6931151" y="2811867"/>
                </a:lnTo>
                <a:close/>
                <a:moveTo>
                  <a:pt x="0" y="0"/>
                </a:moveTo>
                <a:lnTo>
                  <a:pt x="9144000" y="0"/>
                </a:lnTo>
                <a:lnTo>
                  <a:pt x="9144000" y="3886200"/>
                </a:lnTo>
                <a:lnTo>
                  <a:pt x="0" y="3886200"/>
                </a:lnTo>
                <a:close/>
              </a:path>
            </a:pathLst>
          </a:custGeom>
        </p:spPr>
        <p:txBody>
          <a:bodyPr wrap="square">
            <a:noAutofit/>
          </a:bodyPr>
          <a:lstStyle/>
          <a:p>
            <a:r>
              <a:rPr lang="en-US"/>
              <a:t>Click icon to add picture</a:t>
            </a:r>
            <a:endParaRPr lang="en-US" dirty="0"/>
          </a:p>
        </p:txBody>
      </p:sp>
      <p:sp>
        <p:nvSpPr>
          <p:cNvPr id="2" name="Title 1">
            <a:extLst>
              <a:ext uri="{FF2B5EF4-FFF2-40B4-BE49-F238E27FC236}">
                <a16:creationId xmlns:a16="http://schemas.microsoft.com/office/drawing/2014/main" id="{A2DFA2E8-50A1-4465-AC33-6FAC0E7736E9}"/>
              </a:ext>
            </a:extLst>
          </p:cNvPr>
          <p:cNvSpPr>
            <a:spLocks noGrp="1"/>
          </p:cNvSpPr>
          <p:nvPr>
            <p:ph type="title"/>
          </p:nvPr>
        </p:nvSpPr>
        <p:spPr>
          <a:xfrm>
            <a:off x="2040636" y="3200400"/>
            <a:ext cx="8110728" cy="457200"/>
          </a:xfrm>
        </p:spPr>
        <p:txBody>
          <a:bodyPr anchor="ctr"/>
          <a:lstStyle>
            <a:lvl1pPr algn="ctr">
              <a:defRPr sz="4800" spc="30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65DE34-CDB7-41F7-A95A-592B99558C69}"/>
              </a:ext>
            </a:extLst>
          </p:cNvPr>
          <p:cNvSpPr>
            <a:spLocks noGrp="1"/>
          </p:cNvSpPr>
          <p:nvPr>
            <p:ph type="body" idx="1"/>
          </p:nvPr>
        </p:nvSpPr>
        <p:spPr>
          <a:xfrm>
            <a:off x="8046720" y="4745736"/>
            <a:ext cx="1389888" cy="1280160"/>
          </a:xfrm>
        </p:spPr>
        <p:txBody>
          <a:bodyPr/>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2" name="Rectangle 11">
            <a:extLst>
              <a:ext uri="{FF2B5EF4-FFF2-40B4-BE49-F238E27FC236}">
                <a16:creationId xmlns:a16="http://schemas.microsoft.com/office/drawing/2014/main" id="{42E7004C-CFEF-6E88-A3C1-60FBC7F8CD13}"/>
              </a:ext>
            </a:extLst>
          </p:cNvPr>
          <p:cNvSpPr/>
          <p:nvPr userDrawn="1"/>
        </p:nvSpPr>
        <p:spPr>
          <a:xfrm>
            <a:off x="8048624" y="4293195"/>
            <a:ext cx="409575" cy="883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0031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295399" y="609600"/>
            <a:ext cx="10058400" cy="914400"/>
          </a:xfrm>
        </p:spPr>
        <p:txBody>
          <a:bodyPr/>
          <a:lstStyle>
            <a:lvl1pPr>
              <a:defRPr spc="3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295400" y="1855945"/>
            <a:ext cx="9820656" cy="4352544"/>
          </a:xfrm>
        </p:spPr>
        <p:txBody>
          <a:bodyPr/>
          <a:lstStyle>
            <a:lvl1pPr>
              <a:defRPr spc="0" baseline="0"/>
            </a:lvl1pPr>
            <a:lvl2pPr>
              <a:defRPr spc="0" baseline="0"/>
            </a:lvl2pPr>
            <a:lvl3pPr>
              <a:defRPr spc="0" baseline="0"/>
            </a:lvl3pPr>
            <a:lvl4pPr>
              <a:defRPr spc="0" baseline="0"/>
            </a:lvl4pPr>
            <a:lvl5pPr>
              <a:defRPr spc="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TextBox 5">
            <a:extLst>
              <a:ext uri="{FF2B5EF4-FFF2-40B4-BE49-F238E27FC236}">
                <a16:creationId xmlns:a16="http://schemas.microsoft.com/office/drawing/2014/main" id="{D17F99EA-AB5F-24F3-D971-2B9BDE3B4F3C}"/>
              </a:ext>
            </a:extLst>
          </p:cNvPr>
          <p:cNvSpPr txBox="1"/>
          <p:nvPr userDrawn="1"/>
        </p:nvSpPr>
        <p:spPr>
          <a:xfrm>
            <a:off x="641838" y="5547946"/>
            <a:ext cx="184731" cy="369332"/>
          </a:xfrm>
          <a:prstGeom prst="rect">
            <a:avLst/>
          </a:prstGeom>
          <a:noFill/>
        </p:spPr>
        <p:txBody>
          <a:bodyPr wrap="none" rtlCol="0">
            <a:spAutoFit/>
          </a:bodyPr>
          <a:lstStyle/>
          <a:p>
            <a:endParaRPr lang="en-US" dirty="0"/>
          </a:p>
        </p:txBody>
      </p:sp>
      <p:sp>
        <p:nvSpPr>
          <p:cNvPr id="9" name="Slide Number Placeholder 8">
            <a:extLst>
              <a:ext uri="{FF2B5EF4-FFF2-40B4-BE49-F238E27FC236}">
                <a16:creationId xmlns:a16="http://schemas.microsoft.com/office/drawing/2014/main" id="{969BB099-33E8-8B24-7E54-70E7457A1C7B}"/>
              </a:ext>
            </a:extLst>
          </p:cNvPr>
          <p:cNvSpPr>
            <a:spLocks noGrp="1"/>
          </p:cNvSpPr>
          <p:nvPr>
            <p:ph type="sldNum" sz="quarter" idx="11"/>
          </p:nvPr>
        </p:nvSpPr>
        <p:spPr/>
        <p:txBody>
          <a:bodyPr/>
          <a:lstStyle/>
          <a:p>
            <a:fld id="{75DF2D63-3FF5-D547-96B9-BE9CCD1ABA58}" type="slidenum">
              <a:rPr lang="en-US" smtClean="0"/>
              <a:t>‹#›</a:t>
            </a:fld>
            <a:endParaRPr lang="en-US" dirty="0"/>
          </a:p>
        </p:txBody>
      </p:sp>
      <p:sp>
        <p:nvSpPr>
          <p:cNvPr id="10" name="Footer Placeholder 9">
            <a:extLst>
              <a:ext uri="{FF2B5EF4-FFF2-40B4-BE49-F238E27FC236}">
                <a16:creationId xmlns:a16="http://schemas.microsoft.com/office/drawing/2014/main" id="{1E607086-83FC-E680-56CD-FD986ACF5B7E}"/>
              </a:ext>
            </a:extLst>
          </p:cNvPr>
          <p:cNvSpPr>
            <a:spLocks noGrp="1"/>
          </p:cNvSpPr>
          <p:nvPr>
            <p:ph type="ftr" sz="quarter" idx="12"/>
          </p:nvPr>
        </p:nvSpPr>
        <p:spPr/>
        <p:txBody>
          <a:bodyPr/>
          <a:lstStyle/>
          <a:p>
            <a:r>
              <a:rPr lang="en-US" dirty="0"/>
              <a:t>presentation title</a:t>
            </a:r>
          </a:p>
        </p:txBody>
      </p:sp>
    </p:spTree>
    <p:extLst>
      <p:ext uri="{BB962C8B-B14F-4D97-AF65-F5344CB8AC3E}">
        <p14:creationId xmlns:p14="http://schemas.microsoft.com/office/powerpoint/2010/main" val="1521339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88720" y="609600"/>
            <a:ext cx="9829800" cy="914400"/>
          </a:xfrm>
        </p:spPr>
        <p:txBody>
          <a:bodyPr/>
          <a:lstStyle>
            <a:lvl1pPr algn="ctr">
              <a:defRPr spc="3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88720" y="1746504"/>
            <a:ext cx="9829800" cy="4352544"/>
          </a:xfrm>
        </p:spPr>
        <p:txBody>
          <a:bodyPr/>
          <a:lstStyle>
            <a:lvl1pPr>
              <a:defRPr spc="0" baseline="0"/>
            </a:lvl1pPr>
            <a:lvl2pPr>
              <a:defRPr spc="0" baseline="0"/>
            </a:lvl2pPr>
            <a:lvl3pPr>
              <a:defRPr spc="0" baseline="0"/>
            </a:lvl3pPr>
            <a:lvl4pPr>
              <a:defRPr spc="0" baseline="0"/>
            </a:lvl4pPr>
            <a:lvl5pPr>
              <a:defRPr spc="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Box 5">
            <a:extLst>
              <a:ext uri="{FF2B5EF4-FFF2-40B4-BE49-F238E27FC236}">
                <a16:creationId xmlns:a16="http://schemas.microsoft.com/office/drawing/2014/main" id="{D17F99EA-AB5F-24F3-D971-2B9BDE3B4F3C}"/>
              </a:ext>
            </a:extLst>
          </p:cNvPr>
          <p:cNvSpPr txBox="1"/>
          <p:nvPr userDrawn="1"/>
        </p:nvSpPr>
        <p:spPr>
          <a:xfrm>
            <a:off x="641838" y="5547946"/>
            <a:ext cx="184731" cy="369332"/>
          </a:xfrm>
          <a:prstGeom prst="rect">
            <a:avLst/>
          </a:prstGeom>
          <a:noFill/>
        </p:spPr>
        <p:txBody>
          <a:bodyPr wrap="none" rtlCol="0">
            <a:spAutoFit/>
          </a:bodyPr>
          <a:lstStyle/>
          <a:p>
            <a:endParaRPr lang="en-US" dirty="0"/>
          </a:p>
        </p:txBody>
      </p:sp>
      <p:sp>
        <p:nvSpPr>
          <p:cNvPr id="9" name="Slide Number Placeholder 8">
            <a:extLst>
              <a:ext uri="{FF2B5EF4-FFF2-40B4-BE49-F238E27FC236}">
                <a16:creationId xmlns:a16="http://schemas.microsoft.com/office/drawing/2014/main" id="{969BB099-33E8-8B24-7E54-70E7457A1C7B}"/>
              </a:ext>
            </a:extLst>
          </p:cNvPr>
          <p:cNvSpPr>
            <a:spLocks noGrp="1"/>
          </p:cNvSpPr>
          <p:nvPr>
            <p:ph type="sldNum" sz="quarter" idx="11"/>
          </p:nvPr>
        </p:nvSpPr>
        <p:spPr/>
        <p:txBody>
          <a:bodyPr/>
          <a:lstStyle/>
          <a:p>
            <a:fld id="{75DF2D63-3FF5-D547-96B9-BE9CCD1ABA58}" type="slidenum">
              <a:rPr lang="en-US" smtClean="0"/>
              <a:t>‹#›</a:t>
            </a:fld>
            <a:endParaRPr lang="en-US" dirty="0"/>
          </a:p>
        </p:txBody>
      </p:sp>
      <p:sp>
        <p:nvSpPr>
          <p:cNvPr id="10" name="Footer Placeholder 9">
            <a:extLst>
              <a:ext uri="{FF2B5EF4-FFF2-40B4-BE49-F238E27FC236}">
                <a16:creationId xmlns:a16="http://schemas.microsoft.com/office/drawing/2014/main" id="{1E607086-83FC-E680-56CD-FD986ACF5B7E}"/>
              </a:ext>
            </a:extLst>
          </p:cNvPr>
          <p:cNvSpPr>
            <a:spLocks noGrp="1"/>
          </p:cNvSpPr>
          <p:nvPr>
            <p:ph type="ftr" sz="quarter" idx="12"/>
          </p:nvPr>
        </p:nvSpPr>
        <p:spPr/>
        <p:txBody>
          <a:bodyPr/>
          <a:lstStyle/>
          <a:p>
            <a:r>
              <a:rPr lang="en-US" dirty="0"/>
              <a:t>presentation title</a:t>
            </a:r>
          </a:p>
        </p:txBody>
      </p:sp>
    </p:spTree>
    <p:extLst>
      <p:ext uri="{BB962C8B-B14F-4D97-AF65-F5344CB8AC3E}">
        <p14:creationId xmlns:p14="http://schemas.microsoft.com/office/powerpoint/2010/main" val="1641840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D17F99EA-AB5F-24F3-D971-2B9BDE3B4F3C}"/>
              </a:ext>
            </a:extLst>
          </p:cNvPr>
          <p:cNvSpPr txBox="1"/>
          <p:nvPr userDrawn="1"/>
        </p:nvSpPr>
        <p:spPr>
          <a:xfrm>
            <a:off x="641838" y="5547946"/>
            <a:ext cx="184731" cy="369332"/>
          </a:xfrm>
          <a:prstGeom prst="rect">
            <a:avLst/>
          </a:prstGeom>
          <a:noFill/>
        </p:spPr>
        <p:txBody>
          <a:bodyPr wrap="none" rtlCol="0">
            <a:spAutoFit/>
          </a:bodyPr>
          <a:lstStyle/>
          <a:p>
            <a:endParaRPr lang="en-US" dirty="0"/>
          </a:p>
        </p:txBody>
      </p:sp>
      <p:sp>
        <p:nvSpPr>
          <p:cNvPr id="9" name="Slide Number Placeholder 8">
            <a:extLst>
              <a:ext uri="{FF2B5EF4-FFF2-40B4-BE49-F238E27FC236}">
                <a16:creationId xmlns:a16="http://schemas.microsoft.com/office/drawing/2014/main" id="{969BB099-33E8-8B24-7E54-70E7457A1C7B}"/>
              </a:ext>
            </a:extLst>
          </p:cNvPr>
          <p:cNvSpPr>
            <a:spLocks noGrp="1"/>
          </p:cNvSpPr>
          <p:nvPr>
            <p:ph type="sldNum" sz="quarter" idx="11"/>
          </p:nvPr>
        </p:nvSpPr>
        <p:spPr/>
        <p:txBody>
          <a:bodyPr/>
          <a:lstStyle/>
          <a:p>
            <a:fld id="{75DF2D63-3FF5-D547-96B9-BE9CCD1ABA58}" type="slidenum">
              <a:rPr lang="en-US" smtClean="0"/>
              <a:t>‹#›</a:t>
            </a:fld>
            <a:endParaRPr lang="en-US" dirty="0"/>
          </a:p>
        </p:txBody>
      </p:sp>
      <p:sp>
        <p:nvSpPr>
          <p:cNvPr id="10" name="Footer Placeholder 9">
            <a:extLst>
              <a:ext uri="{FF2B5EF4-FFF2-40B4-BE49-F238E27FC236}">
                <a16:creationId xmlns:a16="http://schemas.microsoft.com/office/drawing/2014/main" id="{1E607086-83FC-E680-56CD-FD986ACF5B7E}"/>
              </a:ext>
            </a:extLst>
          </p:cNvPr>
          <p:cNvSpPr>
            <a:spLocks noGrp="1"/>
          </p:cNvSpPr>
          <p:nvPr>
            <p:ph type="ftr" sz="quarter" idx="12"/>
          </p:nvPr>
        </p:nvSpPr>
        <p:spPr/>
        <p:txBody>
          <a:bodyPr/>
          <a:lstStyle/>
          <a:p>
            <a:r>
              <a:rPr lang="en-US" dirty="0"/>
              <a:t>presentation title</a:t>
            </a:r>
          </a:p>
        </p:txBody>
      </p:sp>
      <p:sp>
        <p:nvSpPr>
          <p:cNvPr id="5" name="Picture Placeholder 4">
            <a:extLst>
              <a:ext uri="{FF2B5EF4-FFF2-40B4-BE49-F238E27FC236}">
                <a16:creationId xmlns:a16="http://schemas.microsoft.com/office/drawing/2014/main" id="{B7811310-A21F-0BFB-8198-22EDFCF9F45B}"/>
              </a:ext>
            </a:extLst>
          </p:cNvPr>
          <p:cNvSpPr>
            <a:spLocks noGrp="1"/>
          </p:cNvSpPr>
          <p:nvPr>
            <p:ph type="pic" sz="quarter" idx="10"/>
          </p:nvPr>
        </p:nvSpPr>
        <p:spPr>
          <a:xfrm>
            <a:off x="5370576" y="658368"/>
            <a:ext cx="6821424" cy="3346704"/>
          </a:xfrm>
          <a:prstGeom prst="rect">
            <a:avLst/>
          </a:prstGeom>
        </p:spPr>
        <p:txBody>
          <a:bodyPr wrap="square">
            <a:noAutofit/>
          </a:bodyPr>
          <a:lstStyle/>
          <a:p>
            <a:r>
              <a:rPr lang="en-US"/>
              <a:t>Click icon to add picture</a:t>
            </a:r>
            <a:endParaRPr lang="en-US" dirty="0"/>
          </a:p>
        </p:txBody>
      </p:sp>
      <p:cxnSp>
        <p:nvCxnSpPr>
          <p:cNvPr id="7" name="Straight Connector 6">
            <a:extLst>
              <a:ext uri="{FF2B5EF4-FFF2-40B4-BE49-F238E27FC236}">
                <a16:creationId xmlns:a16="http://schemas.microsoft.com/office/drawing/2014/main" id="{A73D2EFC-F14F-5508-06EE-4E5B5C535E16}"/>
              </a:ext>
            </a:extLst>
          </p:cNvPr>
          <p:cNvCxnSpPr>
            <a:cxnSpLocks/>
          </p:cNvCxnSpPr>
          <p:nvPr userDrawn="1"/>
        </p:nvCxnSpPr>
        <p:spPr>
          <a:xfrm>
            <a:off x="1819102" y="5548842"/>
            <a:ext cx="41148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Subtitle 2">
            <a:extLst>
              <a:ext uri="{FF2B5EF4-FFF2-40B4-BE49-F238E27FC236}">
                <a16:creationId xmlns:a16="http://schemas.microsoft.com/office/drawing/2014/main" id="{28A6ACFB-D620-056D-1C62-903C5FBCEBCF}"/>
              </a:ext>
            </a:extLst>
          </p:cNvPr>
          <p:cNvSpPr>
            <a:spLocks noGrp="1"/>
          </p:cNvSpPr>
          <p:nvPr>
            <p:ph type="subTitle" idx="1"/>
          </p:nvPr>
        </p:nvSpPr>
        <p:spPr>
          <a:xfrm>
            <a:off x="1819656" y="5943600"/>
            <a:ext cx="4809744" cy="256032"/>
          </a:xfrm>
        </p:spPr>
        <p:txBody>
          <a:bodyPr/>
          <a:lstStyle>
            <a:lvl1pPr marL="0" indent="0" algn="l">
              <a:buNone/>
              <a:defRPr sz="2000" cap="all" spc="200" baseline="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819656" y="2459736"/>
            <a:ext cx="5157216" cy="2670048"/>
          </a:xfrm>
        </p:spPr>
        <p:txBody>
          <a:bodyPr anchor="b"/>
          <a:lstStyle>
            <a:lvl1pPr algn="l">
              <a:lnSpc>
                <a:spcPts val="5200"/>
              </a:lnSpc>
              <a:defRPr sz="3600" spc="0" baseline="0">
                <a:latin typeface="+mn-lt"/>
              </a:defRPr>
            </a:lvl1pPr>
          </a:lstStyle>
          <a:p>
            <a:r>
              <a:rPr lang="en-US"/>
              <a:t>Click to edit Master title style</a:t>
            </a:r>
            <a:endParaRPr lang="en-US" dirty="0"/>
          </a:p>
        </p:txBody>
      </p:sp>
    </p:spTree>
    <p:extLst>
      <p:ext uri="{BB962C8B-B14F-4D97-AF65-F5344CB8AC3E}">
        <p14:creationId xmlns:p14="http://schemas.microsoft.com/office/powerpoint/2010/main" val="340618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x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3ED19-9B5E-8852-24D6-62401816CBB7}"/>
              </a:ext>
            </a:extLst>
          </p:cNvPr>
          <p:cNvSpPr>
            <a:spLocks noGrp="1"/>
          </p:cNvSpPr>
          <p:nvPr>
            <p:ph type="title"/>
          </p:nvPr>
        </p:nvSpPr>
        <p:spPr>
          <a:xfrm>
            <a:off x="1097280" y="609600"/>
            <a:ext cx="10021824" cy="539496"/>
          </a:xfrm>
        </p:spPr>
        <p:txBody>
          <a:bodyPr/>
          <a:lstStyle>
            <a:lvl1pPr algn="ctr">
              <a:defRPr/>
            </a:lvl1pPr>
          </a:lstStyle>
          <a:p>
            <a:r>
              <a:rPr lang="en-US"/>
              <a:t>Click to edit Master title style</a:t>
            </a:r>
            <a:endParaRPr lang="en-US" dirty="0"/>
          </a:p>
        </p:txBody>
      </p:sp>
      <p:sp>
        <p:nvSpPr>
          <p:cNvPr id="3" name="Slide Number Placeholder 2">
            <a:extLst>
              <a:ext uri="{FF2B5EF4-FFF2-40B4-BE49-F238E27FC236}">
                <a16:creationId xmlns:a16="http://schemas.microsoft.com/office/drawing/2014/main" id="{4307A8A0-5009-A086-A6AE-542CA4684892}"/>
              </a:ext>
            </a:extLst>
          </p:cNvPr>
          <p:cNvSpPr>
            <a:spLocks noGrp="1"/>
          </p:cNvSpPr>
          <p:nvPr>
            <p:ph type="sldNum" sz="quarter" idx="10"/>
          </p:nvPr>
        </p:nvSpPr>
        <p:spPr/>
        <p:txBody>
          <a:bodyPr/>
          <a:lstStyle/>
          <a:p>
            <a:fld id="{75DF2D63-3FF5-D547-96B9-BE9CCD1ABA58}" type="slidenum">
              <a:rPr lang="en-US" smtClean="0"/>
              <a:pPr/>
              <a:t>‹#›</a:t>
            </a:fld>
            <a:endParaRPr lang="en-US" dirty="0"/>
          </a:p>
        </p:txBody>
      </p:sp>
      <p:sp>
        <p:nvSpPr>
          <p:cNvPr id="4" name="Footer Placeholder 3">
            <a:extLst>
              <a:ext uri="{FF2B5EF4-FFF2-40B4-BE49-F238E27FC236}">
                <a16:creationId xmlns:a16="http://schemas.microsoft.com/office/drawing/2014/main" id="{56746F73-AB2D-A55B-67FD-85A2F20D50E8}"/>
              </a:ext>
            </a:extLst>
          </p:cNvPr>
          <p:cNvSpPr>
            <a:spLocks noGrp="1"/>
          </p:cNvSpPr>
          <p:nvPr>
            <p:ph type="ftr" sz="quarter" idx="11"/>
          </p:nvPr>
        </p:nvSpPr>
        <p:spPr/>
        <p:txBody>
          <a:bodyPr/>
          <a:lstStyle/>
          <a:p>
            <a:r>
              <a:rPr lang="en-US" dirty="0"/>
              <a:t>presentation title</a:t>
            </a:r>
          </a:p>
        </p:txBody>
      </p:sp>
      <p:sp>
        <p:nvSpPr>
          <p:cNvPr id="5" name="Picture Placeholder 8">
            <a:extLst>
              <a:ext uri="{FF2B5EF4-FFF2-40B4-BE49-F238E27FC236}">
                <a16:creationId xmlns:a16="http://schemas.microsoft.com/office/drawing/2014/main" id="{6F01F221-54DA-6EF2-D9DE-2B9A7AB60B1C}"/>
              </a:ext>
            </a:extLst>
          </p:cNvPr>
          <p:cNvSpPr>
            <a:spLocks noGrp="1"/>
          </p:cNvSpPr>
          <p:nvPr>
            <p:ph type="pic" sz="quarter" idx="12"/>
          </p:nvPr>
        </p:nvSpPr>
        <p:spPr>
          <a:xfrm>
            <a:off x="1298448" y="2441448"/>
            <a:ext cx="1828800" cy="1828800"/>
          </a:xfrm>
          <a:prstGeom prst="ellipse">
            <a:avLst/>
          </a:prstGeom>
        </p:spPr>
        <p:txBody>
          <a:bodyPr anchor="ctr">
            <a:noAutofit/>
          </a:bodyPr>
          <a:lstStyle>
            <a:lvl1pPr marL="0" indent="0" algn="ctr">
              <a:buNone/>
              <a:defRPr sz="1600"/>
            </a:lvl1pPr>
          </a:lstStyle>
          <a:p>
            <a:r>
              <a:rPr lang="en-US"/>
              <a:t>Click icon to add picture</a:t>
            </a:r>
            <a:endParaRPr lang="en-US" dirty="0"/>
          </a:p>
        </p:txBody>
      </p:sp>
      <p:sp>
        <p:nvSpPr>
          <p:cNvPr id="6" name="Picture Placeholder 8">
            <a:extLst>
              <a:ext uri="{FF2B5EF4-FFF2-40B4-BE49-F238E27FC236}">
                <a16:creationId xmlns:a16="http://schemas.microsoft.com/office/drawing/2014/main" id="{9BEECCD2-A0EF-0622-7377-A2BAE978656E}"/>
              </a:ext>
            </a:extLst>
          </p:cNvPr>
          <p:cNvSpPr>
            <a:spLocks noGrp="1"/>
          </p:cNvSpPr>
          <p:nvPr>
            <p:ph type="pic" sz="quarter" idx="13"/>
          </p:nvPr>
        </p:nvSpPr>
        <p:spPr>
          <a:xfrm>
            <a:off x="3886200" y="2441448"/>
            <a:ext cx="1828800" cy="1828800"/>
          </a:xfrm>
          <a:prstGeom prst="ellipse">
            <a:avLst/>
          </a:prstGeom>
        </p:spPr>
        <p:txBody>
          <a:bodyPr anchor="ctr">
            <a:noAutofit/>
          </a:bodyPr>
          <a:lstStyle>
            <a:lvl1pPr marL="0" indent="0" algn="ctr">
              <a:buNone/>
              <a:defRPr sz="1600"/>
            </a:lvl1pPr>
          </a:lstStyle>
          <a:p>
            <a:r>
              <a:rPr lang="en-US"/>
              <a:t>Click icon to add picture</a:t>
            </a:r>
            <a:endParaRPr lang="en-US" dirty="0"/>
          </a:p>
        </p:txBody>
      </p:sp>
      <p:sp>
        <p:nvSpPr>
          <p:cNvPr id="7" name="Picture Placeholder 8">
            <a:extLst>
              <a:ext uri="{FF2B5EF4-FFF2-40B4-BE49-F238E27FC236}">
                <a16:creationId xmlns:a16="http://schemas.microsoft.com/office/drawing/2014/main" id="{DDD9A982-D940-ADB7-F949-B3898D1984E6}"/>
              </a:ext>
            </a:extLst>
          </p:cNvPr>
          <p:cNvSpPr>
            <a:spLocks noGrp="1"/>
          </p:cNvSpPr>
          <p:nvPr>
            <p:ph type="pic" sz="quarter" idx="14"/>
          </p:nvPr>
        </p:nvSpPr>
        <p:spPr>
          <a:xfrm>
            <a:off x="6473952" y="2441448"/>
            <a:ext cx="1828800" cy="1828800"/>
          </a:xfrm>
          <a:prstGeom prst="ellipse">
            <a:avLst/>
          </a:prstGeom>
        </p:spPr>
        <p:txBody>
          <a:bodyPr anchor="ctr">
            <a:noAutofit/>
          </a:bodyPr>
          <a:lstStyle>
            <a:lvl1pPr marL="0" indent="0" algn="ctr">
              <a:buNone/>
              <a:defRPr sz="1600"/>
            </a:lvl1pPr>
          </a:lstStyle>
          <a:p>
            <a:r>
              <a:rPr lang="en-US"/>
              <a:t>Click icon to add picture</a:t>
            </a:r>
            <a:endParaRPr lang="en-US" dirty="0"/>
          </a:p>
        </p:txBody>
      </p:sp>
      <p:sp>
        <p:nvSpPr>
          <p:cNvPr id="8" name="Picture Placeholder 8">
            <a:extLst>
              <a:ext uri="{FF2B5EF4-FFF2-40B4-BE49-F238E27FC236}">
                <a16:creationId xmlns:a16="http://schemas.microsoft.com/office/drawing/2014/main" id="{492630AD-4FA0-C5D3-DC29-AE0E67CB6CAA}"/>
              </a:ext>
            </a:extLst>
          </p:cNvPr>
          <p:cNvSpPr>
            <a:spLocks noGrp="1"/>
          </p:cNvSpPr>
          <p:nvPr>
            <p:ph type="pic" sz="quarter" idx="15"/>
          </p:nvPr>
        </p:nvSpPr>
        <p:spPr>
          <a:xfrm>
            <a:off x="9034272" y="2441448"/>
            <a:ext cx="1828800" cy="1828800"/>
          </a:xfrm>
          <a:prstGeom prst="ellipse">
            <a:avLst/>
          </a:prstGeom>
        </p:spPr>
        <p:txBody>
          <a:bodyPr anchor="ctr">
            <a:noAutofit/>
          </a:bodyPr>
          <a:lstStyle>
            <a:lvl1pPr marL="0" indent="0" algn="ctr">
              <a:buNone/>
              <a:defRPr sz="1600"/>
            </a:lvl1pPr>
          </a:lstStyle>
          <a:p>
            <a:r>
              <a:rPr lang="en-US"/>
              <a:t>Click icon to add picture</a:t>
            </a:r>
            <a:endParaRPr lang="en-US" dirty="0"/>
          </a:p>
        </p:txBody>
      </p:sp>
      <p:sp>
        <p:nvSpPr>
          <p:cNvPr id="9" name="Text Placeholder 13">
            <a:extLst>
              <a:ext uri="{FF2B5EF4-FFF2-40B4-BE49-F238E27FC236}">
                <a16:creationId xmlns:a16="http://schemas.microsoft.com/office/drawing/2014/main" id="{AA3DDCC3-9231-434E-A1D1-8A078DE7BF10}"/>
              </a:ext>
            </a:extLst>
          </p:cNvPr>
          <p:cNvSpPr>
            <a:spLocks noGrp="1"/>
          </p:cNvSpPr>
          <p:nvPr>
            <p:ph type="body" sz="quarter" idx="16"/>
          </p:nvPr>
        </p:nvSpPr>
        <p:spPr>
          <a:xfrm>
            <a:off x="1298448" y="4974336"/>
            <a:ext cx="1828800" cy="539496"/>
          </a:xfrm>
        </p:spPr>
        <p:txBody>
          <a:bodyPr lIns="0" tIns="0" rIns="0" bIns="0" anchor="b">
            <a:noAutofit/>
          </a:bodyPr>
          <a:lstStyle>
            <a:lvl1pPr marL="0" indent="0" algn="ctr">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10" name="Text Placeholder 13">
            <a:extLst>
              <a:ext uri="{FF2B5EF4-FFF2-40B4-BE49-F238E27FC236}">
                <a16:creationId xmlns:a16="http://schemas.microsoft.com/office/drawing/2014/main" id="{970A1046-F88C-E11E-0E2E-A7F3AEDB3A26}"/>
              </a:ext>
            </a:extLst>
          </p:cNvPr>
          <p:cNvSpPr>
            <a:spLocks noGrp="1"/>
          </p:cNvSpPr>
          <p:nvPr>
            <p:ph type="body" sz="quarter" idx="17"/>
          </p:nvPr>
        </p:nvSpPr>
        <p:spPr>
          <a:xfrm>
            <a:off x="1298448" y="5596128"/>
            <a:ext cx="1828800" cy="347472"/>
          </a:xfrm>
        </p:spPr>
        <p:txBody>
          <a:bodyPr lIns="0" tIns="0" rIns="0" bIns="0" anchor="t">
            <a:noAutofit/>
          </a:bodyPr>
          <a:lstStyle>
            <a:lvl1pPr marL="0" indent="0" algn="ctr">
              <a:lnSpc>
                <a:spcPct val="100000"/>
              </a:lnSpc>
              <a:spcBef>
                <a:spcPts val="0"/>
              </a:spcBef>
              <a:buNone/>
              <a:defRPr sz="1400" b="0">
                <a:solidFill>
                  <a:schemeClr val="tx1"/>
                </a:solidFill>
                <a:latin typeface="+mn-lt"/>
              </a:defRPr>
            </a:lvl1pPr>
          </a:lstStyle>
          <a:p>
            <a:pPr lvl="0"/>
            <a:r>
              <a:rPr lang="en-US"/>
              <a:t>Click to edit Master text styles</a:t>
            </a:r>
          </a:p>
        </p:txBody>
      </p:sp>
      <p:sp>
        <p:nvSpPr>
          <p:cNvPr id="11" name="Text Placeholder 13">
            <a:extLst>
              <a:ext uri="{FF2B5EF4-FFF2-40B4-BE49-F238E27FC236}">
                <a16:creationId xmlns:a16="http://schemas.microsoft.com/office/drawing/2014/main" id="{BF27FC0A-1C34-6BFF-806A-6911C16F2184}"/>
              </a:ext>
            </a:extLst>
          </p:cNvPr>
          <p:cNvSpPr>
            <a:spLocks noGrp="1"/>
          </p:cNvSpPr>
          <p:nvPr>
            <p:ph type="body" sz="quarter" idx="18"/>
          </p:nvPr>
        </p:nvSpPr>
        <p:spPr>
          <a:xfrm>
            <a:off x="3886200" y="4974336"/>
            <a:ext cx="1828800" cy="539496"/>
          </a:xfrm>
        </p:spPr>
        <p:txBody>
          <a:bodyPr lIns="0" tIns="0" rIns="0" bIns="0" anchor="b">
            <a:noAutofit/>
          </a:bodyPr>
          <a:lstStyle>
            <a:lvl1pPr marL="0" indent="0" algn="ctr">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12" name="Text Placeholder 13">
            <a:extLst>
              <a:ext uri="{FF2B5EF4-FFF2-40B4-BE49-F238E27FC236}">
                <a16:creationId xmlns:a16="http://schemas.microsoft.com/office/drawing/2014/main" id="{EF94CC5A-0B90-D0D3-CF42-2A9B86331729}"/>
              </a:ext>
            </a:extLst>
          </p:cNvPr>
          <p:cNvSpPr>
            <a:spLocks noGrp="1"/>
          </p:cNvSpPr>
          <p:nvPr>
            <p:ph type="body" sz="quarter" idx="19"/>
          </p:nvPr>
        </p:nvSpPr>
        <p:spPr>
          <a:xfrm>
            <a:off x="3886200" y="5596128"/>
            <a:ext cx="1828800" cy="347472"/>
          </a:xfrm>
        </p:spPr>
        <p:txBody>
          <a:bodyPr lIns="0" tIns="0" rIns="0" bIns="0" anchor="t">
            <a:noAutofit/>
          </a:bodyPr>
          <a:lstStyle>
            <a:lvl1pPr marL="0" indent="0" algn="ctr">
              <a:lnSpc>
                <a:spcPct val="100000"/>
              </a:lnSpc>
              <a:spcBef>
                <a:spcPts val="0"/>
              </a:spcBef>
              <a:buNone/>
              <a:defRPr sz="1400" b="0">
                <a:solidFill>
                  <a:schemeClr val="tx1"/>
                </a:solidFill>
                <a:latin typeface="+mn-lt"/>
              </a:defRPr>
            </a:lvl1pPr>
          </a:lstStyle>
          <a:p>
            <a:pPr lvl="0"/>
            <a:r>
              <a:rPr lang="en-US"/>
              <a:t>Click to edit Master text styles</a:t>
            </a:r>
          </a:p>
        </p:txBody>
      </p:sp>
      <p:sp>
        <p:nvSpPr>
          <p:cNvPr id="13" name="Text Placeholder 13">
            <a:extLst>
              <a:ext uri="{FF2B5EF4-FFF2-40B4-BE49-F238E27FC236}">
                <a16:creationId xmlns:a16="http://schemas.microsoft.com/office/drawing/2014/main" id="{8E685B28-FC51-9FE8-2F7E-C8255BD75945}"/>
              </a:ext>
            </a:extLst>
          </p:cNvPr>
          <p:cNvSpPr>
            <a:spLocks noGrp="1"/>
          </p:cNvSpPr>
          <p:nvPr>
            <p:ph type="body" sz="quarter" idx="20"/>
          </p:nvPr>
        </p:nvSpPr>
        <p:spPr>
          <a:xfrm>
            <a:off x="6473952" y="4974336"/>
            <a:ext cx="1828800" cy="539496"/>
          </a:xfrm>
        </p:spPr>
        <p:txBody>
          <a:bodyPr lIns="0" tIns="0" rIns="0" bIns="0" anchor="b">
            <a:noAutofit/>
          </a:bodyPr>
          <a:lstStyle>
            <a:lvl1pPr marL="0" indent="0" algn="ctr">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14" name="Text Placeholder 13">
            <a:extLst>
              <a:ext uri="{FF2B5EF4-FFF2-40B4-BE49-F238E27FC236}">
                <a16:creationId xmlns:a16="http://schemas.microsoft.com/office/drawing/2014/main" id="{B472F1E6-DAE5-AE6D-F688-575FC243CD0C}"/>
              </a:ext>
            </a:extLst>
          </p:cNvPr>
          <p:cNvSpPr>
            <a:spLocks noGrp="1"/>
          </p:cNvSpPr>
          <p:nvPr>
            <p:ph type="body" sz="quarter" idx="21"/>
          </p:nvPr>
        </p:nvSpPr>
        <p:spPr>
          <a:xfrm>
            <a:off x="6473952" y="5596128"/>
            <a:ext cx="1828800" cy="347472"/>
          </a:xfrm>
        </p:spPr>
        <p:txBody>
          <a:bodyPr lIns="0" tIns="0" rIns="0" bIns="0" anchor="t">
            <a:noAutofit/>
          </a:bodyPr>
          <a:lstStyle>
            <a:lvl1pPr marL="0" indent="0" algn="ctr">
              <a:lnSpc>
                <a:spcPct val="100000"/>
              </a:lnSpc>
              <a:spcBef>
                <a:spcPts val="0"/>
              </a:spcBef>
              <a:buNone/>
              <a:defRPr sz="1400" b="0">
                <a:solidFill>
                  <a:schemeClr val="tx1"/>
                </a:solidFill>
                <a:latin typeface="+mn-lt"/>
              </a:defRPr>
            </a:lvl1pPr>
          </a:lstStyle>
          <a:p>
            <a:pPr lvl="0"/>
            <a:r>
              <a:rPr lang="en-US"/>
              <a:t>Click to edit Master text styles</a:t>
            </a:r>
          </a:p>
        </p:txBody>
      </p:sp>
      <p:sp>
        <p:nvSpPr>
          <p:cNvPr id="15" name="Text Placeholder 13">
            <a:extLst>
              <a:ext uri="{FF2B5EF4-FFF2-40B4-BE49-F238E27FC236}">
                <a16:creationId xmlns:a16="http://schemas.microsoft.com/office/drawing/2014/main" id="{7138E486-F729-AEC8-0C2D-44FA21EDC617}"/>
              </a:ext>
            </a:extLst>
          </p:cNvPr>
          <p:cNvSpPr>
            <a:spLocks noGrp="1"/>
          </p:cNvSpPr>
          <p:nvPr>
            <p:ph type="body" sz="quarter" idx="22"/>
          </p:nvPr>
        </p:nvSpPr>
        <p:spPr>
          <a:xfrm>
            <a:off x="9070848" y="4974336"/>
            <a:ext cx="1828800" cy="539496"/>
          </a:xfrm>
        </p:spPr>
        <p:txBody>
          <a:bodyPr lIns="0" tIns="0" rIns="0" bIns="0" anchor="b">
            <a:noAutofit/>
          </a:bodyPr>
          <a:lstStyle>
            <a:lvl1pPr marL="0" indent="0" algn="ctr">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16" name="Text Placeholder 13">
            <a:extLst>
              <a:ext uri="{FF2B5EF4-FFF2-40B4-BE49-F238E27FC236}">
                <a16:creationId xmlns:a16="http://schemas.microsoft.com/office/drawing/2014/main" id="{0F182FA8-4DA0-527F-89C3-96D9A996F2C7}"/>
              </a:ext>
            </a:extLst>
          </p:cNvPr>
          <p:cNvSpPr>
            <a:spLocks noGrp="1"/>
          </p:cNvSpPr>
          <p:nvPr>
            <p:ph type="body" sz="quarter" idx="23"/>
          </p:nvPr>
        </p:nvSpPr>
        <p:spPr>
          <a:xfrm>
            <a:off x="9070848" y="5596128"/>
            <a:ext cx="1828800" cy="347472"/>
          </a:xfrm>
        </p:spPr>
        <p:txBody>
          <a:bodyPr lIns="0" tIns="0" rIns="0" bIns="0" anchor="t">
            <a:noAutofit/>
          </a:bodyPr>
          <a:lstStyle>
            <a:lvl1pPr marL="0" indent="0" algn="ctr">
              <a:lnSpc>
                <a:spcPct val="100000"/>
              </a:lnSpc>
              <a:spcBef>
                <a:spcPts val="0"/>
              </a:spcBef>
              <a:buNone/>
              <a:defRPr sz="1400" b="0">
                <a:solidFill>
                  <a:schemeClr val="tx1"/>
                </a:solidFill>
                <a:latin typeface="+mn-lt"/>
              </a:defRPr>
            </a:lvl1pPr>
          </a:lstStyle>
          <a:p>
            <a:pPr lvl="0"/>
            <a:r>
              <a:rPr lang="en-US"/>
              <a:t>Click to edit Master text styles</a:t>
            </a:r>
          </a:p>
        </p:txBody>
      </p:sp>
      <p:cxnSp>
        <p:nvCxnSpPr>
          <p:cNvPr id="18" name="Straight Connector 17">
            <a:extLst>
              <a:ext uri="{FF2B5EF4-FFF2-40B4-BE49-F238E27FC236}">
                <a16:creationId xmlns:a16="http://schemas.microsoft.com/office/drawing/2014/main" id="{B6E73E07-0346-2BA8-44BC-6CB3BDEAAA99}"/>
              </a:ext>
            </a:extLst>
          </p:cNvPr>
          <p:cNvCxnSpPr>
            <a:cxnSpLocks/>
          </p:cNvCxnSpPr>
          <p:nvPr userDrawn="1"/>
        </p:nvCxnSpPr>
        <p:spPr>
          <a:xfrm>
            <a:off x="4592478" y="4688743"/>
            <a:ext cx="41148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56E62977-27C7-5882-6A33-75257911D09A}"/>
              </a:ext>
            </a:extLst>
          </p:cNvPr>
          <p:cNvCxnSpPr>
            <a:cxnSpLocks/>
          </p:cNvCxnSpPr>
          <p:nvPr userDrawn="1"/>
        </p:nvCxnSpPr>
        <p:spPr>
          <a:xfrm>
            <a:off x="2004720" y="4688743"/>
            <a:ext cx="41148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E705476C-2972-A423-7282-BABA9AAB32E6}"/>
              </a:ext>
            </a:extLst>
          </p:cNvPr>
          <p:cNvCxnSpPr>
            <a:cxnSpLocks/>
          </p:cNvCxnSpPr>
          <p:nvPr userDrawn="1"/>
        </p:nvCxnSpPr>
        <p:spPr>
          <a:xfrm>
            <a:off x="9737699" y="4688743"/>
            <a:ext cx="41148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DE0D781B-3CB4-A523-427F-3D444B28E60E}"/>
              </a:ext>
            </a:extLst>
          </p:cNvPr>
          <p:cNvCxnSpPr>
            <a:cxnSpLocks/>
          </p:cNvCxnSpPr>
          <p:nvPr userDrawn="1"/>
        </p:nvCxnSpPr>
        <p:spPr>
          <a:xfrm>
            <a:off x="7183278" y="4688743"/>
            <a:ext cx="41148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8048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am x8">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3ED19-9B5E-8852-24D6-62401816CBB7}"/>
              </a:ext>
            </a:extLst>
          </p:cNvPr>
          <p:cNvSpPr>
            <a:spLocks noGrp="1"/>
          </p:cNvSpPr>
          <p:nvPr>
            <p:ph type="title"/>
          </p:nvPr>
        </p:nvSpPr>
        <p:spPr>
          <a:xfrm>
            <a:off x="1097280" y="609600"/>
            <a:ext cx="10332720" cy="539496"/>
          </a:xfrm>
        </p:spPr>
        <p:txBody>
          <a:bodyPr/>
          <a:lstStyle>
            <a:lvl1pPr algn="ctr">
              <a:defRPr/>
            </a:lvl1pPr>
          </a:lstStyle>
          <a:p>
            <a:r>
              <a:rPr lang="en-US"/>
              <a:t>Click to edit Master title style</a:t>
            </a:r>
            <a:endParaRPr lang="en-US" dirty="0"/>
          </a:p>
        </p:txBody>
      </p:sp>
      <p:sp>
        <p:nvSpPr>
          <p:cNvPr id="3" name="Slide Number Placeholder 2">
            <a:extLst>
              <a:ext uri="{FF2B5EF4-FFF2-40B4-BE49-F238E27FC236}">
                <a16:creationId xmlns:a16="http://schemas.microsoft.com/office/drawing/2014/main" id="{4307A8A0-5009-A086-A6AE-542CA4684892}"/>
              </a:ext>
            </a:extLst>
          </p:cNvPr>
          <p:cNvSpPr>
            <a:spLocks noGrp="1"/>
          </p:cNvSpPr>
          <p:nvPr>
            <p:ph type="sldNum" sz="quarter" idx="10"/>
          </p:nvPr>
        </p:nvSpPr>
        <p:spPr/>
        <p:txBody>
          <a:bodyPr/>
          <a:lstStyle/>
          <a:p>
            <a:fld id="{75DF2D63-3FF5-D547-96B9-BE9CCD1ABA58}" type="slidenum">
              <a:rPr lang="en-US" smtClean="0"/>
              <a:pPr/>
              <a:t>‹#›</a:t>
            </a:fld>
            <a:endParaRPr lang="en-US" dirty="0"/>
          </a:p>
        </p:txBody>
      </p:sp>
      <p:sp>
        <p:nvSpPr>
          <p:cNvPr id="4" name="Footer Placeholder 3">
            <a:extLst>
              <a:ext uri="{FF2B5EF4-FFF2-40B4-BE49-F238E27FC236}">
                <a16:creationId xmlns:a16="http://schemas.microsoft.com/office/drawing/2014/main" id="{56746F73-AB2D-A55B-67FD-85A2F20D50E8}"/>
              </a:ext>
            </a:extLst>
          </p:cNvPr>
          <p:cNvSpPr>
            <a:spLocks noGrp="1"/>
          </p:cNvSpPr>
          <p:nvPr>
            <p:ph type="ftr" sz="quarter" idx="11"/>
          </p:nvPr>
        </p:nvSpPr>
        <p:spPr/>
        <p:txBody>
          <a:bodyPr/>
          <a:lstStyle/>
          <a:p>
            <a:r>
              <a:rPr lang="en-US" dirty="0"/>
              <a:t>presentation title</a:t>
            </a:r>
          </a:p>
        </p:txBody>
      </p:sp>
      <p:sp>
        <p:nvSpPr>
          <p:cNvPr id="5" name="Picture Placeholder 8">
            <a:extLst>
              <a:ext uri="{FF2B5EF4-FFF2-40B4-BE49-F238E27FC236}">
                <a16:creationId xmlns:a16="http://schemas.microsoft.com/office/drawing/2014/main" id="{6F01F221-54DA-6EF2-D9DE-2B9A7AB60B1C}"/>
              </a:ext>
            </a:extLst>
          </p:cNvPr>
          <p:cNvSpPr>
            <a:spLocks noGrp="1"/>
          </p:cNvSpPr>
          <p:nvPr>
            <p:ph type="pic" sz="quarter" idx="12"/>
          </p:nvPr>
        </p:nvSpPr>
        <p:spPr>
          <a:xfrm>
            <a:off x="1636776" y="1755648"/>
            <a:ext cx="1143000" cy="1143000"/>
          </a:xfrm>
          <a:prstGeom prst="ellipse">
            <a:avLst/>
          </a:prstGeom>
        </p:spPr>
        <p:txBody>
          <a:bodyPr anchor="ctr">
            <a:noAutofit/>
          </a:bodyPr>
          <a:lstStyle>
            <a:lvl1pPr marL="0" indent="0" algn="ctr">
              <a:buNone/>
              <a:defRPr sz="1600"/>
            </a:lvl1pPr>
          </a:lstStyle>
          <a:p>
            <a:r>
              <a:rPr lang="en-US"/>
              <a:t>Click icon to add picture</a:t>
            </a:r>
            <a:endParaRPr lang="en-US" dirty="0"/>
          </a:p>
        </p:txBody>
      </p:sp>
      <p:sp>
        <p:nvSpPr>
          <p:cNvPr id="6" name="Picture Placeholder 8">
            <a:extLst>
              <a:ext uri="{FF2B5EF4-FFF2-40B4-BE49-F238E27FC236}">
                <a16:creationId xmlns:a16="http://schemas.microsoft.com/office/drawing/2014/main" id="{9BEECCD2-A0EF-0622-7377-A2BAE978656E}"/>
              </a:ext>
            </a:extLst>
          </p:cNvPr>
          <p:cNvSpPr>
            <a:spLocks noGrp="1"/>
          </p:cNvSpPr>
          <p:nvPr>
            <p:ph type="pic" sz="quarter" idx="13"/>
          </p:nvPr>
        </p:nvSpPr>
        <p:spPr>
          <a:xfrm>
            <a:off x="4224528" y="1755648"/>
            <a:ext cx="1143000" cy="1143000"/>
          </a:xfrm>
          <a:prstGeom prst="ellipse">
            <a:avLst/>
          </a:prstGeom>
        </p:spPr>
        <p:txBody>
          <a:bodyPr anchor="ctr">
            <a:noAutofit/>
          </a:bodyPr>
          <a:lstStyle>
            <a:lvl1pPr marL="0" indent="0" algn="ctr">
              <a:buNone/>
              <a:defRPr sz="1600"/>
            </a:lvl1pPr>
          </a:lstStyle>
          <a:p>
            <a:r>
              <a:rPr lang="en-US"/>
              <a:t>Click icon to add picture</a:t>
            </a:r>
            <a:endParaRPr lang="en-US" dirty="0"/>
          </a:p>
        </p:txBody>
      </p:sp>
      <p:sp>
        <p:nvSpPr>
          <p:cNvPr id="7" name="Picture Placeholder 8">
            <a:extLst>
              <a:ext uri="{FF2B5EF4-FFF2-40B4-BE49-F238E27FC236}">
                <a16:creationId xmlns:a16="http://schemas.microsoft.com/office/drawing/2014/main" id="{DDD9A982-D940-ADB7-F949-B3898D1984E6}"/>
              </a:ext>
            </a:extLst>
          </p:cNvPr>
          <p:cNvSpPr>
            <a:spLocks noGrp="1"/>
          </p:cNvSpPr>
          <p:nvPr>
            <p:ph type="pic" sz="quarter" idx="14"/>
          </p:nvPr>
        </p:nvSpPr>
        <p:spPr>
          <a:xfrm>
            <a:off x="6848856" y="1755648"/>
            <a:ext cx="1143000" cy="1143000"/>
          </a:xfrm>
          <a:prstGeom prst="ellipse">
            <a:avLst/>
          </a:prstGeom>
        </p:spPr>
        <p:txBody>
          <a:bodyPr anchor="ctr">
            <a:noAutofit/>
          </a:bodyPr>
          <a:lstStyle>
            <a:lvl1pPr marL="0" indent="0" algn="ctr">
              <a:buNone/>
              <a:defRPr sz="1600"/>
            </a:lvl1pPr>
          </a:lstStyle>
          <a:p>
            <a:r>
              <a:rPr lang="en-US"/>
              <a:t>Click icon to add picture</a:t>
            </a:r>
            <a:endParaRPr lang="en-US" dirty="0"/>
          </a:p>
        </p:txBody>
      </p:sp>
      <p:sp>
        <p:nvSpPr>
          <p:cNvPr id="8" name="Picture Placeholder 8">
            <a:extLst>
              <a:ext uri="{FF2B5EF4-FFF2-40B4-BE49-F238E27FC236}">
                <a16:creationId xmlns:a16="http://schemas.microsoft.com/office/drawing/2014/main" id="{492630AD-4FA0-C5D3-DC29-AE0E67CB6CAA}"/>
              </a:ext>
            </a:extLst>
          </p:cNvPr>
          <p:cNvSpPr>
            <a:spLocks noGrp="1"/>
          </p:cNvSpPr>
          <p:nvPr>
            <p:ph type="pic" sz="quarter" idx="15"/>
          </p:nvPr>
        </p:nvSpPr>
        <p:spPr>
          <a:xfrm>
            <a:off x="9381744" y="1755648"/>
            <a:ext cx="1143000" cy="1143000"/>
          </a:xfrm>
          <a:prstGeom prst="ellipse">
            <a:avLst/>
          </a:prstGeom>
        </p:spPr>
        <p:txBody>
          <a:bodyPr anchor="ctr">
            <a:noAutofit/>
          </a:bodyPr>
          <a:lstStyle>
            <a:lvl1pPr marL="0" indent="0" algn="ctr">
              <a:buNone/>
              <a:defRPr sz="1600"/>
            </a:lvl1pPr>
          </a:lstStyle>
          <a:p>
            <a:r>
              <a:rPr lang="en-US"/>
              <a:t>Click icon to add picture</a:t>
            </a:r>
            <a:endParaRPr lang="en-US" dirty="0"/>
          </a:p>
        </p:txBody>
      </p:sp>
      <p:sp>
        <p:nvSpPr>
          <p:cNvPr id="9" name="Text Placeholder 13">
            <a:extLst>
              <a:ext uri="{FF2B5EF4-FFF2-40B4-BE49-F238E27FC236}">
                <a16:creationId xmlns:a16="http://schemas.microsoft.com/office/drawing/2014/main" id="{AA3DDCC3-9231-434E-A1D1-8A078DE7BF10}"/>
              </a:ext>
            </a:extLst>
          </p:cNvPr>
          <p:cNvSpPr>
            <a:spLocks noGrp="1"/>
          </p:cNvSpPr>
          <p:nvPr>
            <p:ph type="body" sz="quarter" idx="16"/>
          </p:nvPr>
        </p:nvSpPr>
        <p:spPr>
          <a:xfrm>
            <a:off x="1298448" y="3300984"/>
            <a:ext cx="1828800" cy="411480"/>
          </a:xfrm>
        </p:spPr>
        <p:txBody>
          <a:bodyPr lIns="0" tIns="0" rIns="0" bIns="0" anchor="b">
            <a:noAutofit/>
          </a:bodyPr>
          <a:lstStyle>
            <a:lvl1pPr marL="0" indent="0" algn="ctr">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10" name="Text Placeholder 13">
            <a:extLst>
              <a:ext uri="{FF2B5EF4-FFF2-40B4-BE49-F238E27FC236}">
                <a16:creationId xmlns:a16="http://schemas.microsoft.com/office/drawing/2014/main" id="{970A1046-F88C-E11E-0E2E-A7F3AEDB3A26}"/>
              </a:ext>
            </a:extLst>
          </p:cNvPr>
          <p:cNvSpPr>
            <a:spLocks noGrp="1"/>
          </p:cNvSpPr>
          <p:nvPr>
            <p:ph type="body" sz="quarter" idx="17"/>
          </p:nvPr>
        </p:nvSpPr>
        <p:spPr>
          <a:xfrm>
            <a:off x="1298448" y="3730752"/>
            <a:ext cx="1828800" cy="347472"/>
          </a:xfrm>
        </p:spPr>
        <p:txBody>
          <a:bodyPr lIns="0" tIns="0" rIns="0" bIns="0" anchor="t">
            <a:noAutofit/>
          </a:bodyPr>
          <a:lstStyle>
            <a:lvl1pPr marL="0" indent="0" algn="ctr">
              <a:lnSpc>
                <a:spcPct val="100000"/>
              </a:lnSpc>
              <a:spcBef>
                <a:spcPts val="0"/>
              </a:spcBef>
              <a:buNone/>
              <a:defRPr sz="1200" b="0">
                <a:solidFill>
                  <a:schemeClr val="tx1"/>
                </a:solidFill>
                <a:latin typeface="+mn-lt"/>
              </a:defRPr>
            </a:lvl1pPr>
          </a:lstStyle>
          <a:p>
            <a:pPr lvl="0"/>
            <a:r>
              <a:rPr lang="en-US"/>
              <a:t>Click to edit Master text styles</a:t>
            </a:r>
          </a:p>
        </p:txBody>
      </p:sp>
      <p:sp>
        <p:nvSpPr>
          <p:cNvPr id="11" name="Text Placeholder 13">
            <a:extLst>
              <a:ext uri="{FF2B5EF4-FFF2-40B4-BE49-F238E27FC236}">
                <a16:creationId xmlns:a16="http://schemas.microsoft.com/office/drawing/2014/main" id="{BF27FC0A-1C34-6BFF-806A-6911C16F2184}"/>
              </a:ext>
            </a:extLst>
          </p:cNvPr>
          <p:cNvSpPr>
            <a:spLocks noGrp="1"/>
          </p:cNvSpPr>
          <p:nvPr>
            <p:ph type="body" sz="quarter" idx="18"/>
          </p:nvPr>
        </p:nvSpPr>
        <p:spPr>
          <a:xfrm>
            <a:off x="3886200" y="3300984"/>
            <a:ext cx="1828800" cy="411480"/>
          </a:xfrm>
        </p:spPr>
        <p:txBody>
          <a:bodyPr lIns="0" tIns="0" rIns="0" bIns="0" anchor="b">
            <a:noAutofit/>
          </a:bodyPr>
          <a:lstStyle>
            <a:lvl1pPr marL="0" indent="0" algn="ctr">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12" name="Text Placeholder 13">
            <a:extLst>
              <a:ext uri="{FF2B5EF4-FFF2-40B4-BE49-F238E27FC236}">
                <a16:creationId xmlns:a16="http://schemas.microsoft.com/office/drawing/2014/main" id="{EF94CC5A-0B90-D0D3-CF42-2A9B86331729}"/>
              </a:ext>
            </a:extLst>
          </p:cNvPr>
          <p:cNvSpPr>
            <a:spLocks noGrp="1"/>
          </p:cNvSpPr>
          <p:nvPr>
            <p:ph type="body" sz="quarter" idx="19"/>
          </p:nvPr>
        </p:nvSpPr>
        <p:spPr>
          <a:xfrm>
            <a:off x="3886200" y="3730752"/>
            <a:ext cx="1828800" cy="347472"/>
          </a:xfrm>
        </p:spPr>
        <p:txBody>
          <a:bodyPr lIns="0" tIns="0" rIns="0" bIns="0" anchor="t">
            <a:noAutofit/>
          </a:bodyPr>
          <a:lstStyle>
            <a:lvl1pPr marL="0" indent="0" algn="ctr">
              <a:lnSpc>
                <a:spcPct val="100000"/>
              </a:lnSpc>
              <a:spcBef>
                <a:spcPts val="0"/>
              </a:spcBef>
              <a:buNone/>
              <a:defRPr sz="1200" b="0">
                <a:solidFill>
                  <a:schemeClr val="tx1"/>
                </a:solidFill>
                <a:latin typeface="+mn-lt"/>
              </a:defRPr>
            </a:lvl1pPr>
          </a:lstStyle>
          <a:p>
            <a:pPr lvl="0"/>
            <a:r>
              <a:rPr lang="en-US"/>
              <a:t>Click to edit Master text styles</a:t>
            </a:r>
          </a:p>
        </p:txBody>
      </p:sp>
      <p:sp>
        <p:nvSpPr>
          <p:cNvPr id="13" name="Text Placeholder 13">
            <a:extLst>
              <a:ext uri="{FF2B5EF4-FFF2-40B4-BE49-F238E27FC236}">
                <a16:creationId xmlns:a16="http://schemas.microsoft.com/office/drawing/2014/main" id="{8E685B28-FC51-9FE8-2F7E-C8255BD75945}"/>
              </a:ext>
            </a:extLst>
          </p:cNvPr>
          <p:cNvSpPr>
            <a:spLocks noGrp="1"/>
          </p:cNvSpPr>
          <p:nvPr>
            <p:ph type="body" sz="quarter" idx="20"/>
          </p:nvPr>
        </p:nvSpPr>
        <p:spPr>
          <a:xfrm>
            <a:off x="6510528" y="3300984"/>
            <a:ext cx="1828800" cy="411480"/>
          </a:xfrm>
        </p:spPr>
        <p:txBody>
          <a:bodyPr lIns="0" tIns="0" rIns="0" bIns="0" anchor="b">
            <a:noAutofit/>
          </a:bodyPr>
          <a:lstStyle>
            <a:lvl1pPr marL="0" indent="0" algn="ctr">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14" name="Text Placeholder 13">
            <a:extLst>
              <a:ext uri="{FF2B5EF4-FFF2-40B4-BE49-F238E27FC236}">
                <a16:creationId xmlns:a16="http://schemas.microsoft.com/office/drawing/2014/main" id="{B472F1E6-DAE5-AE6D-F688-575FC243CD0C}"/>
              </a:ext>
            </a:extLst>
          </p:cNvPr>
          <p:cNvSpPr>
            <a:spLocks noGrp="1"/>
          </p:cNvSpPr>
          <p:nvPr>
            <p:ph type="body" sz="quarter" idx="21"/>
          </p:nvPr>
        </p:nvSpPr>
        <p:spPr>
          <a:xfrm>
            <a:off x="6510528" y="3730752"/>
            <a:ext cx="1828800" cy="347472"/>
          </a:xfrm>
        </p:spPr>
        <p:txBody>
          <a:bodyPr lIns="0" tIns="0" rIns="0" bIns="0" anchor="t">
            <a:noAutofit/>
          </a:bodyPr>
          <a:lstStyle>
            <a:lvl1pPr marL="0" indent="0" algn="ctr">
              <a:lnSpc>
                <a:spcPct val="100000"/>
              </a:lnSpc>
              <a:spcBef>
                <a:spcPts val="0"/>
              </a:spcBef>
              <a:buNone/>
              <a:defRPr sz="1200" b="0">
                <a:solidFill>
                  <a:schemeClr val="tx1"/>
                </a:solidFill>
                <a:latin typeface="+mn-lt"/>
              </a:defRPr>
            </a:lvl1pPr>
          </a:lstStyle>
          <a:p>
            <a:pPr lvl="0"/>
            <a:r>
              <a:rPr lang="en-US"/>
              <a:t>Click to edit Master text styles</a:t>
            </a:r>
          </a:p>
        </p:txBody>
      </p:sp>
      <p:sp>
        <p:nvSpPr>
          <p:cNvPr id="15" name="Text Placeholder 13">
            <a:extLst>
              <a:ext uri="{FF2B5EF4-FFF2-40B4-BE49-F238E27FC236}">
                <a16:creationId xmlns:a16="http://schemas.microsoft.com/office/drawing/2014/main" id="{7138E486-F729-AEC8-0C2D-44FA21EDC617}"/>
              </a:ext>
            </a:extLst>
          </p:cNvPr>
          <p:cNvSpPr>
            <a:spLocks noGrp="1"/>
          </p:cNvSpPr>
          <p:nvPr>
            <p:ph type="body" sz="quarter" idx="22"/>
          </p:nvPr>
        </p:nvSpPr>
        <p:spPr>
          <a:xfrm>
            <a:off x="9034272" y="3300984"/>
            <a:ext cx="1828800" cy="411480"/>
          </a:xfrm>
        </p:spPr>
        <p:txBody>
          <a:bodyPr lIns="0" tIns="0" rIns="0" bIns="0" anchor="b">
            <a:noAutofit/>
          </a:bodyPr>
          <a:lstStyle>
            <a:lvl1pPr marL="0" indent="0" algn="ctr">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16" name="Text Placeholder 13">
            <a:extLst>
              <a:ext uri="{FF2B5EF4-FFF2-40B4-BE49-F238E27FC236}">
                <a16:creationId xmlns:a16="http://schemas.microsoft.com/office/drawing/2014/main" id="{0F182FA8-4DA0-527F-89C3-96D9A996F2C7}"/>
              </a:ext>
            </a:extLst>
          </p:cNvPr>
          <p:cNvSpPr>
            <a:spLocks noGrp="1"/>
          </p:cNvSpPr>
          <p:nvPr>
            <p:ph type="body" sz="quarter" idx="23"/>
          </p:nvPr>
        </p:nvSpPr>
        <p:spPr>
          <a:xfrm>
            <a:off x="9034272" y="3730752"/>
            <a:ext cx="1828800" cy="347472"/>
          </a:xfrm>
        </p:spPr>
        <p:txBody>
          <a:bodyPr lIns="0" tIns="0" rIns="0" bIns="0" anchor="t">
            <a:noAutofit/>
          </a:bodyPr>
          <a:lstStyle>
            <a:lvl1pPr marL="0" indent="0" algn="ctr">
              <a:lnSpc>
                <a:spcPct val="100000"/>
              </a:lnSpc>
              <a:spcBef>
                <a:spcPts val="0"/>
              </a:spcBef>
              <a:buNone/>
              <a:defRPr sz="1200" b="0">
                <a:solidFill>
                  <a:schemeClr val="tx1"/>
                </a:solidFill>
                <a:latin typeface="+mn-lt"/>
              </a:defRPr>
            </a:lvl1pPr>
          </a:lstStyle>
          <a:p>
            <a:pPr lvl="0"/>
            <a:r>
              <a:rPr lang="en-US"/>
              <a:t>Click to edit Master text styles</a:t>
            </a:r>
          </a:p>
        </p:txBody>
      </p:sp>
      <p:cxnSp>
        <p:nvCxnSpPr>
          <p:cNvPr id="17" name="Straight Connector 16">
            <a:extLst>
              <a:ext uri="{FF2B5EF4-FFF2-40B4-BE49-F238E27FC236}">
                <a16:creationId xmlns:a16="http://schemas.microsoft.com/office/drawing/2014/main" id="{BF42A71B-2F05-7F67-85C0-0C5AA947983D}"/>
              </a:ext>
            </a:extLst>
          </p:cNvPr>
          <p:cNvCxnSpPr>
            <a:cxnSpLocks/>
          </p:cNvCxnSpPr>
          <p:nvPr userDrawn="1"/>
        </p:nvCxnSpPr>
        <p:spPr>
          <a:xfrm>
            <a:off x="4684061" y="3104299"/>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2BC25395-CA95-6040-8ED6-C7D8A2E16C49}"/>
              </a:ext>
            </a:extLst>
          </p:cNvPr>
          <p:cNvCxnSpPr>
            <a:cxnSpLocks/>
          </p:cNvCxnSpPr>
          <p:nvPr userDrawn="1"/>
        </p:nvCxnSpPr>
        <p:spPr>
          <a:xfrm>
            <a:off x="2096160" y="3104299"/>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E2F589B-649A-57C2-1D3E-79FDFF84BADB}"/>
              </a:ext>
            </a:extLst>
          </p:cNvPr>
          <p:cNvCxnSpPr>
            <a:cxnSpLocks/>
          </p:cNvCxnSpPr>
          <p:nvPr userDrawn="1"/>
        </p:nvCxnSpPr>
        <p:spPr>
          <a:xfrm>
            <a:off x="9837985" y="3104299"/>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81F3728F-0FBF-5AD2-357E-FFCFFBF7687E}"/>
              </a:ext>
            </a:extLst>
          </p:cNvPr>
          <p:cNvCxnSpPr>
            <a:cxnSpLocks/>
          </p:cNvCxnSpPr>
          <p:nvPr userDrawn="1"/>
        </p:nvCxnSpPr>
        <p:spPr>
          <a:xfrm>
            <a:off x="7306235" y="3104299"/>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1" name="Picture Placeholder 8">
            <a:extLst>
              <a:ext uri="{FF2B5EF4-FFF2-40B4-BE49-F238E27FC236}">
                <a16:creationId xmlns:a16="http://schemas.microsoft.com/office/drawing/2014/main" id="{09A756E1-5275-58A9-7B09-95BEA4F4FACA}"/>
              </a:ext>
            </a:extLst>
          </p:cNvPr>
          <p:cNvSpPr>
            <a:spLocks noGrp="1"/>
          </p:cNvSpPr>
          <p:nvPr>
            <p:ph type="pic" sz="quarter" idx="24"/>
          </p:nvPr>
        </p:nvSpPr>
        <p:spPr>
          <a:xfrm>
            <a:off x="1636776" y="4270248"/>
            <a:ext cx="1143000" cy="1143000"/>
          </a:xfrm>
          <a:prstGeom prst="ellipse">
            <a:avLst/>
          </a:prstGeom>
        </p:spPr>
        <p:txBody>
          <a:bodyPr anchor="ctr">
            <a:noAutofit/>
          </a:bodyPr>
          <a:lstStyle>
            <a:lvl1pPr marL="0" indent="0" algn="ctr">
              <a:buNone/>
              <a:defRPr sz="1600"/>
            </a:lvl1pPr>
          </a:lstStyle>
          <a:p>
            <a:r>
              <a:rPr lang="en-US"/>
              <a:t>Click icon to add picture</a:t>
            </a:r>
            <a:endParaRPr lang="en-US" dirty="0"/>
          </a:p>
        </p:txBody>
      </p:sp>
      <p:sp>
        <p:nvSpPr>
          <p:cNvPr id="22" name="Picture Placeholder 8">
            <a:extLst>
              <a:ext uri="{FF2B5EF4-FFF2-40B4-BE49-F238E27FC236}">
                <a16:creationId xmlns:a16="http://schemas.microsoft.com/office/drawing/2014/main" id="{A4DA2F88-85BF-29B8-6321-AF19B25A6261}"/>
              </a:ext>
            </a:extLst>
          </p:cNvPr>
          <p:cNvSpPr>
            <a:spLocks noGrp="1"/>
          </p:cNvSpPr>
          <p:nvPr>
            <p:ph type="pic" sz="quarter" idx="25"/>
          </p:nvPr>
        </p:nvSpPr>
        <p:spPr>
          <a:xfrm>
            <a:off x="4224528" y="4270248"/>
            <a:ext cx="1143000" cy="1143000"/>
          </a:xfrm>
          <a:prstGeom prst="ellipse">
            <a:avLst/>
          </a:prstGeom>
        </p:spPr>
        <p:txBody>
          <a:bodyPr anchor="ctr">
            <a:noAutofit/>
          </a:bodyPr>
          <a:lstStyle>
            <a:lvl1pPr marL="0" indent="0" algn="ctr">
              <a:buNone/>
              <a:defRPr sz="1600"/>
            </a:lvl1pPr>
          </a:lstStyle>
          <a:p>
            <a:r>
              <a:rPr lang="en-US"/>
              <a:t>Click icon to add picture</a:t>
            </a:r>
            <a:endParaRPr lang="en-US" dirty="0"/>
          </a:p>
        </p:txBody>
      </p:sp>
      <p:sp>
        <p:nvSpPr>
          <p:cNvPr id="23" name="Picture Placeholder 8">
            <a:extLst>
              <a:ext uri="{FF2B5EF4-FFF2-40B4-BE49-F238E27FC236}">
                <a16:creationId xmlns:a16="http://schemas.microsoft.com/office/drawing/2014/main" id="{4636CEF4-05E9-F5BB-BD6F-6B081DBDCA9D}"/>
              </a:ext>
            </a:extLst>
          </p:cNvPr>
          <p:cNvSpPr>
            <a:spLocks noGrp="1"/>
          </p:cNvSpPr>
          <p:nvPr>
            <p:ph type="pic" sz="quarter" idx="26"/>
          </p:nvPr>
        </p:nvSpPr>
        <p:spPr>
          <a:xfrm>
            <a:off x="6848856" y="4270248"/>
            <a:ext cx="1143000" cy="1143000"/>
          </a:xfrm>
          <a:prstGeom prst="ellipse">
            <a:avLst/>
          </a:prstGeom>
        </p:spPr>
        <p:txBody>
          <a:bodyPr anchor="ctr">
            <a:noAutofit/>
          </a:bodyPr>
          <a:lstStyle>
            <a:lvl1pPr marL="0" indent="0" algn="ctr">
              <a:buNone/>
              <a:defRPr sz="1600"/>
            </a:lvl1pPr>
          </a:lstStyle>
          <a:p>
            <a:r>
              <a:rPr lang="en-US"/>
              <a:t>Click icon to add picture</a:t>
            </a:r>
            <a:endParaRPr lang="en-US" dirty="0"/>
          </a:p>
        </p:txBody>
      </p:sp>
      <p:sp>
        <p:nvSpPr>
          <p:cNvPr id="24" name="Picture Placeholder 8">
            <a:extLst>
              <a:ext uri="{FF2B5EF4-FFF2-40B4-BE49-F238E27FC236}">
                <a16:creationId xmlns:a16="http://schemas.microsoft.com/office/drawing/2014/main" id="{67B57C06-A1D0-7C74-6A14-2BFF0B1FC172}"/>
              </a:ext>
            </a:extLst>
          </p:cNvPr>
          <p:cNvSpPr>
            <a:spLocks noGrp="1"/>
          </p:cNvSpPr>
          <p:nvPr>
            <p:ph type="pic" sz="quarter" idx="27"/>
          </p:nvPr>
        </p:nvSpPr>
        <p:spPr>
          <a:xfrm>
            <a:off x="9381744" y="4270248"/>
            <a:ext cx="1143000" cy="1143000"/>
          </a:xfrm>
          <a:prstGeom prst="ellipse">
            <a:avLst/>
          </a:prstGeom>
        </p:spPr>
        <p:txBody>
          <a:bodyPr anchor="ctr">
            <a:noAutofit/>
          </a:bodyPr>
          <a:lstStyle>
            <a:lvl1pPr marL="0" indent="0" algn="ctr">
              <a:buNone/>
              <a:defRPr sz="1600"/>
            </a:lvl1pPr>
          </a:lstStyle>
          <a:p>
            <a:r>
              <a:rPr lang="en-US"/>
              <a:t>Click icon to add picture</a:t>
            </a:r>
            <a:endParaRPr lang="en-US" dirty="0"/>
          </a:p>
        </p:txBody>
      </p:sp>
      <p:sp>
        <p:nvSpPr>
          <p:cNvPr id="25" name="Text Placeholder 13">
            <a:extLst>
              <a:ext uri="{FF2B5EF4-FFF2-40B4-BE49-F238E27FC236}">
                <a16:creationId xmlns:a16="http://schemas.microsoft.com/office/drawing/2014/main" id="{1025D334-8990-1960-8865-C877ECC47E67}"/>
              </a:ext>
            </a:extLst>
          </p:cNvPr>
          <p:cNvSpPr>
            <a:spLocks noGrp="1"/>
          </p:cNvSpPr>
          <p:nvPr>
            <p:ph type="body" sz="quarter" idx="28"/>
          </p:nvPr>
        </p:nvSpPr>
        <p:spPr>
          <a:xfrm>
            <a:off x="1298448" y="5824728"/>
            <a:ext cx="1828800" cy="411480"/>
          </a:xfrm>
        </p:spPr>
        <p:txBody>
          <a:bodyPr lIns="0" tIns="0" rIns="0" bIns="0" anchor="b">
            <a:noAutofit/>
          </a:bodyPr>
          <a:lstStyle>
            <a:lvl1pPr marL="0" indent="0" algn="ctr">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26" name="Text Placeholder 13">
            <a:extLst>
              <a:ext uri="{FF2B5EF4-FFF2-40B4-BE49-F238E27FC236}">
                <a16:creationId xmlns:a16="http://schemas.microsoft.com/office/drawing/2014/main" id="{7F491CA2-1A10-E7DB-4203-DC7E9E48CCFF}"/>
              </a:ext>
            </a:extLst>
          </p:cNvPr>
          <p:cNvSpPr>
            <a:spLocks noGrp="1"/>
          </p:cNvSpPr>
          <p:nvPr>
            <p:ph type="body" sz="quarter" idx="29"/>
          </p:nvPr>
        </p:nvSpPr>
        <p:spPr>
          <a:xfrm>
            <a:off x="1298448" y="6245352"/>
            <a:ext cx="1828800" cy="347472"/>
          </a:xfrm>
        </p:spPr>
        <p:txBody>
          <a:bodyPr lIns="0" tIns="0" rIns="0" bIns="0" anchor="t">
            <a:noAutofit/>
          </a:bodyPr>
          <a:lstStyle>
            <a:lvl1pPr marL="0" indent="0" algn="ctr">
              <a:lnSpc>
                <a:spcPct val="100000"/>
              </a:lnSpc>
              <a:spcBef>
                <a:spcPts val="0"/>
              </a:spcBef>
              <a:buNone/>
              <a:defRPr sz="1200" b="0">
                <a:solidFill>
                  <a:schemeClr val="tx1"/>
                </a:solidFill>
                <a:latin typeface="+mn-lt"/>
              </a:defRPr>
            </a:lvl1pPr>
          </a:lstStyle>
          <a:p>
            <a:pPr lvl="0"/>
            <a:r>
              <a:rPr lang="en-US"/>
              <a:t>Click to edit Master text styles</a:t>
            </a:r>
          </a:p>
        </p:txBody>
      </p:sp>
      <p:sp>
        <p:nvSpPr>
          <p:cNvPr id="27" name="Text Placeholder 13">
            <a:extLst>
              <a:ext uri="{FF2B5EF4-FFF2-40B4-BE49-F238E27FC236}">
                <a16:creationId xmlns:a16="http://schemas.microsoft.com/office/drawing/2014/main" id="{697C28E5-6260-6DA9-B4F0-665506F52586}"/>
              </a:ext>
            </a:extLst>
          </p:cNvPr>
          <p:cNvSpPr>
            <a:spLocks noGrp="1"/>
          </p:cNvSpPr>
          <p:nvPr>
            <p:ph type="body" sz="quarter" idx="30"/>
          </p:nvPr>
        </p:nvSpPr>
        <p:spPr>
          <a:xfrm>
            <a:off x="3886200" y="5824728"/>
            <a:ext cx="1828800" cy="411480"/>
          </a:xfrm>
        </p:spPr>
        <p:txBody>
          <a:bodyPr lIns="0" tIns="0" rIns="0" bIns="0" anchor="b">
            <a:noAutofit/>
          </a:bodyPr>
          <a:lstStyle>
            <a:lvl1pPr marL="0" indent="0" algn="ctr">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28" name="Text Placeholder 13">
            <a:extLst>
              <a:ext uri="{FF2B5EF4-FFF2-40B4-BE49-F238E27FC236}">
                <a16:creationId xmlns:a16="http://schemas.microsoft.com/office/drawing/2014/main" id="{A594A25E-7F2D-4188-16B7-C34485FDD2F8}"/>
              </a:ext>
            </a:extLst>
          </p:cNvPr>
          <p:cNvSpPr>
            <a:spLocks noGrp="1"/>
          </p:cNvSpPr>
          <p:nvPr>
            <p:ph type="body" sz="quarter" idx="31"/>
          </p:nvPr>
        </p:nvSpPr>
        <p:spPr>
          <a:xfrm>
            <a:off x="3886200" y="6245352"/>
            <a:ext cx="1828800" cy="347472"/>
          </a:xfrm>
        </p:spPr>
        <p:txBody>
          <a:bodyPr lIns="0" tIns="0" rIns="0" bIns="0" anchor="t">
            <a:noAutofit/>
          </a:bodyPr>
          <a:lstStyle>
            <a:lvl1pPr marL="0" indent="0" algn="ctr">
              <a:lnSpc>
                <a:spcPct val="100000"/>
              </a:lnSpc>
              <a:spcBef>
                <a:spcPts val="0"/>
              </a:spcBef>
              <a:buNone/>
              <a:defRPr sz="1200" b="0">
                <a:solidFill>
                  <a:schemeClr val="tx1"/>
                </a:solidFill>
                <a:latin typeface="+mn-lt"/>
              </a:defRPr>
            </a:lvl1pPr>
          </a:lstStyle>
          <a:p>
            <a:pPr lvl="0"/>
            <a:r>
              <a:rPr lang="en-US"/>
              <a:t>Click to edit Master text styles</a:t>
            </a:r>
          </a:p>
        </p:txBody>
      </p:sp>
      <p:sp>
        <p:nvSpPr>
          <p:cNvPr id="29" name="Text Placeholder 13">
            <a:extLst>
              <a:ext uri="{FF2B5EF4-FFF2-40B4-BE49-F238E27FC236}">
                <a16:creationId xmlns:a16="http://schemas.microsoft.com/office/drawing/2014/main" id="{584B38BF-6197-486D-7134-F86E1754AF78}"/>
              </a:ext>
            </a:extLst>
          </p:cNvPr>
          <p:cNvSpPr>
            <a:spLocks noGrp="1"/>
          </p:cNvSpPr>
          <p:nvPr>
            <p:ph type="body" sz="quarter" idx="32"/>
          </p:nvPr>
        </p:nvSpPr>
        <p:spPr>
          <a:xfrm>
            <a:off x="6510528" y="5824728"/>
            <a:ext cx="1828800" cy="411480"/>
          </a:xfrm>
        </p:spPr>
        <p:txBody>
          <a:bodyPr lIns="0" tIns="0" rIns="0" bIns="0" anchor="b">
            <a:noAutofit/>
          </a:bodyPr>
          <a:lstStyle>
            <a:lvl1pPr marL="0" indent="0" algn="ctr">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30" name="Text Placeholder 13">
            <a:extLst>
              <a:ext uri="{FF2B5EF4-FFF2-40B4-BE49-F238E27FC236}">
                <a16:creationId xmlns:a16="http://schemas.microsoft.com/office/drawing/2014/main" id="{D788F8D9-8CDB-C458-9AAD-0426AB467D2A}"/>
              </a:ext>
            </a:extLst>
          </p:cNvPr>
          <p:cNvSpPr>
            <a:spLocks noGrp="1"/>
          </p:cNvSpPr>
          <p:nvPr>
            <p:ph type="body" sz="quarter" idx="33"/>
          </p:nvPr>
        </p:nvSpPr>
        <p:spPr>
          <a:xfrm>
            <a:off x="6510528" y="6245352"/>
            <a:ext cx="1828800" cy="347472"/>
          </a:xfrm>
        </p:spPr>
        <p:txBody>
          <a:bodyPr lIns="0" tIns="0" rIns="0" bIns="0" anchor="t">
            <a:noAutofit/>
          </a:bodyPr>
          <a:lstStyle>
            <a:lvl1pPr marL="0" indent="0" algn="ctr">
              <a:lnSpc>
                <a:spcPct val="100000"/>
              </a:lnSpc>
              <a:spcBef>
                <a:spcPts val="0"/>
              </a:spcBef>
              <a:buNone/>
              <a:defRPr sz="1200" b="0">
                <a:solidFill>
                  <a:schemeClr val="tx1"/>
                </a:solidFill>
                <a:latin typeface="+mn-lt"/>
              </a:defRPr>
            </a:lvl1pPr>
          </a:lstStyle>
          <a:p>
            <a:pPr lvl="0"/>
            <a:r>
              <a:rPr lang="en-US"/>
              <a:t>Click to edit Master text styles</a:t>
            </a:r>
          </a:p>
        </p:txBody>
      </p:sp>
      <p:sp>
        <p:nvSpPr>
          <p:cNvPr id="31" name="Text Placeholder 13">
            <a:extLst>
              <a:ext uri="{FF2B5EF4-FFF2-40B4-BE49-F238E27FC236}">
                <a16:creationId xmlns:a16="http://schemas.microsoft.com/office/drawing/2014/main" id="{78447882-2C86-B3A7-9450-29A0778E1B08}"/>
              </a:ext>
            </a:extLst>
          </p:cNvPr>
          <p:cNvSpPr>
            <a:spLocks noGrp="1"/>
          </p:cNvSpPr>
          <p:nvPr>
            <p:ph type="body" sz="quarter" idx="34"/>
          </p:nvPr>
        </p:nvSpPr>
        <p:spPr>
          <a:xfrm>
            <a:off x="9034272" y="5824728"/>
            <a:ext cx="1828800" cy="411480"/>
          </a:xfrm>
        </p:spPr>
        <p:txBody>
          <a:bodyPr lIns="0" tIns="0" rIns="0" bIns="0" anchor="b">
            <a:noAutofit/>
          </a:bodyPr>
          <a:lstStyle>
            <a:lvl1pPr marL="0" indent="0" algn="ctr">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32" name="Text Placeholder 13">
            <a:extLst>
              <a:ext uri="{FF2B5EF4-FFF2-40B4-BE49-F238E27FC236}">
                <a16:creationId xmlns:a16="http://schemas.microsoft.com/office/drawing/2014/main" id="{E321AAE1-532A-23F0-9108-055D0D7BDFBA}"/>
              </a:ext>
            </a:extLst>
          </p:cNvPr>
          <p:cNvSpPr>
            <a:spLocks noGrp="1"/>
          </p:cNvSpPr>
          <p:nvPr>
            <p:ph type="body" sz="quarter" idx="35"/>
          </p:nvPr>
        </p:nvSpPr>
        <p:spPr>
          <a:xfrm>
            <a:off x="9034272" y="6245352"/>
            <a:ext cx="1828800" cy="347472"/>
          </a:xfrm>
        </p:spPr>
        <p:txBody>
          <a:bodyPr lIns="0" tIns="0" rIns="0" bIns="0" anchor="t">
            <a:noAutofit/>
          </a:bodyPr>
          <a:lstStyle>
            <a:lvl1pPr marL="0" indent="0" algn="ctr">
              <a:lnSpc>
                <a:spcPct val="100000"/>
              </a:lnSpc>
              <a:spcBef>
                <a:spcPts val="0"/>
              </a:spcBef>
              <a:buNone/>
              <a:defRPr sz="1200" b="0">
                <a:solidFill>
                  <a:schemeClr val="tx1"/>
                </a:solidFill>
                <a:latin typeface="+mn-lt"/>
              </a:defRPr>
            </a:lvl1pPr>
          </a:lstStyle>
          <a:p>
            <a:pPr lvl="0"/>
            <a:r>
              <a:rPr lang="en-US"/>
              <a:t>Click to edit Master text styles</a:t>
            </a:r>
          </a:p>
        </p:txBody>
      </p:sp>
      <p:cxnSp>
        <p:nvCxnSpPr>
          <p:cNvPr id="33" name="Straight Connector 32">
            <a:extLst>
              <a:ext uri="{FF2B5EF4-FFF2-40B4-BE49-F238E27FC236}">
                <a16:creationId xmlns:a16="http://schemas.microsoft.com/office/drawing/2014/main" id="{11BC4478-FBEA-422F-73BA-0A422F15D7EA}"/>
              </a:ext>
            </a:extLst>
          </p:cNvPr>
          <p:cNvCxnSpPr>
            <a:cxnSpLocks/>
          </p:cNvCxnSpPr>
          <p:nvPr userDrawn="1"/>
        </p:nvCxnSpPr>
        <p:spPr>
          <a:xfrm>
            <a:off x="4684061" y="5623560"/>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7A9AA302-5107-FDE7-557C-3305A9A7DEC2}"/>
              </a:ext>
            </a:extLst>
          </p:cNvPr>
          <p:cNvCxnSpPr>
            <a:cxnSpLocks/>
          </p:cNvCxnSpPr>
          <p:nvPr userDrawn="1"/>
        </p:nvCxnSpPr>
        <p:spPr>
          <a:xfrm>
            <a:off x="2096160" y="5623560"/>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A9C9F7A3-B120-C59A-E379-173F84B7D153}"/>
              </a:ext>
            </a:extLst>
          </p:cNvPr>
          <p:cNvCxnSpPr>
            <a:cxnSpLocks/>
          </p:cNvCxnSpPr>
          <p:nvPr userDrawn="1"/>
        </p:nvCxnSpPr>
        <p:spPr>
          <a:xfrm>
            <a:off x="9837985" y="5623560"/>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E073A4E7-9D16-A6C0-E297-A36B10A2FABB}"/>
              </a:ext>
            </a:extLst>
          </p:cNvPr>
          <p:cNvCxnSpPr>
            <a:cxnSpLocks/>
          </p:cNvCxnSpPr>
          <p:nvPr userDrawn="1"/>
        </p:nvCxnSpPr>
        <p:spPr>
          <a:xfrm>
            <a:off x="7306235" y="5623560"/>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1777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8F9AA-2C87-421D-97C1-B4248DFDC2C2}"/>
              </a:ext>
            </a:extLst>
          </p:cNvPr>
          <p:cNvSpPr>
            <a:spLocks noGrp="1"/>
          </p:cNvSpPr>
          <p:nvPr>
            <p:ph type="title"/>
          </p:nvPr>
        </p:nvSpPr>
        <p:spPr>
          <a:xfrm>
            <a:off x="1295400" y="609600"/>
            <a:ext cx="9821955" cy="1256118"/>
          </a:xfrm>
          <a:prstGeom prst="rect">
            <a:avLst/>
          </a:prstGeom>
        </p:spPr>
        <p:txBody>
          <a:bodyPr vert="horz" lIns="0" tIns="0" rIns="0" bIns="0" rtlCol="0" anchor="t" anchorCtr="0">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E98FC63-C8D2-4CE6-A3F1-EE8ED24590C4}"/>
              </a:ext>
            </a:extLst>
          </p:cNvPr>
          <p:cNvSpPr>
            <a:spLocks noGrp="1"/>
          </p:cNvSpPr>
          <p:nvPr>
            <p:ph type="body" idx="1"/>
          </p:nvPr>
        </p:nvSpPr>
        <p:spPr>
          <a:xfrm>
            <a:off x="1295400" y="1855945"/>
            <a:ext cx="9821955" cy="4351338"/>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Slide Number Placeholder 20">
            <a:extLst>
              <a:ext uri="{FF2B5EF4-FFF2-40B4-BE49-F238E27FC236}">
                <a16:creationId xmlns:a16="http://schemas.microsoft.com/office/drawing/2014/main" id="{78A08F60-CEF1-832D-D403-282EA76CBEF2}"/>
              </a:ext>
            </a:extLst>
          </p:cNvPr>
          <p:cNvSpPr>
            <a:spLocks noGrp="1"/>
          </p:cNvSpPr>
          <p:nvPr>
            <p:ph type="sldNum" sz="quarter" idx="4"/>
          </p:nvPr>
        </p:nvSpPr>
        <p:spPr>
          <a:xfrm>
            <a:off x="420624" y="6019801"/>
            <a:ext cx="457200" cy="184150"/>
          </a:xfrm>
          <a:prstGeom prst="rect">
            <a:avLst/>
          </a:prstGeom>
        </p:spPr>
        <p:txBody>
          <a:bodyPr vert="horz" lIns="0" tIns="0" rIns="0" bIns="0" rtlCol="0" anchor="ctr"/>
          <a:lstStyle>
            <a:lvl1pPr algn="ctr">
              <a:defRPr sz="1200" cap="all" spc="200" baseline="0">
                <a:solidFill>
                  <a:schemeClr val="accent1"/>
                </a:solidFill>
                <a:latin typeface="Posterama" panose="020B0504020200020000" pitchFamily="34" charset="0"/>
              </a:defRPr>
            </a:lvl1pPr>
          </a:lstStyle>
          <a:p>
            <a:fld id="{75DF2D63-3FF5-D547-96B9-BE9CCD1ABA58}" type="slidenum">
              <a:rPr lang="en-US" smtClean="0"/>
              <a:pPr/>
              <a:t>‹#›</a:t>
            </a:fld>
            <a:endParaRPr lang="en-US" dirty="0"/>
          </a:p>
        </p:txBody>
      </p:sp>
      <p:sp>
        <p:nvSpPr>
          <p:cNvPr id="25" name="Footer Placeholder 24">
            <a:extLst>
              <a:ext uri="{FF2B5EF4-FFF2-40B4-BE49-F238E27FC236}">
                <a16:creationId xmlns:a16="http://schemas.microsoft.com/office/drawing/2014/main" id="{010F9766-B67A-A34E-2927-9A2D6360F77A}"/>
              </a:ext>
            </a:extLst>
          </p:cNvPr>
          <p:cNvSpPr>
            <a:spLocks noGrp="1"/>
          </p:cNvSpPr>
          <p:nvPr>
            <p:ph type="ftr" sz="quarter" idx="3"/>
          </p:nvPr>
        </p:nvSpPr>
        <p:spPr>
          <a:xfrm rot="16200000">
            <a:off x="-242952" y="1451496"/>
            <a:ext cx="1784352" cy="189457"/>
          </a:xfrm>
          <a:prstGeom prst="rect">
            <a:avLst/>
          </a:prstGeom>
        </p:spPr>
        <p:txBody>
          <a:bodyPr vert="horz" lIns="0" tIns="0" rIns="0" bIns="0" rtlCol="0" anchor="ctr"/>
          <a:lstStyle>
            <a:lvl1pPr algn="l">
              <a:defRPr sz="1200" cap="all" spc="100" baseline="0">
                <a:solidFill>
                  <a:schemeClr val="accent1"/>
                </a:solidFill>
                <a:latin typeface="Posterama" panose="020B0504020200020000" pitchFamily="34" charset="0"/>
              </a:defRPr>
            </a:lvl1pPr>
          </a:lstStyle>
          <a:p>
            <a:r>
              <a:rPr lang="en-US" dirty="0"/>
              <a:t>presentation title</a:t>
            </a:r>
          </a:p>
        </p:txBody>
      </p:sp>
      <p:cxnSp>
        <p:nvCxnSpPr>
          <p:cNvPr id="4" name="Straight Connector 3">
            <a:extLst>
              <a:ext uri="{FF2B5EF4-FFF2-40B4-BE49-F238E27FC236}">
                <a16:creationId xmlns:a16="http://schemas.microsoft.com/office/drawing/2014/main" id="{C0A131BE-DFE5-28BE-2AF8-50ADF9AFDB94}"/>
              </a:ext>
            </a:extLst>
          </p:cNvPr>
          <p:cNvCxnSpPr>
            <a:cxnSpLocks/>
          </p:cNvCxnSpPr>
          <p:nvPr/>
        </p:nvCxnSpPr>
        <p:spPr>
          <a:xfrm>
            <a:off x="649224" y="2667000"/>
            <a:ext cx="0" cy="312420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53" r:id="rId12"/>
    <p:sldLayoutId id="2147483671" r:id="rId13"/>
    <p:sldLayoutId id="2147483672" r:id="rId14"/>
    <p:sldLayoutId id="2147483673" r:id="rId15"/>
    <p:sldLayoutId id="2147483654" r:id="rId16"/>
    <p:sldLayoutId id="2147483655" r:id="rId17"/>
    <p:sldLayoutId id="2147483656" r:id="rId18"/>
    <p:sldLayoutId id="2147483657" r:id="rId19"/>
  </p:sldLayoutIdLst>
  <p:hf hdr="0" dt="0"/>
  <p:txStyles>
    <p:titleStyle>
      <a:lvl1pPr algn="l" defTabSz="914400" rtl="0" eaLnBrk="1" latinLnBrk="0" hangingPunct="1">
        <a:lnSpc>
          <a:spcPct val="90000"/>
        </a:lnSpc>
        <a:spcBef>
          <a:spcPct val="0"/>
        </a:spcBef>
        <a:buNone/>
        <a:defRPr sz="4800" kern="1200" cap="all" spc="300" baseline="0">
          <a:solidFill>
            <a:schemeClr val="tx1"/>
          </a:solidFill>
          <a:latin typeface="+mj-lt"/>
          <a:ea typeface="+mj-ea"/>
          <a:cs typeface="Posterama" panose="020B0504020200020000"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b="0" i="0" kern="120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b="0" i="0" kern="1200" baseline="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b="0" i="0" kern="1200" baseline="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b="0" i="0" kern="1200" baseline="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b="0" i="0"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A4A3A4"/>
          </p15:clr>
        </p15:guide>
        <p15:guide id="2" pos="3840">
          <p15:clr>
            <a:srgbClr val="A4A3A4"/>
          </p15:clr>
        </p15:guide>
        <p15:guide id="3" pos="240">
          <p15:clr>
            <a:srgbClr val="547EBF"/>
          </p15:clr>
        </p15:guide>
        <p15:guide id="4" orient="horz" pos="240">
          <p15:clr>
            <a:srgbClr val="547EBF"/>
          </p15:clr>
        </p15:guide>
        <p15:guide id="5" pos="7440">
          <p15:clr>
            <a:srgbClr val="547EBF"/>
          </p15:clr>
        </p15:guide>
        <p15:guide id="6" orient="horz" pos="4080">
          <p15:clr>
            <a:srgbClr val="547EBF"/>
          </p15:clr>
        </p15:guide>
        <p15:guide id="7" pos="3960">
          <p15:clr>
            <a:srgbClr val="547EBF"/>
          </p15:clr>
        </p15:guide>
        <p15:guide id="8" pos="3720">
          <p15:clr>
            <a:srgbClr val="547EBF"/>
          </p15:clr>
        </p15:guide>
        <p15:guide id="9" pos="2112">
          <p15:clr>
            <a:srgbClr val="547EBF"/>
          </p15:clr>
        </p15:guide>
        <p15:guide id="10" pos="1848">
          <p15:clr>
            <a:srgbClr val="547EBF"/>
          </p15:clr>
        </p15:guide>
        <p15:guide id="11" pos="5568">
          <p15:clr>
            <a:srgbClr val="547EBF"/>
          </p15:clr>
        </p15:guide>
        <p15:guide id="12" pos="5832">
          <p15:clr>
            <a:srgbClr val="547EBF"/>
          </p15:clr>
        </p15:guide>
        <p15:guide id="13" pos="4968">
          <p15:clr>
            <a:srgbClr val="9FCC3B"/>
          </p15:clr>
        </p15:guide>
        <p15:guide id="14" pos="5208">
          <p15:clr>
            <a:srgbClr val="9FCC3B"/>
          </p15:clr>
        </p15:guide>
        <p15:guide id="15" pos="2712">
          <p15:clr>
            <a:srgbClr val="9FCC3B"/>
          </p15:clr>
        </p15:guide>
        <p15:guide id="16" pos="2472">
          <p15:clr>
            <a:srgbClr val="9FCC3B"/>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A petri dish with some transparent capsules">
            <a:extLst>
              <a:ext uri="{FF2B5EF4-FFF2-40B4-BE49-F238E27FC236}">
                <a16:creationId xmlns:a16="http://schemas.microsoft.com/office/drawing/2014/main" id="{F8B829FC-0ACD-46C3-5D7E-74FB2C721D7D}"/>
              </a:ext>
            </a:extLst>
          </p:cNvPr>
          <p:cNvPicPr>
            <a:picLocks noGrp="1" noChangeAspect="1"/>
          </p:cNvPicPr>
          <p:nvPr>
            <p:ph type="pic" sz="quarter" idx="10"/>
          </p:nvPr>
        </p:nvPicPr>
        <p:blipFill>
          <a:blip r:embed="rId2">
            <a:alphaModFix amt="65000"/>
            <a:extLst>
              <a:ext uri="{28A0092B-C50C-407E-A947-70E740481C1C}">
                <a14:useLocalDpi xmlns:a14="http://schemas.microsoft.com/office/drawing/2010/main" val="0"/>
              </a:ext>
            </a:extLst>
          </a:blip>
          <a:srcRect/>
          <a:stretch>
            <a:fillRect/>
          </a:stretch>
        </p:blipFill>
        <p:spPr>
          <a:xfrm>
            <a:off x="2187139" y="-1407519"/>
            <a:ext cx="7543800" cy="5029200"/>
          </a:xfrm>
        </p:spPr>
      </p:pic>
      <p:sp>
        <p:nvSpPr>
          <p:cNvPr id="4" name="Title 3">
            <a:extLst>
              <a:ext uri="{FF2B5EF4-FFF2-40B4-BE49-F238E27FC236}">
                <a16:creationId xmlns:a16="http://schemas.microsoft.com/office/drawing/2014/main" id="{305E10E9-9AB7-0642-D4C4-DDFDAB7B5B2C}"/>
              </a:ext>
            </a:extLst>
          </p:cNvPr>
          <p:cNvSpPr>
            <a:spLocks noGrp="1"/>
          </p:cNvSpPr>
          <p:nvPr>
            <p:ph type="title"/>
          </p:nvPr>
        </p:nvSpPr>
        <p:spPr>
          <a:xfrm>
            <a:off x="838200" y="3108959"/>
            <a:ext cx="10515600" cy="758767"/>
          </a:xfrm>
        </p:spPr>
        <p:txBody>
          <a:bodyPr/>
          <a:lstStyle/>
          <a:p>
            <a:r>
              <a:rPr lang="en-US" dirty="0"/>
              <a:t>Living Life from Above and Within</a:t>
            </a:r>
            <a:br>
              <a:rPr lang="en-US" dirty="0"/>
            </a:br>
            <a:r>
              <a:rPr lang="en-US" dirty="0"/>
              <a:t>Ephesians 5:1-17</a:t>
            </a:r>
          </a:p>
        </p:txBody>
      </p:sp>
      <p:sp>
        <p:nvSpPr>
          <p:cNvPr id="2" name="Subtitle 1">
            <a:extLst>
              <a:ext uri="{FF2B5EF4-FFF2-40B4-BE49-F238E27FC236}">
                <a16:creationId xmlns:a16="http://schemas.microsoft.com/office/drawing/2014/main" id="{A1307D8B-2864-21B6-1CE1-B605F29281C5}"/>
              </a:ext>
            </a:extLst>
          </p:cNvPr>
          <p:cNvSpPr>
            <a:spLocks noGrp="1"/>
          </p:cNvSpPr>
          <p:nvPr>
            <p:ph type="subTitle" idx="1"/>
          </p:nvPr>
        </p:nvSpPr>
        <p:spPr>
          <a:xfrm>
            <a:off x="1524000" y="4821535"/>
            <a:ext cx="9144000" cy="1143463"/>
          </a:xfrm>
        </p:spPr>
        <p:txBody>
          <a:bodyPr/>
          <a:lstStyle/>
          <a:p>
            <a:r>
              <a:rPr lang="en-US" dirty="0"/>
              <a:t>Mount Carmel MBC BIBLE STUDY 1/11/2023</a:t>
            </a:r>
          </a:p>
          <a:p>
            <a:r>
              <a:rPr lang="en-US" dirty="0"/>
              <a:t>Pastor Leroy Hines Anthony, M. Div.</a:t>
            </a:r>
          </a:p>
        </p:txBody>
      </p:sp>
    </p:spTree>
    <p:extLst>
      <p:ext uri="{BB962C8B-B14F-4D97-AF65-F5344CB8AC3E}">
        <p14:creationId xmlns:p14="http://schemas.microsoft.com/office/powerpoint/2010/main" val="8552154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45FED-3755-E0E5-A4FE-A8E9FD0404FA}"/>
              </a:ext>
            </a:extLst>
          </p:cNvPr>
          <p:cNvSpPr>
            <a:spLocks noGrp="1"/>
          </p:cNvSpPr>
          <p:nvPr>
            <p:ph type="title"/>
          </p:nvPr>
        </p:nvSpPr>
        <p:spPr/>
        <p:txBody>
          <a:bodyPr/>
          <a:lstStyle/>
          <a:p>
            <a:r>
              <a:rPr lang="en-US" sz="3600" i="1" dirty="0">
                <a:effectLst/>
                <a:latin typeface="Calibri" panose="020F0502020204030204" pitchFamily="34" charset="0"/>
                <a:ea typeface="Calibri" panose="020F0502020204030204" pitchFamily="34" charset="0"/>
                <a:cs typeface="Times New Roman" panose="02020603050405020304" pitchFamily="18" charset="0"/>
              </a:rPr>
              <a:t>Imitators of God are Witnesses of New Life to those yet in darkness.</a:t>
            </a:r>
            <a:r>
              <a:rPr lang="en-US" sz="3600" dirty="0">
                <a:effectLst/>
              </a:rPr>
              <a:t> </a:t>
            </a:r>
            <a:endParaRPr lang="en-US" sz="3600" dirty="0"/>
          </a:p>
        </p:txBody>
      </p:sp>
      <p:sp>
        <p:nvSpPr>
          <p:cNvPr id="3" name="Content Placeholder 2">
            <a:extLst>
              <a:ext uri="{FF2B5EF4-FFF2-40B4-BE49-F238E27FC236}">
                <a16:creationId xmlns:a16="http://schemas.microsoft.com/office/drawing/2014/main" id="{C190EC00-5602-65B3-C688-07FD8B497C89}"/>
              </a:ext>
            </a:extLst>
          </p:cNvPr>
          <p:cNvSpPr>
            <a:spLocks noGrp="1"/>
          </p:cNvSpPr>
          <p:nvPr>
            <p:ph idx="1"/>
          </p:nvPr>
        </p:nvSpPr>
        <p:spPr/>
        <p:txBody>
          <a:bodyPr/>
          <a:lstStyle/>
          <a:p>
            <a:r>
              <a:rPr lang="en-US" dirty="0"/>
              <a:t>Ephesians 5:14-16</a:t>
            </a:r>
          </a:p>
          <a:p>
            <a:r>
              <a:rPr lang="en-US" sz="4200" b="1" i="1" dirty="0">
                <a:effectLst/>
                <a:latin typeface="Calibri" panose="020F0502020204030204" pitchFamily="34" charset="0"/>
                <a:ea typeface="Calibri" panose="020F0502020204030204" pitchFamily="34" charset="0"/>
                <a:cs typeface="Times New Roman" panose="02020603050405020304" pitchFamily="18" charset="0"/>
              </a:rPr>
              <a:t>Wherefore he saith, Awake thou that </a:t>
            </a:r>
            <a:r>
              <a:rPr lang="en-US" sz="4200" b="1" i="1" dirty="0" err="1">
                <a:effectLst/>
                <a:latin typeface="Calibri" panose="020F0502020204030204" pitchFamily="34" charset="0"/>
                <a:ea typeface="Calibri" panose="020F0502020204030204" pitchFamily="34" charset="0"/>
                <a:cs typeface="Times New Roman" panose="02020603050405020304" pitchFamily="18" charset="0"/>
              </a:rPr>
              <a:t>sleepest</a:t>
            </a:r>
            <a:r>
              <a:rPr lang="en-US" sz="4200" b="1" i="1" dirty="0">
                <a:effectLst/>
                <a:latin typeface="Calibri" panose="020F0502020204030204" pitchFamily="34" charset="0"/>
                <a:ea typeface="Calibri" panose="020F0502020204030204" pitchFamily="34" charset="0"/>
                <a:cs typeface="Times New Roman" panose="02020603050405020304" pitchFamily="18" charset="0"/>
              </a:rPr>
              <a:t>, and arise from the dead, and Christ shall give thee light.</a:t>
            </a:r>
            <a:r>
              <a:rPr lang="en-US" sz="4200" b="1" i="1" baseline="30000" dirty="0">
                <a:effectLst/>
                <a:latin typeface="Calibri" panose="020F0502020204030204" pitchFamily="34" charset="0"/>
                <a:ea typeface="Calibri" panose="020F0502020204030204" pitchFamily="34" charset="0"/>
                <a:cs typeface="Times New Roman" panose="02020603050405020304" pitchFamily="18" charset="0"/>
              </a:rPr>
              <a:t>15 </a:t>
            </a:r>
            <a:r>
              <a:rPr lang="en-US" sz="4200" b="1" u="sng" dirty="0">
                <a:effectLst/>
                <a:latin typeface="Calibri" panose="020F0502020204030204" pitchFamily="34" charset="0"/>
                <a:ea typeface="Calibri" panose="020F0502020204030204" pitchFamily="34" charset="0"/>
                <a:cs typeface="Times New Roman" panose="02020603050405020304" pitchFamily="18" charset="0"/>
              </a:rPr>
              <a:t>See then that ye walk circumspectly</a:t>
            </a:r>
            <a:r>
              <a:rPr lang="en-US" sz="4200" b="1" i="1" dirty="0">
                <a:effectLst/>
                <a:latin typeface="Calibri" panose="020F0502020204030204" pitchFamily="34" charset="0"/>
                <a:ea typeface="Calibri" panose="020F0502020204030204" pitchFamily="34" charset="0"/>
                <a:cs typeface="Times New Roman" panose="02020603050405020304" pitchFamily="18" charset="0"/>
              </a:rPr>
              <a:t>, not as fools, but as wise,</a:t>
            </a:r>
            <a:r>
              <a:rPr lang="en-US" sz="4200" b="1" i="1" baseline="30000" dirty="0">
                <a:effectLst/>
                <a:latin typeface="Calibri" panose="020F0502020204030204" pitchFamily="34" charset="0"/>
                <a:ea typeface="Calibri" panose="020F0502020204030204" pitchFamily="34" charset="0"/>
                <a:cs typeface="Times New Roman" panose="02020603050405020304" pitchFamily="18" charset="0"/>
              </a:rPr>
              <a:t>16 </a:t>
            </a:r>
            <a:r>
              <a:rPr lang="en-US" sz="4200" b="1" i="1" dirty="0">
                <a:effectLst/>
                <a:latin typeface="Calibri" panose="020F0502020204030204" pitchFamily="34" charset="0"/>
                <a:ea typeface="Calibri" panose="020F0502020204030204" pitchFamily="34" charset="0"/>
                <a:cs typeface="Times New Roman" panose="02020603050405020304" pitchFamily="18" charset="0"/>
              </a:rPr>
              <a:t>Redeeming the time, because the days are evil.</a:t>
            </a:r>
            <a:endParaRPr lang="en-US" sz="4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126CD364-D266-8466-6EA5-2A8957940C51}"/>
              </a:ext>
            </a:extLst>
          </p:cNvPr>
          <p:cNvSpPr>
            <a:spLocks noGrp="1"/>
          </p:cNvSpPr>
          <p:nvPr>
            <p:ph type="sldNum" sz="quarter" idx="11"/>
          </p:nvPr>
        </p:nvSpPr>
        <p:spPr/>
        <p:txBody>
          <a:bodyPr/>
          <a:lstStyle/>
          <a:p>
            <a:fld id="{75DF2D63-3FF5-D547-96B9-BE9CCD1ABA58}" type="slidenum">
              <a:rPr lang="en-US" smtClean="0"/>
              <a:t>10</a:t>
            </a:fld>
            <a:endParaRPr lang="en-US" dirty="0"/>
          </a:p>
        </p:txBody>
      </p:sp>
      <p:sp>
        <p:nvSpPr>
          <p:cNvPr id="5" name="Footer Placeholder 4">
            <a:extLst>
              <a:ext uri="{FF2B5EF4-FFF2-40B4-BE49-F238E27FC236}">
                <a16:creationId xmlns:a16="http://schemas.microsoft.com/office/drawing/2014/main" id="{132D0D0D-FEAA-D025-D604-415FE0B24626}"/>
              </a:ext>
            </a:extLst>
          </p:cNvPr>
          <p:cNvSpPr>
            <a:spLocks noGrp="1"/>
          </p:cNvSpPr>
          <p:nvPr>
            <p:ph type="ftr" sz="quarter" idx="12"/>
          </p:nvPr>
        </p:nvSpPr>
        <p:spPr/>
        <p:txBody>
          <a:bodyPr/>
          <a:lstStyle/>
          <a:p>
            <a:r>
              <a:rPr lang="en-US"/>
              <a:t>presentation title</a:t>
            </a:r>
            <a:endParaRPr lang="en-US" dirty="0"/>
          </a:p>
        </p:txBody>
      </p:sp>
    </p:spTree>
    <p:extLst>
      <p:ext uri="{BB962C8B-B14F-4D97-AF65-F5344CB8AC3E}">
        <p14:creationId xmlns:p14="http://schemas.microsoft.com/office/powerpoint/2010/main" val="17816633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5B81D-DBDC-C9C0-5D4A-3345F32DB302}"/>
              </a:ext>
            </a:extLst>
          </p:cNvPr>
          <p:cNvSpPr>
            <a:spLocks noGrp="1"/>
          </p:cNvSpPr>
          <p:nvPr>
            <p:ph type="title"/>
          </p:nvPr>
        </p:nvSpPr>
        <p:spPr/>
        <p:txBody>
          <a:bodyPr/>
          <a:lstStyle/>
          <a:p>
            <a:r>
              <a:rPr lang="en-US" dirty="0"/>
              <a:t>Imitators of God seize:</a:t>
            </a:r>
          </a:p>
        </p:txBody>
      </p:sp>
      <p:sp>
        <p:nvSpPr>
          <p:cNvPr id="3" name="Content Placeholder 2">
            <a:extLst>
              <a:ext uri="{FF2B5EF4-FFF2-40B4-BE49-F238E27FC236}">
                <a16:creationId xmlns:a16="http://schemas.microsoft.com/office/drawing/2014/main" id="{C547DDBF-63EE-A2EE-E539-E968DA2EFA49}"/>
              </a:ext>
            </a:extLst>
          </p:cNvPr>
          <p:cNvSpPr>
            <a:spLocks noGrp="1"/>
          </p:cNvSpPr>
          <p:nvPr>
            <p:ph idx="1"/>
          </p:nvPr>
        </p:nvSpPr>
        <p:spPr/>
        <p:txBody>
          <a:bodyPr/>
          <a:lstStyle/>
          <a:p>
            <a:endParaRPr lang="en-US" sz="5400" dirty="0">
              <a:latin typeface="Calibri" panose="020F0502020204030204" pitchFamily="34" charset="0"/>
              <a:ea typeface="Calibri" panose="020F0502020204030204" pitchFamily="34" charset="0"/>
              <a:cs typeface="Times New Roman" panose="02020603050405020304" pitchFamily="18" charset="0"/>
            </a:endParaRPr>
          </a:p>
          <a:p>
            <a:r>
              <a:rPr lang="en-US" sz="5400" dirty="0">
                <a:effectLst/>
                <a:latin typeface="Calibri" panose="020F0502020204030204" pitchFamily="34" charset="0"/>
                <a:ea typeface="Calibri" panose="020F0502020204030204" pitchFamily="34" charset="0"/>
                <a:cs typeface="Times New Roman" panose="02020603050405020304" pitchFamily="18" charset="0"/>
              </a:rPr>
              <a:t>witnesses to others in challenging, life threatening, times and situations.</a:t>
            </a:r>
          </a:p>
          <a:p>
            <a:endParaRPr lang="en-US" dirty="0"/>
          </a:p>
        </p:txBody>
      </p:sp>
      <p:sp>
        <p:nvSpPr>
          <p:cNvPr id="4" name="Slide Number Placeholder 3">
            <a:extLst>
              <a:ext uri="{FF2B5EF4-FFF2-40B4-BE49-F238E27FC236}">
                <a16:creationId xmlns:a16="http://schemas.microsoft.com/office/drawing/2014/main" id="{C811224F-55B5-C9B7-4028-77F328292A3C}"/>
              </a:ext>
            </a:extLst>
          </p:cNvPr>
          <p:cNvSpPr>
            <a:spLocks noGrp="1"/>
          </p:cNvSpPr>
          <p:nvPr>
            <p:ph type="sldNum" sz="quarter" idx="11"/>
          </p:nvPr>
        </p:nvSpPr>
        <p:spPr/>
        <p:txBody>
          <a:bodyPr/>
          <a:lstStyle/>
          <a:p>
            <a:fld id="{75DF2D63-3FF5-D547-96B9-BE9CCD1ABA58}" type="slidenum">
              <a:rPr lang="en-US" smtClean="0"/>
              <a:t>11</a:t>
            </a:fld>
            <a:endParaRPr lang="en-US" dirty="0"/>
          </a:p>
        </p:txBody>
      </p:sp>
      <p:sp>
        <p:nvSpPr>
          <p:cNvPr id="5" name="Footer Placeholder 4">
            <a:extLst>
              <a:ext uri="{FF2B5EF4-FFF2-40B4-BE49-F238E27FC236}">
                <a16:creationId xmlns:a16="http://schemas.microsoft.com/office/drawing/2014/main" id="{1D4953E0-35A0-440D-E810-6A5BA9DB6711}"/>
              </a:ext>
            </a:extLst>
          </p:cNvPr>
          <p:cNvSpPr>
            <a:spLocks noGrp="1"/>
          </p:cNvSpPr>
          <p:nvPr>
            <p:ph type="ftr" sz="quarter" idx="12"/>
          </p:nvPr>
        </p:nvSpPr>
        <p:spPr/>
        <p:txBody>
          <a:bodyPr/>
          <a:lstStyle/>
          <a:p>
            <a:r>
              <a:rPr lang="en-US"/>
              <a:t>presentation title</a:t>
            </a:r>
            <a:endParaRPr lang="en-US" dirty="0"/>
          </a:p>
        </p:txBody>
      </p:sp>
    </p:spTree>
    <p:extLst>
      <p:ext uri="{BB962C8B-B14F-4D97-AF65-F5344CB8AC3E}">
        <p14:creationId xmlns:p14="http://schemas.microsoft.com/office/powerpoint/2010/main" val="410096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94F47-D046-3964-A91B-416785B28220}"/>
              </a:ext>
            </a:extLst>
          </p:cNvPr>
          <p:cNvSpPr>
            <a:spLocks noGrp="1"/>
          </p:cNvSpPr>
          <p:nvPr>
            <p:ph type="title"/>
          </p:nvPr>
        </p:nvSpPr>
        <p:spPr/>
        <p:txBody>
          <a:bodyPr/>
          <a:lstStyle/>
          <a:p>
            <a:r>
              <a:rPr lang="en-US" sz="3600" dirty="0">
                <a:effectLst/>
                <a:latin typeface="Calibri" panose="020F0502020204030204" pitchFamily="34" charset="0"/>
                <a:ea typeface="Calibri" panose="020F0502020204030204" pitchFamily="34" charset="0"/>
                <a:cs typeface="Times New Roman" panose="02020603050405020304" pitchFamily="18" charset="0"/>
              </a:rPr>
              <a:t>Imitators of God, understand what God expects. </a:t>
            </a:r>
            <a:endParaRPr lang="en-US" sz="3600" dirty="0"/>
          </a:p>
        </p:txBody>
      </p:sp>
      <p:sp>
        <p:nvSpPr>
          <p:cNvPr id="3" name="Content Placeholder 2">
            <a:extLst>
              <a:ext uri="{FF2B5EF4-FFF2-40B4-BE49-F238E27FC236}">
                <a16:creationId xmlns:a16="http://schemas.microsoft.com/office/drawing/2014/main" id="{4CC11E83-A240-DAF0-2C81-F987BB6AD70F}"/>
              </a:ext>
            </a:extLst>
          </p:cNvPr>
          <p:cNvSpPr>
            <a:spLocks noGrp="1"/>
          </p:cNvSpPr>
          <p:nvPr>
            <p:ph idx="1"/>
          </p:nvPr>
        </p:nvSpPr>
        <p:spPr/>
        <p:txBody>
          <a:bodyPr/>
          <a:lstStyle/>
          <a:p>
            <a:r>
              <a:rPr lang="en-US" dirty="0"/>
              <a:t>Ephesians 5:17</a:t>
            </a:r>
          </a:p>
          <a:p>
            <a:r>
              <a:rPr lang="en-US" sz="5400" b="1" i="1" dirty="0">
                <a:effectLst/>
                <a:latin typeface="Calibri" panose="020F0502020204030204" pitchFamily="34" charset="0"/>
                <a:ea typeface="Calibri" panose="020F0502020204030204" pitchFamily="34" charset="0"/>
                <a:cs typeface="Times New Roman" panose="02020603050405020304" pitchFamily="18" charset="0"/>
              </a:rPr>
              <a:t>Wherefore be ye not unwise, but understanding what the will of the Lord is.</a:t>
            </a:r>
            <a:endParaRPr lang="en-US" sz="5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0C28CC59-4983-9186-D9BC-2DEBF19C57F2}"/>
              </a:ext>
            </a:extLst>
          </p:cNvPr>
          <p:cNvSpPr>
            <a:spLocks noGrp="1"/>
          </p:cNvSpPr>
          <p:nvPr>
            <p:ph type="sldNum" sz="quarter" idx="11"/>
          </p:nvPr>
        </p:nvSpPr>
        <p:spPr/>
        <p:txBody>
          <a:bodyPr/>
          <a:lstStyle/>
          <a:p>
            <a:fld id="{75DF2D63-3FF5-D547-96B9-BE9CCD1ABA58}" type="slidenum">
              <a:rPr lang="en-US" smtClean="0"/>
              <a:t>12</a:t>
            </a:fld>
            <a:endParaRPr lang="en-US" dirty="0"/>
          </a:p>
        </p:txBody>
      </p:sp>
      <p:sp>
        <p:nvSpPr>
          <p:cNvPr id="5" name="Footer Placeholder 4">
            <a:extLst>
              <a:ext uri="{FF2B5EF4-FFF2-40B4-BE49-F238E27FC236}">
                <a16:creationId xmlns:a16="http://schemas.microsoft.com/office/drawing/2014/main" id="{3B37BE5B-5051-B47F-A61C-E8E1C00EC06A}"/>
              </a:ext>
            </a:extLst>
          </p:cNvPr>
          <p:cNvSpPr>
            <a:spLocks noGrp="1"/>
          </p:cNvSpPr>
          <p:nvPr>
            <p:ph type="ftr" sz="quarter" idx="12"/>
          </p:nvPr>
        </p:nvSpPr>
        <p:spPr/>
        <p:txBody>
          <a:bodyPr/>
          <a:lstStyle/>
          <a:p>
            <a:r>
              <a:rPr lang="en-US"/>
              <a:t>presentation title</a:t>
            </a:r>
            <a:endParaRPr lang="en-US" dirty="0"/>
          </a:p>
        </p:txBody>
      </p:sp>
    </p:spTree>
    <p:extLst>
      <p:ext uri="{BB962C8B-B14F-4D97-AF65-F5344CB8AC3E}">
        <p14:creationId xmlns:p14="http://schemas.microsoft.com/office/powerpoint/2010/main" val="1833042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10203-23E7-C116-8077-5F0229CE1389}"/>
              </a:ext>
            </a:extLst>
          </p:cNvPr>
          <p:cNvSpPr>
            <a:spLocks noGrp="1"/>
          </p:cNvSpPr>
          <p:nvPr>
            <p:ph type="title"/>
          </p:nvPr>
        </p:nvSpPr>
        <p:spPr/>
        <p:txBody>
          <a:bodyPr/>
          <a:lstStyle/>
          <a:p>
            <a:r>
              <a:rPr lang="en-US" dirty="0"/>
              <a:t>Imitators of God:</a:t>
            </a:r>
          </a:p>
        </p:txBody>
      </p:sp>
      <p:sp>
        <p:nvSpPr>
          <p:cNvPr id="3" name="Content Placeholder 2">
            <a:extLst>
              <a:ext uri="{FF2B5EF4-FFF2-40B4-BE49-F238E27FC236}">
                <a16:creationId xmlns:a16="http://schemas.microsoft.com/office/drawing/2014/main" id="{CABFD81F-713A-3026-BC36-104BDD94B299}"/>
              </a:ext>
            </a:extLst>
          </p:cNvPr>
          <p:cNvSpPr>
            <a:spLocks noGrp="1"/>
          </p:cNvSpPr>
          <p:nvPr>
            <p:ph idx="1"/>
          </p:nvPr>
        </p:nvSpPr>
        <p:spPr/>
        <p:txBody>
          <a:bodyPr/>
          <a:lstStyle/>
          <a:p>
            <a:r>
              <a:rPr lang="en-US" sz="3600" dirty="0">
                <a:effectLst/>
                <a:latin typeface="Calibri" panose="020F0502020204030204" pitchFamily="34" charset="0"/>
                <a:ea typeface="Calibri" panose="020F0502020204030204" pitchFamily="34" charset="0"/>
                <a:cs typeface="Times New Roman" panose="02020603050405020304" pitchFamily="18" charset="0"/>
              </a:rPr>
              <a:t>Do not walk in routines established by those who are blind to Gods Word.</a:t>
            </a:r>
          </a:p>
          <a:p>
            <a:r>
              <a:rPr lang="en-US" sz="3600" dirty="0">
                <a:latin typeface="Calibri" panose="020F0502020204030204" pitchFamily="34" charset="0"/>
                <a:ea typeface="Calibri" panose="020F0502020204030204" pitchFamily="34" charset="0"/>
                <a:cs typeface="Times New Roman" panose="02020603050405020304" pitchFamily="18" charset="0"/>
              </a:rPr>
              <a:t>Do not take a position with those who for no good reason stand in opposition of Gods Views.</a:t>
            </a:r>
          </a:p>
          <a:p>
            <a:r>
              <a:rPr lang="en-US" sz="3600" dirty="0">
                <a:latin typeface="Calibri" panose="020F0502020204030204" pitchFamily="34" charset="0"/>
                <a:cs typeface="Times New Roman" panose="02020603050405020304" pitchFamily="18" charset="0"/>
              </a:rPr>
              <a:t>Do not posture themselves with people who believe they know better than God, or all that God knows.</a:t>
            </a:r>
          </a:p>
          <a:p>
            <a:r>
              <a:rPr lang="en-US" sz="3600" dirty="0">
                <a:latin typeface="Calibri" panose="020F0502020204030204" pitchFamily="34" charset="0"/>
                <a:cs typeface="Times New Roman" panose="02020603050405020304" pitchFamily="18" charset="0"/>
              </a:rPr>
              <a:t>Are thrilled with God’s Word.</a:t>
            </a:r>
            <a:endParaRPr lang="en-US" sz="3600" dirty="0"/>
          </a:p>
        </p:txBody>
      </p:sp>
      <p:sp>
        <p:nvSpPr>
          <p:cNvPr id="4" name="Slide Number Placeholder 3">
            <a:extLst>
              <a:ext uri="{FF2B5EF4-FFF2-40B4-BE49-F238E27FC236}">
                <a16:creationId xmlns:a16="http://schemas.microsoft.com/office/drawing/2014/main" id="{DC7E2A33-904C-D1FC-76C2-4624855F1972}"/>
              </a:ext>
            </a:extLst>
          </p:cNvPr>
          <p:cNvSpPr>
            <a:spLocks noGrp="1"/>
          </p:cNvSpPr>
          <p:nvPr>
            <p:ph type="sldNum" sz="quarter" idx="11"/>
          </p:nvPr>
        </p:nvSpPr>
        <p:spPr/>
        <p:txBody>
          <a:bodyPr/>
          <a:lstStyle/>
          <a:p>
            <a:fld id="{75DF2D63-3FF5-D547-96B9-BE9CCD1ABA58}" type="slidenum">
              <a:rPr lang="en-US" smtClean="0"/>
              <a:t>13</a:t>
            </a:fld>
            <a:endParaRPr lang="en-US" dirty="0"/>
          </a:p>
        </p:txBody>
      </p:sp>
      <p:sp>
        <p:nvSpPr>
          <p:cNvPr id="5" name="Footer Placeholder 4">
            <a:extLst>
              <a:ext uri="{FF2B5EF4-FFF2-40B4-BE49-F238E27FC236}">
                <a16:creationId xmlns:a16="http://schemas.microsoft.com/office/drawing/2014/main" id="{94E2276F-B43F-EF1A-F563-DB17F9136F8E}"/>
              </a:ext>
            </a:extLst>
          </p:cNvPr>
          <p:cNvSpPr>
            <a:spLocks noGrp="1"/>
          </p:cNvSpPr>
          <p:nvPr>
            <p:ph type="ftr" sz="quarter" idx="12"/>
          </p:nvPr>
        </p:nvSpPr>
        <p:spPr/>
        <p:txBody>
          <a:bodyPr/>
          <a:lstStyle/>
          <a:p>
            <a:r>
              <a:rPr lang="en-US"/>
              <a:t>presentation title</a:t>
            </a:r>
            <a:endParaRPr lang="en-US" dirty="0"/>
          </a:p>
        </p:txBody>
      </p:sp>
    </p:spTree>
    <p:extLst>
      <p:ext uri="{BB962C8B-B14F-4D97-AF65-F5344CB8AC3E}">
        <p14:creationId xmlns:p14="http://schemas.microsoft.com/office/powerpoint/2010/main" val="1686255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1A3D1-62F2-0F15-65F1-F6453D397A72}"/>
              </a:ext>
            </a:extLst>
          </p:cNvPr>
          <p:cNvSpPr>
            <a:spLocks noGrp="1"/>
          </p:cNvSpPr>
          <p:nvPr>
            <p:ph type="title"/>
          </p:nvPr>
        </p:nvSpPr>
        <p:spPr/>
        <p:txBody>
          <a:bodyPr/>
          <a:lstStyle/>
          <a:p>
            <a:pPr algn="ctr"/>
            <a:r>
              <a:rPr lang="en-US" dirty="0"/>
              <a:t>Imitators of God vs. Spectators of God</a:t>
            </a:r>
          </a:p>
        </p:txBody>
      </p:sp>
      <p:sp>
        <p:nvSpPr>
          <p:cNvPr id="9" name="Content Placeholder 8">
            <a:extLst>
              <a:ext uri="{FF2B5EF4-FFF2-40B4-BE49-F238E27FC236}">
                <a16:creationId xmlns:a16="http://schemas.microsoft.com/office/drawing/2014/main" id="{DA2F47FB-3905-24E8-3222-D1ABD7381BB8}"/>
              </a:ext>
            </a:extLst>
          </p:cNvPr>
          <p:cNvSpPr>
            <a:spLocks noGrp="1"/>
          </p:cNvSpPr>
          <p:nvPr>
            <p:ph idx="1"/>
          </p:nvPr>
        </p:nvSpPr>
        <p:spPr/>
        <p:txBody>
          <a:bodyPr/>
          <a:lstStyle/>
          <a:p>
            <a:endParaRPr lang="en-US" dirty="0"/>
          </a:p>
          <a:p>
            <a:r>
              <a:rPr lang="en-US" dirty="0"/>
              <a:t>Ephesians 5:1-2</a:t>
            </a:r>
          </a:p>
        </p:txBody>
      </p:sp>
      <p:sp>
        <p:nvSpPr>
          <p:cNvPr id="4" name="Slide Number Placeholder 3">
            <a:extLst>
              <a:ext uri="{FF2B5EF4-FFF2-40B4-BE49-F238E27FC236}">
                <a16:creationId xmlns:a16="http://schemas.microsoft.com/office/drawing/2014/main" id="{B3D72789-C21E-A753-718F-F7E477F282E3}"/>
              </a:ext>
            </a:extLst>
          </p:cNvPr>
          <p:cNvSpPr>
            <a:spLocks noGrp="1"/>
          </p:cNvSpPr>
          <p:nvPr>
            <p:ph type="sldNum" sz="quarter" idx="11"/>
          </p:nvPr>
        </p:nvSpPr>
        <p:spPr/>
        <p:txBody>
          <a:bodyPr/>
          <a:lstStyle/>
          <a:p>
            <a:fld id="{75DF2D63-3FF5-D547-96B9-BE9CCD1ABA58}" type="slidenum">
              <a:rPr lang="en-US" smtClean="0"/>
              <a:t>2</a:t>
            </a:fld>
            <a:endParaRPr lang="en-US" dirty="0"/>
          </a:p>
        </p:txBody>
      </p:sp>
      <p:sp>
        <p:nvSpPr>
          <p:cNvPr id="5" name="Footer Placeholder 4">
            <a:extLst>
              <a:ext uri="{FF2B5EF4-FFF2-40B4-BE49-F238E27FC236}">
                <a16:creationId xmlns:a16="http://schemas.microsoft.com/office/drawing/2014/main" id="{30BE9815-1DED-3584-68EC-0918E04E970D}"/>
              </a:ext>
            </a:extLst>
          </p:cNvPr>
          <p:cNvSpPr>
            <a:spLocks noGrp="1"/>
          </p:cNvSpPr>
          <p:nvPr>
            <p:ph type="ftr" sz="quarter" idx="12"/>
          </p:nvPr>
        </p:nvSpPr>
        <p:spPr/>
        <p:txBody>
          <a:bodyPr/>
          <a:lstStyle/>
          <a:p>
            <a:r>
              <a:rPr lang="en-US"/>
              <a:t>presentation title</a:t>
            </a:r>
            <a:endParaRPr lang="en-US" dirty="0"/>
          </a:p>
        </p:txBody>
      </p:sp>
      <p:sp>
        <p:nvSpPr>
          <p:cNvPr id="8" name="TextBox 7">
            <a:extLst>
              <a:ext uri="{FF2B5EF4-FFF2-40B4-BE49-F238E27FC236}">
                <a16:creationId xmlns:a16="http://schemas.microsoft.com/office/drawing/2014/main" id="{F8C62976-7153-1280-0C5A-D14C978DEDD9}"/>
              </a:ext>
            </a:extLst>
          </p:cNvPr>
          <p:cNvSpPr txBox="1"/>
          <p:nvPr/>
        </p:nvSpPr>
        <p:spPr>
          <a:xfrm>
            <a:off x="1064490" y="2796679"/>
            <a:ext cx="10192328" cy="3192990"/>
          </a:xfrm>
          <a:prstGeom prst="rect">
            <a:avLst/>
          </a:prstGeom>
          <a:noFill/>
        </p:spPr>
        <p:txBody>
          <a:bodyPr wrap="square">
            <a:spAutoFit/>
          </a:bodyPr>
          <a:lstStyle/>
          <a:p>
            <a:pPr marL="485775" marR="0">
              <a:lnSpc>
                <a:spcPct val="107000"/>
              </a:lnSpc>
              <a:spcBef>
                <a:spcPts val="0"/>
              </a:spcBef>
              <a:spcAft>
                <a:spcPts val="800"/>
              </a:spcAft>
            </a:pPr>
            <a:r>
              <a:rPr lang="en-US" sz="3800" b="1" i="1" dirty="0">
                <a:effectLst/>
                <a:latin typeface="Calibri" panose="020F0502020204030204" pitchFamily="34" charset="0"/>
                <a:ea typeface="Calibri" panose="020F0502020204030204" pitchFamily="34" charset="0"/>
                <a:cs typeface="Times New Roman" panose="020F0502020204030204" pitchFamily="34" charset="0"/>
              </a:rPr>
              <a:t>Be ye therefore </a:t>
            </a:r>
            <a:r>
              <a:rPr lang="en-US" sz="3800" b="1" i="1" u="sng" dirty="0">
                <a:effectLst/>
                <a:latin typeface="Calibri" panose="020F0502020204030204" pitchFamily="34" charset="0"/>
                <a:ea typeface="Calibri" panose="020F0502020204030204" pitchFamily="34" charset="0"/>
                <a:cs typeface="Times New Roman" panose="020F0502020204030204" pitchFamily="34" charset="0"/>
              </a:rPr>
              <a:t>followers of God</a:t>
            </a:r>
            <a:r>
              <a:rPr lang="en-US" sz="3800" b="1" i="1" dirty="0">
                <a:effectLst/>
                <a:latin typeface="Calibri" panose="020F0502020204030204" pitchFamily="34" charset="0"/>
                <a:ea typeface="Calibri" panose="020F0502020204030204" pitchFamily="34" charset="0"/>
                <a:cs typeface="Times New Roman" panose="020F0502020204030204" pitchFamily="34" charset="0"/>
              </a:rPr>
              <a:t>, as dear children; 2 And walk in love, </a:t>
            </a:r>
            <a:r>
              <a:rPr lang="en-US" sz="3800" b="1" i="1" dirty="0">
                <a:latin typeface="Calibri" panose="020F0502020204030204" pitchFamily="34" charset="0"/>
                <a:ea typeface="Calibri" panose="020F0502020204030204" pitchFamily="34" charset="0"/>
                <a:cs typeface="Times New Roman" panose="020F0502020204030204" pitchFamily="34" charset="0"/>
              </a:rPr>
              <a:t>as</a:t>
            </a:r>
            <a:r>
              <a:rPr lang="en-US" sz="3800" b="1" i="1" dirty="0">
                <a:effectLst/>
                <a:latin typeface="Calibri" panose="020F0502020204030204" pitchFamily="34" charset="0"/>
                <a:ea typeface="Calibri" panose="020F0502020204030204" pitchFamily="34" charset="0"/>
                <a:cs typeface="Times New Roman" panose="020F0502020204030204" pitchFamily="34" charset="0"/>
              </a:rPr>
              <a:t> Christ also hath loved us, and hath given himself for us an </a:t>
            </a:r>
            <a:r>
              <a:rPr lang="en-US" sz="3800" b="1" i="1" u="sng" dirty="0">
                <a:effectLst/>
                <a:latin typeface="Calibri" panose="020F0502020204030204" pitchFamily="34" charset="0"/>
                <a:ea typeface="Calibri" panose="020F0502020204030204" pitchFamily="34" charset="0"/>
                <a:cs typeface="Times New Roman" panose="020F0502020204030204" pitchFamily="34" charset="0"/>
              </a:rPr>
              <a:t>offering and a sacrifice</a:t>
            </a:r>
            <a:r>
              <a:rPr lang="en-US" sz="3800" b="1" i="1" dirty="0">
                <a:effectLst/>
                <a:latin typeface="Calibri" panose="020F0502020204030204" pitchFamily="34" charset="0"/>
                <a:ea typeface="Calibri" panose="020F0502020204030204" pitchFamily="34" charset="0"/>
                <a:cs typeface="Times New Roman" panose="020F0502020204030204" pitchFamily="34" charset="0"/>
              </a:rPr>
              <a:t> to God for a </a:t>
            </a:r>
            <a:r>
              <a:rPr lang="en-US" sz="3800" b="1" i="1" u="sng" dirty="0">
                <a:effectLst/>
                <a:latin typeface="Calibri" panose="020F0502020204030204" pitchFamily="34" charset="0"/>
                <a:ea typeface="Calibri" panose="020F0502020204030204" pitchFamily="34" charset="0"/>
                <a:cs typeface="Times New Roman" panose="020F0502020204030204" pitchFamily="34" charset="0"/>
              </a:rPr>
              <a:t>sweet-smelling savor.</a:t>
            </a:r>
            <a:r>
              <a:rPr lang="en-US" sz="3800" b="1" i="1" dirty="0">
                <a:effectLst/>
                <a:latin typeface="Calibri" panose="020F0502020204030204" pitchFamily="34" charset="0"/>
                <a:ea typeface="Calibri" panose="020F0502020204030204" pitchFamily="34" charset="0"/>
                <a:cs typeface="Times New Roman" panose="020F0502020204030204" pitchFamily="34" charset="0"/>
              </a:rPr>
              <a:t> </a:t>
            </a:r>
            <a:endParaRPr lang="en-US" sz="3800" dirty="0">
              <a:effectLst/>
              <a:latin typeface="Calibri" panose="020F0502020204030204" pitchFamily="34" charset="0"/>
              <a:ea typeface="Calibri" panose="020F0502020204030204" pitchFamily="34" charset="0"/>
              <a:cs typeface="Times New Roman" panose="020F0502020204030204" pitchFamily="34" charset="0"/>
            </a:endParaRPr>
          </a:p>
        </p:txBody>
      </p:sp>
    </p:spTree>
    <p:extLst>
      <p:ext uri="{BB962C8B-B14F-4D97-AF65-F5344CB8AC3E}">
        <p14:creationId xmlns:p14="http://schemas.microsoft.com/office/powerpoint/2010/main" val="4115319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45986-8F91-C704-1F46-AD6227CE7B2E}"/>
              </a:ext>
            </a:extLst>
          </p:cNvPr>
          <p:cNvSpPr>
            <a:spLocks noGrp="1"/>
          </p:cNvSpPr>
          <p:nvPr>
            <p:ph type="title"/>
          </p:nvPr>
        </p:nvSpPr>
        <p:spPr/>
        <p:txBody>
          <a:bodyPr/>
          <a:lstStyle/>
          <a:p>
            <a:r>
              <a:rPr lang="en-US" dirty="0"/>
              <a:t>Imitators of God Are:</a:t>
            </a:r>
          </a:p>
        </p:txBody>
      </p:sp>
      <p:sp>
        <p:nvSpPr>
          <p:cNvPr id="3" name="Content Placeholder 2">
            <a:extLst>
              <a:ext uri="{FF2B5EF4-FFF2-40B4-BE49-F238E27FC236}">
                <a16:creationId xmlns:a16="http://schemas.microsoft.com/office/drawing/2014/main" id="{DE2C8BE3-2B0F-2240-7438-411026C2A4B2}"/>
              </a:ext>
            </a:extLst>
          </p:cNvPr>
          <p:cNvSpPr>
            <a:spLocks noGrp="1"/>
          </p:cNvSpPr>
          <p:nvPr>
            <p:ph idx="1"/>
          </p:nvPr>
        </p:nvSpPr>
        <p:spPr>
          <a:xfrm>
            <a:off x="1188720" y="1366212"/>
            <a:ext cx="9829800" cy="4732836"/>
          </a:xfrm>
        </p:spPr>
        <p:txBody>
          <a:bodyPr/>
          <a:lstStyle/>
          <a:p>
            <a:pPr lvl="0"/>
            <a:r>
              <a:rPr lang="en-US" sz="3600" dirty="0">
                <a:effectLst/>
                <a:latin typeface="Calibri" panose="020F0502020204030204" pitchFamily="34" charset="0"/>
                <a:ea typeface="Calibri" panose="020F0502020204030204" pitchFamily="34" charset="0"/>
                <a:cs typeface="Times New Roman" panose="02020603050405020304" pitchFamily="18" charset="0"/>
              </a:rPr>
              <a:t>Distributors of Mercy (Luke 6:36)</a:t>
            </a:r>
          </a:p>
          <a:p>
            <a:pPr lvl="0"/>
            <a:r>
              <a:rPr lang="en-US" sz="3600" dirty="0">
                <a:effectLst/>
                <a:latin typeface="Calibri" panose="020F0502020204030204" pitchFamily="34" charset="0"/>
                <a:ea typeface="Calibri" panose="020F0502020204030204" pitchFamily="34" charset="0"/>
                <a:cs typeface="Times New Roman" panose="02020603050405020304" pitchFamily="18" charset="0"/>
              </a:rPr>
              <a:t>Self Offering</a:t>
            </a:r>
          </a:p>
          <a:p>
            <a:pPr lvl="1"/>
            <a:r>
              <a:rPr lang="en-US" sz="3600" dirty="0">
                <a:effectLst/>
                <a:latin typeface="Calibri" panose="020F0502020204030204" pitchFamily="34" charset="0"/>
                <a:ea typeface="Calibri" panose="020F0502020204030204" pitchFamily="34" charset="0"/>
                <a:cs typeface="Times New Roman" panose="02020603050405020304" pitchFamily="18" charset="0"/>
              </a:rPr>
              <a:t>Self-gifting, </a:t>
            </a:r>
          </a:p>
          <a:p>
            <a:pPr lvl="1"/>
            <a:r>
              <a:rPr lang="en-US" sz="3600" dirty="0">
                <a:effectLst/>
                <a:latin typeface="Calibri" panose="020F0502020204030204" pitchFamily="34" charset="0"/>
                <a:ea typeface="Calibri" panose="020F0502020204030204" pitchFamily="34" charset="0"/>
                <a:cs typeface="Times New Roman" panose="02020603050405020304" pitchFamily="18" charset="0"/>
              </a:rPr>
              <a:t>Self-contributing.</a:t>
            </a:r>
          </a:p>
          <a:p>
            <a:pPr lvl="0"/>
            <a:r>
              <a:rPr lang="en-US" sz="3600" dirty="0">
                <a:effectLst/>
                <a:latin typeface="Calibri" panose="020F0502020204030204" pitchFamily="34" charset="0"/>
                <a:ea typeface="Calibri" panose="020F0502020204030204" pitchFamily="34" charset="0"/>
                <a:cs typeface="Times New Roman" panose="02020603050405020304" pitchFamily="18" charset="0"/>
              </a:rPr>
              <a:t>Sacrifice</a:t>
            </a:r>
          </a:p>
          <a:p>
            <a:pPr lvl="1"/>
            <a:r>
              <a:rPr lang="en-US" sz="3600" dirty="0">
                <a:effectLst/>
                <a:latin typeface="Calibri" panose="020F0502020204030204" pitchFamily="34" charset="0"/>
                <a:ea typeface="Calibri" panose="020F0502020204030204" pitchFamily="34" charset="0"/>
                <a:cs typeface="Times New Roman" panose="02020603050405020304" pitchFamily="18" charset="0"/>
              </a:rPr>
              <a:t>Abandoning, Surrendering, Forgoing, Relinquishing</a:t>
            </a:r>
          </a:p>
          <a:p>
            <a:pPr lvl="0"/>
            <a:r>
              <a:rPr lang="en-US" sz="3600" dirty="0">
                <a:effectLst/>
                <a:latin typeface="Calibri" panose="020F0502020204030204" pitchFamily="34" charset="0"/>
                <a:ea typeface="Calibri" panose="020F0502020204030204" pitchFamily="34" charset="0"/>
                <a:cs typeface="Times New Roman" panose="02020603050405020304" pitchFamily="18" charset="0"/>
              </a:rPr>
              <a:t>For God’s Pleasure.</a:t>
            </a:r>
          </a:p>
          <a:p>
            <a:pPr marL="457200" indent="-457200">
              <a:buFont typeface="+mj-lt"/>
              <a:buAutoNum type="arabicPeriod"/>
            </a:pPr>
            <a:endParaRPr lang="en-US" dirty="0"/>
          </a:p>
        </p:txBody>
      </p:sp>
      <p:sp>
        <p:nvSpPr>
          <p:cNvPr id="4" name="Slide Number Placeholder 3">
            <a:extLst>
              <a:ext uri="{FF2B5EF4-FFF2-40B4-BE49-F238E27FC236}">
                <a16:creationId xmlns:a16="http://schemas.microsoft.com/office/drawing/2014/main" id="{7CBA3B09-3F41-D974-A83E-319A62470C1C}"/>
              </a:ext>
            </a:extLst>
          </p:cNvPr>
          <p:cNvSpPr>
            <a:spLocks noGrp="1"/>
          </p:cNvSpPr>
          <p:nvPr>
            <p:ph type="sldNum" sz="quarter" idx="11"/>
          </p:nvPr>
        </p:nvSpPr>
        <p:spPr/>
        <p:txBody>
          <a:bodyPr/>
          <a:lstStyle/>
          <a:p>
            <a:fld id="{75DF2D63-3FF5-D547-96B9-BE9CCD1ABA58}" type="slidenum">
              <a:rPr lang="en-US" smtClean="0"/>
              <a:t>3</a:t>
            </a:fld>
            <a:endParaRPr lang="en-US" dirty="0"/>
          </a:p>
        </p:txBody>
      </p:sp>
      <p:sp>
        <p:nvSpPr>
          <p:cNvPr id="5" name="Footer Placeholder 4">
            <a:extLst>
              <a:ext uri="{FF2B5EF4-FFF2-40B4-BE49-F238E27FC236}">
                <a16:creationId xmlns:a16="http://schemas.microsoft.com/office/drawing/2014/main" id="{D242CEE4-1A8B-80CC-F1B6-9F99E669785F}"/>
              </a:ext>
            </a:extLst>
          </p:cNvPr>
          <p:cNvSpPr>
            <a:spLocks noGrp="1"/>
          </p:cNvSpPr>
          <p:nvPr>
            <p:ph type="ftr" sz="quarter" idx="12"/>
          </p:nvPr>
        </p:nvSpPr>
        <p:spPr/>
        <p:txBody>
          <a:bodyPr/>
          <a:lstStyle/>
          <a:p>
            <a:r>
              <a:rPr lang="en-US"/>
              <a:t>presentation title</a:t>
            </a:r>
            <a:endParaRPr lang="en-US" dirty="0"/>
          </a:p>
        </p:txBody>
      </p:sp>
    </p:spTree>
    <p:extLst>
      <p:ext uri="{BB962C8B-B14F-4D97-AF65-F5344CB8AC3E}">
        <p14:creationId xmlns:p14="http://schemas.microsoft.com/office/powerpoint/2010/main" val="203094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347A7-8A58-2C53-B7C7-EA7A4BFFF220}"/>
              </a:ext>
            </a:extLst>
          </p:cNvPr>
          <p:cNvSpPr>
            <a:spLocks noGrp="1"/>
          </p:cNvSpPr>
          <p:nvPr>
            <p:ph type="title"/>
          </p:nvPr>
        </p:nvSpPr>
        <p:spPr>
          <a:xfrm>
            <a:off x="1188720" y="384848"/>
            <a:ext cx="9829800" cy="1139152"/>
          </a:xfrm>
        </p:spPr>
        <p:txBody>
          <a:bodyPr/>
          <a:lstStyle/>
          <a:p>
            <a:r>
              <a:rPr lang="en-US" dirty="0"/>
              <a:t>Imitators of God vs. idolaters in the flesh</a:t>
            </a:r>
          </a:p>
        </p:txBody>
      </p:sp>
      <p:sp>
        <p:nvSpPr>
          <p:cNvPr id="3" name="Content Placeholder 2">
            <a:extLst>
              <a:ext uri="{FF2B5EF4-FFF2-40B4-BE49-F238E27FC236}">
                <a16:creationId xmlns:a16="http://schemas.microsoft.com/office/drawing/2014/main" id="{1FBD5E09-A38D-7616-DD23-84424111DBFA}"/>
              </a:ext>
            </a:extLst>
          </p:cNvPr>
          <p:cNvSpPr>
            <a:spLocks noGrp="1"/>
          </p:cNvSpPr>
          <p:nvPr>
            <p:ph idx="1"/>
          </p:nvPr>
        </p:nvSpPr>
        <p:spPr/>
        <p:txBody>
          <a:bodyPr/>
          <a:lstStyle/>
          <a:p>
            <a:r>
              <a:rPr lang="en-US" dirty="0"/>
              <a:t>Ephesians 5:3-7</a:t>
            </a:r>
          </a:p>
          <a:p>
            <a:r>
              <a:rPr lang="en-US" sz="2900" b="1" dirty="0">
                <a:effectLst/>
                <a:latin typeface="Calibri" panose="020F0502020204030204" pitchFamily="34" charset="0"/>
                <a:ea typeface="Calibri" panose="020F0502020204030204" pitchFamily="34" charset="0"/>
                <a:cs typeface="Times New Roman" panose="02020603050405020304" pitchFamily="18" charset="0"/>
              </a:rPr>
              <a:t>But fornication, and all uncleanness, or covetousness, let it not be once named among you, as </a:t>
            </a:r>
            <a:r>
              <a:rPr lang="en-US" sz="2900" b="1" dirty="0" err="1">
                <a:effectLst/>
                <a:latin typeface="Calibri" panose="020F0502020204030204" pitchFamily="34" charset="0"/>
                <a:ea typeface="Calibri" panose="020F0502020204030204" pitchFamily="34" charset="0"/>
                <a:cs typeface="Times New Roman" panose="02020603050405020304" pitchFamily="18" charset="0"/>
              </a:rPr>
              <a:t>becometh</a:t>
            </a:r>
            <a:r>
              <a:rPr lang="en-US" sz="2900" b="1" dirty="0">
                <a:effectLst/>
                <a:latin typeface="Calibri" panose="020F0502020204030204" pitchFamily="34" charset="0"/>
                <a:ea typeface="Calibri" panose="020F0502020204030204" pitchFamily="34" charset="0"/>
                <a:cs typeface="Times New Roman" panose="02020603050405020304" pitchFamily="18" charset="0"/>
              </a:rPr>
              <a:t> saints;4 Neither filthiness, nor foolish talking, nor jesting, which are not convenient: but rather giving of thanks.5 For this ye know, that no whoremonger, nor unclean person, nor covetous man, who is an idolater, hath any inheritance in the kingdom of Christ and of God. 6 </a:t>
            </a:r>
            <a:r>
              <a:rPr lang="en-US" sz="2900" b="1" u="sng" dirty="0">
                <a:effectLst/>
                <a:latin typeface="Calibri" panose="020F0502020204030204" pitchFamily="34" charset="0"/>
                <a:ea typeface="Calibri" panose="020F0502020204030204" pitchFamily="34" charset="0"/>
                <a:cs typeface="Times New Roman" panose="02020603050405020304" pitchFamily="18" charset="0"/>
              </a:rPr>
              <a:t>Let no man deceive you with vain words:</a:t>
            </a:r>
            <a:r>
              <a:rPr lang="en-US" sz="2900" b="1" dirty="0">
                <a:effectLst/>
                <a:latin typeface="Calibri" panose="020F0502020204030204" pitchFamily="34" charset="0"/>
                <a:ea typeface="Calibri" panose="020F0502020204030204" pitchFamily="34" charset="0"/>
                <a:cs typeface="Times New Roman" panose="02020603050405020304" pitchFamily="18" charset="0"/>
              </a:rPr>
              <a:t> for because of these things cometh the wrath of God upon the children of disobedience. 7 Be not ye therefore partakers with them.</a:t>
            </a:r>
            <a:endParaRPr lang="en-US" sz="29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AED6C3F2-ADD8-0FB5-A31F-357211FCC243}"/>
              </a:ext>
            </a:extLst>
          </p:cNvPr>
          <p:cNvSpPr>
            <a:spLocks noGrp="1"/>
          </p:cNvSpPr>
          <p:nvPr>
            <p:ph type="sldNum" sz="quarter" idx="11"/>
          </p:nvPr>
        </p:nvSpPr>
        <p:spPr/>
        <p:txBody>
          <a:bodyPr/>
          <a:lstStyle/>
          <a:p>
            <a:fld id="{75DF2D63-3FF5-D547-96B9-BE9CCD1ABA58}" type="slidenum">
              <a:rPr lang="en-US" smtClean="0"/>
              <a:t>4</a:t>
            </a:fld>
            <a:endParaRPr lang="en-US" dirty="0"/>
          </a:p>
        </p:txBody>
      </p:sp>
      <p:sp>
        <p:nvSpPr>
          <p:cNvPr id="5" name="Footer Placeholder 4">
            <a:extLst>
              <a:ext uri="{FF2B5EF4-FFF2-40B4-BE49-F238E27FC236}">
                <a16:creationId xmlns:a16="http://schemas.microsoft.com/office/drawing/2014/main" id="{D89E78F5-16E8-459C-5E6F-030F28CC981C}"/>
              </a:ext>
            </a:extLst>
          </p:cNvPr>
          <p:cNvSpPr>
            <a:spLocks noGrp="1"/>
          </p:cNvSpPr>
          <p:nvPr>
            <p:ph type="ftr" sz="quarter" idx="12"/>
          </p:nvPr>
        </p:nvSpPr>
        <p:spPr/>
        <p:txBody>
          <a:bodyPr/>
          <a:lstStyle/>
          <a:p>
            <a:r>
              <a:rPr lang="en-US"/>
              <a:t>presentation title</a:t>
            </a:r>
            <a:endParaRPr lang="en-US" dirty="0"/>
          </a:p>
        </p:txBody>
      </p:sp>
    </p:spTree>
    <p:extLst>
      <p:ext uri="{BB962C8B-B14F-4D97-AF65-F5344CB8AC3E}">
        <p14:creationId xmlns:p14="http://schemas.microsoft.com/office/powerpoint/2010/main" val="3818979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DEA69-0614-E401-88F6-B2BC3E935E22}"/>
              </a:ext>
            </a:extLst>
          </p:cNvPr>
          <p:cNvSpPr>
            <a:spLocks noGrp="1"/>
          </p:cNvSpPr>
          <p:nvPr>
            <p:ph type="title"/>
          </p:nvPr>
        </p:nvSpPr>
        <p:spPr/>
        <p:txBody>
          <a:bodyPr/>
          <a:lstStyle/>
          <a:p>
            <a:r>
              <a:rPr lang="en-US" dirty="0"/>
              <a:t>Imitators of God:</a:t>
            </a:r>
          </a:p>
        </p:txBody>
      </p:sp>
      <p:sp>
        <p:nvSpPr>
          <p:cNvPr id="3" name="Content Placeholder 2">
            <a:extLst>
              <a:ext uri="{FF2B5EF4-FFF2-40B4-BE49-F238E27FC236}">
                <a16:creationId xmlns:a16="http://schemas.microsoft.com/office/drawing/2014/main" id="{FC8E0A16-54BA-657C-34DB-1A8DC0B38312}"/>
              </a:ext>
            </a:extLst>
          </p:cNvPr>
          <p:cNvSpPr>
            <a:spLocks noGrp="1"/>
          </p:cNvSpPr>
          <p:nvPr>
            <p:ph idx="1"/>
          </p:nvPr>
        </p:nvSpPr>
        <p:spPr/>
        <p:txBody>
          <a:bodyPr/>
          <a:lstStyle/>
          <a:p>
            <a:pPr lvl="0"/>
            <a:r>
              <a:rPr lang="en-US" sz="4800" dirty="0">
                <a:effectLst/>
                <a:latin typeface="Calibri" panose="020F0502020204030204" pitchFamily="34" charset="0"/>
                <a:ea typeface="Calibri" panose="020F0502020204030204" pitchFamily="34" charset="0"/>
                <a:cs typeface="Times New Roman" panose="02020603050405020304" pitchFamily="18" charset="0"/>
              </a:rPr>
              <a:t>Imitators of God practice Destruction of fleshly-functions.</a:t>
            </a:r>
          </a:p>
          <a:p>
            <a:pPr lvl="1"/>
            <a:r>
              <a:rPr lang="en-US" sz="4800" dirty="0">
                <a:effectLst/>
                <a:latin typeface="Calibri" panose="020F0502020204030204" pitchFamily="34" charset="0"/>
                <a:ea typeface="Calibri" panose="020F0502020204030204" pitchFamily="34" charset="0"/>
                <a:cs typeface="Times New Roman" panose="02020603050405020304" pitchFamily="18" charset="0"/>
              </a:rPr>
              <a:t>Colossians 3:1-11</a:t>
            </a:r>
          </a:p>
          <a:p>
            <a:pPr lvl="0"/>
            <a:r>
              <a:rPr lang="en-US" sz="4800" dirty="0">
                <a:effectLst/>
                <a:latin typeface="Calibri" panose="020F0502020204030204" pitchFamily="34" charset="0"/>
                <a:ea typeface="Calibri" panose="020F0502020204030204" pitchFamily="34" charset="0"/>
                <a:cs typeface="Times New Roman" panose="02020603050405020304" pitchFamily="18" charset="0"/>
              </a:rPr>
              <a:t>Imitators of God partner in purity</a:t>
            </a:r>
          </a:p>
          <a:p>
            <a:pPr lvl="1"/>
            <a:r>
              <a:rPr lang="en-US" sz="4800" dirty="0">
                <a:effectLst/>
                <a:latin typeface="Calibri" panose="020F0502020204030204" pitchFamily="34" charset="0"/>
                <a:ea typeface="Calibri" panose="020F0502020204030204" pitchFamily="34" charset="0"/>
                <a:cs typeface="Times New Roman" panose="02020603050405020304" pitchFamily="18" charset="0"/>
              </a:rPr>
              <a:t>I Timothy 5:22</a:t>
            </a:r>
          </a:p>
          <a:p>
            <a:endParaRPr lang="en-US" dirty="0"/>
          </a:p>
        </p:txBody>
      </p:sp>
      <p:sp>
        <p:nvSpPr>
          <p:cNvPr id="4" name="Slide Number Placeholder 3">
            <a:extLst>
              <a:ext uri="{FF2B5EF4-FFF2-40B4-BE49-F238E27FC236}">
                <a16:creationId xmlns:a16="http://schemas.microsoft.com/office/drawing/2014/main" id="{BF068A3E-ECB3-4F81-6B63-91DF33D57A5E}"/>
              </a:ext>
            </a:extLst>
          </p:cNvPr>
          <p:cNvSpPr>
            <a:spLocks noGrp="1"/>
          </p:cNvSpPr>
          <p:nvPr>
            <p:ph type="sldNum" sz="quarter" idx="11"/>
          </p:nvPr>
        </p:nvSpPr>
        <p:spPr/>
        <p:txBody>
          <a:bodyPr/>
          <a:lstStyle/>
          <a:p>
            <a:fld id="{75DF2D63-3FF5-D547-96B9-BE9CCD1ABA58}" type="slidenum">
              <a:rPr lang="en-US" smtClean="0"/>
              <a:t>5</a:t>
            </a:fld>
            <a:endParaRPr lang="en-US" dirty="0"/>
          </a:p>
        </p:txBody>
      </p:sp>
      <p:sp>
        <p:nvSpPr>
          <p:cNvPr id="5" name="Footer Placeholder 4">
            <a:extLst>
              <a:ext uri="{FF2B5EF4-FFF2-40B4-BE49-F238E27FC236}">
                <a16:creationId xmlns:a16="http://schemas.microsoft.com/office/drawing/2014/main" id="{E4D015DD-7318-BCDB-98E2-EFA8B0872657}"/>
              </a:ext>
            </a:extLst>
          </p:cNvPr>
          <p:cNvSpPr>
            <a:spLocks noGrp="1"/>
          </p:cNvSpPr>
          <p:nvPr>
            <p:ph type="ftr" sz="quarter" idx="12"/>
          </p:nvPr>
        </p:nvSpPr>
        <p:spPr/>
        <p:txBody>
          <a:bodyPr/>
          <a:lstStyle/>
          <a:p>
            <a:r>
              <a:rPr lang="en-US"/>
              <a:t>presentation title</a:t>
            </a:r>
            <a:endParaRPr lang="en-US" dirty="0"/>
          </a:p>
        </p:txBody>
      </p:sp>
    </p:spTree>
    <p:extLst>
      <p:ext uri="{BB962C8B-B14F-4D97-AF65-F5344CB8AC3E}">
        <p14:creationId xmlns:p14="http://schemas.microsoft.com/office/powerpoint/2010/main" val="2935666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7FF5E-C84A-D7D4-7A4D-8307DE013CA3}"/>
              </a:ext>
            </a:extLst>
          </p:cNvPr>
          <p:cNvSpPr>
            <a:spLocks noGrp="1"/>
          </p:cNvSpPr>
          <p:nvPr>
            <p:ph type="title"/>
          </p:nvPr>
        </p:nvSpPr>
        <p:spPr>
          <a:xfrm>
            <a:off x="877824" y="192423"/>
            <a:ext cx="11090963" cy="1502418"/>
          </a:xfrm>
        </p:spPr>
        <p:txBody>
          <a:bodyPr/>
          <a:lstStyle/>
          <a:p>
            <a:r>
              <a:rPr lang="en-US" dirty="0">
                <a:effectLst/>
                <a:latin typeface="Calibri" panose="020F0502020204030204" pitchFamily="34" charset="0"/>
                <a:ea typeface="Calibri" panose="020F0502020204030204" pitchFamily="34" charset="0"/>
                <a:cs typeface="Times New Roman" panose="02020603050405020304" pitchFamily="18" charset="0"/>
              </a:rPr>
              <a:t>Imitators of God are Illuminators not just Illuminated</a:t>
            </a:r>
            <a:r>
              <a:rPr lang="en-US" dirty="0">
                <a:effectLst/>
              </a:rPr>
              <a:t> </a:t>
            </a:r>
            <a:endParaRPr lang="en-US" dirty="0"/>
          </a:p>
        </p:txBody>
      </p:sp>
      <p:sp>
        <p:nvSpPr>
          <p:cNvPr id="3" name="Content Placeholder 2">
            <a:extLst>
              <a:ext uri="{FF2B5EF4-FFF2-40B4-BE49-F238E27FC236}">
                <a16:creationId xmlns:a16="http://schemas.microsoft.com/office/drawing/2014/main" id="{B3C6320C-C1C8-EB02-1D50-2877B98B61BF}"/>
              </a:ext>
            </a:extLst>
          </p:cNvPr>
          <p:cNvSpPr>
            <a:spLocks noGrp="1"/>
          </p:cNvSpPr>
          <p:nvPr>
            <p:ph idx="1"/>
          </p:nvPr>
        </p:nvSpPr>
        <p:spPr/>
        <p:txBody>
          <a:bodyPr/>
          <a:lstStyle/>
          <a:p>
            <a:r>
              <a:rPr lang="en-US" dirty="0"/>
              <a:t>Ephesians 5:8-10</a:t>
            </a:r>
          </a:p>
          <a:p>
            <a:r>
              <a:rPr lang="en-US" sz="3600" b="1" dirty="0">
                <a:effectLst/>
                <a:latin typeface="Calibri" panose="020F0502020204030204" pitchFamily="34" charset="0"/>
                <a:ea typeface="Calibri" panose="020F0502020204030204" pitchFamily="34" charset="0"/>
                <a:cs typeface="Times New Roman" panose="02020603050405020304" pitchFamily="18" charset="0"/>
              </a:rPr>
              <a:t>For ye were sometimes darkness, </a:t>
            </a:r>
            <a:r>
              <a:rPr lang="en-US" sz="3600" b="1" u="sng" dirty="0">
                <a:effectLst/>
                <a:latin typeface="Calibri" panose="020F0502020204030204" pitchFamily="34" charset="0"/>
                <a:ea typeface="Calibri" panose="020F0502020204030204" pitchFamily="34" charset="0"/>
                <a:cs typeface="Times New Roman" panose="02020603050405020304" pitchFamily="18" charset="0"/>
              </a:rPr>
              <a:t>but now are ye light in the Lord: walk as children of light</a:t>
            </a:r>
            <a:r>
              <a:rPr lang="en-US" sz="3600" b="1" dirty="0">
                <a:effectLst/>
                <a:latin typeface="Calibri" panose="020F0502020204030204" pitchFamily="34" charset="0"/>
                <a:ea typeface="Calibri" panose="020F0502020204030204" pitchFamily="34" charset="0"/>
                <a:cs typeface="Times New Roman" panose="02020603050405020304" pitchFamily="18" charset="0"/>
              </a:rPr>
              <a:t>:</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r>
              <a:rPr lang="en-US" sz="3600" b="1" dirty="0">
                <a:effectLst/>
                <a:latin typeface="Calibri" panose="020F0502020204030204" pitchFamily="34" charset="0"/>
                <a:ea typeface="Calibri" panose="020F0502020204030204" pitchFamily="34" charset="0"/>
                <a:cs typeface="Times New Roman" panose="02020603050405020304" pitchFamily="18" charset="0"/>
              </a:rPr>
              <a:t>9 (For the fruit of the Spirit is in all goodness and righteousness and truth;)10 </a:t>
            </a:r>
            <a:r>
              <a:rPr lang="en-US" sz="3600" b="1" u="sng" dirty="0">
                <a:effectLst/>
                <a:latin typeface="Calibri" panose="020F0502020204030204" pitchFamily="34" charset="0"/>
                <a:ea typeface="Calibri" panose="020F0502020204030204" pitchFamily="34" charset="0"/>
                <a:cs typeface="Times New Roman" panose="02020603050405020304" pitchFamily="18" charset="0"/>
              </a:rPr>
              <a:t>Proving what is acceptable unto the Lord</a:t>
            </a:r>
            <a:r>
              <a:rPr lang="en-US" sz="3600" b="1" dirty="0">
                <a:effectLst/>
                <a:latin typeface="Calibri" panose="020F0502020204030204" pitchFamily="34" charset="0"/>
                <a:ea typeface="Calibri" panose="020F0502020204030204" pitchFamily="34" charset="0"/>
                <a:cs typeface="Times New Roman" panose="02020603050405020304" pitchFamily="18" charset="0"/>
              </a:rPr>
              <a:t>.11 And have no fellowship with the unfruitful works of darkness, but rather reprove them.</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CE6CD1C7-FAF5-867F-F8D5-68137050AB6D}"/>
              </a:ext>
            </a:extLst>
          </p:cNvPr>
          <p:cNvSpPr>
            <a:spLocks noGrp="1"/>
          </p:cNvSpPr>
          <p:nvPr>
            <p:ph type="sldNum" sz="quarter" idx="11"/>
          </p:nvPr>
        </p:nvSpPr>
        <p:spPr/>
        <p:txBody>
          <a:bodyPr/>
          <a:lstStyle/>
          <a:p>
            <a:fld id="{75DF2D63-3FF5-D547-96B9-BE9CCD1ABA58}" type="slidenum">
              <a:rPr lang="en-US" smtClean="0"/>
              <a:t>6</a:t>
            </a:fld>
            <a:endParaRPr lang="en-US" dirty="0"/>
          </a:p>
        </p:txBody>
      </p:sp>
      <p:sp>
        <p:nvSpPr>
          <p:cNvPr id="5" name="Footer Placeholder 4">
            <a:extLst>
              <a:ext uri="{FF2B5EF4-FFF2-40B4-BE49-F238E27FC236}">
                <a16:creationId xmlns:a16="http://schemas.microsoft.com/office/drawing/2014/main" id="{0AD8D219-07E7-84B6-90F3-983EAE36AA0F}"/>
              </a:ext>
            </a:extLst>
          </p:cNvPr>
          <p:cNvSpPr>
            <a:spLocks noGrp="1"/>
          </p:cNvSpPr>
          <p:nvPr>
            <p:ph type="ftr" sz="quarter" idx="12"/>
          </p:nvPr>
        </p:nvSpPr>
        <p:spPr/>
        <p:txBody>
          <a:bodyPr/>
          <a:lstStyle/>
          <a:p>
            <a:r>
              <a:rPr lang="en-US"/>
              <a:t>presentation title</a:t>
            </a:r>
            <a:endParaRPr lang="en-US" dirty="0"/>
          </a:p>
        </p:txBody>
      </p:sp>
    </p:spTree>
    <p:extLst>
      <p:ext uri="{BB962C8B-B14F-4D97-AF65-F5344CB8AC3E}">
        <p14:creationId xmlns:p14="http://schemas.microsoft.com/office/powerpoint/2010/main" val="32652469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5BA26-03ED-3F09-501C-F91B0E974A63}"/>
              </a:ext>
            </a:extLst>
          </p:cNvPr>
          <p:cNvSpPr>
            <a:spLocks noGrp="1"/>
          </p:cNvSpPr>
          <p:nvPr>
            <p:ph type="title"/>
          </p:nvPr>
        </p:nvSpPr>
        <p:spPr/>
        <p:txBody>
          <a:bodyPr/>
          <a:lstStyle/>
          <a:p>
            <a:r>
              <a:rPr lang="en-US" dirty="0"/>
              <a:t>Imitators of God:</a:t>
            </a:r>
          </a:p>
        </p:txBody>
      </p:sp>
      <p:sp>
        <p:nvSpPr>
          <p:cNvPr id="3" name="Content Placeholder 2">
            <a:extLst>
              <a:ext uri="{FF2B5EF4-FFF2-40B4-BE49-F238E27FC236}">
                <a16:creationId xmlns:a16="http://schemas.microsoft.com/office/drawing/2014/main" id="{FF64973D-CF20-7C5C-402A-200081767587}"/>
              </a:ext>
            </a:extLst>
          </p:cNvPr>
          <p:cNvSpPr>
            <a:spLocks noGrp="1"/>
          </p:cNvSpPr>
          <p:nvPr>
            <p:ph idx="1"/>
          </p:nvPr>
        </p:nvSpPr>
        <p:spPr>
          <a:xfrm>
            <a:off x="1188720" y="1524001"/>
            <a:ext cx="9829800" cy="5133878"/>
          </a:xfrm>
        </p:spPr>
        <p:txBody>
          <a:bodyPr/>
          <a:lstStyle/>
          <a:p>
            <a:pPr lvl="1"/>
            <a:r>
              <a:rPr lang="en-US" sz="3600" dirty="0">
                <a:effectLst/>
                <a:latin typeface="Calibri" panose="020F0502020204030204" pitchFamily="34" charset="0"/>
                <a:ea typeface="Calibri" panose="020F0502020204030204" pitchFamily="34" charset="0"/>
                <a:cs typeface="Times New Roman" panose="02020603050405020304" pitchFamily="18" charset="0"/>
              </a:rPr>
              <a:t>“light in the Lord”-Ephesians 5:8</a:t>
            </a:r>
          </a:p>
          <a:p>
            <a:pPr lvl="1"/>
            <a:r>
              <a:rPr lang="en-US" sz="3600" dirty="0">
                <a:effectLst/>
                <a:latin typeface="Calibri" panose="020F0502020204030204" pitchFamily="34" charset="0"/>
                <a:ea typeface="Calibri" panose="020F0502020204030204" pitchFamily="34" charset="0"/>
                <a:cs typeface="Times New Roman" panose="02020603050405020304" pitchFamily="18" charset="0"/>
              </a:rPr>
              <a:t>“Walk as children of light”</a:t>
            </a:r>
          </a:p>
          <a:p>
            <a:pPr lvl="1"/>
            <a:r>
              <a:rPr lang="en-US" sz="3600" dirty="0">
                <a:effectLst/>
                <a:latin typeface="Calibri" panose="020F0502020204030204" pitchFamily="34" charset="0"/>
                <a:ea typeface="Calibri" panose="020F0502020204030204" pitchFamily="34" charset="0"/>
                <a:cs typeface="Times New Roman" panose="02020603050405020304" pitchFamily="18" charset="0"/>
              </a:rPr>
              <a:t>The element of illumination in the life of believer is “Spirit”</a:t>
            </a:r>
          </a:p>
          <a:p>
            <a:pPr lvl="1"/>
            <a:r>
              <a:rPr lang="en-US" sz="3600" dirty="0">
                <a:effectLst/>
                <a:latin typeface="Calibri" panose="020F0502020204030204" pitchFamily="34" charset="0"/>
                <a:ea typeface="Calibri" panose="020F0502020204030204" pitchFamily="34" charset="0"/>
                <a:cs typeface="Times New Roman" panose="02020603050405020304" pitchFamily="18" charset="0"/>
              </a:rPr>
              <a:t>It is the Spirit which produces</a:t>
            </a:r>
          </a:p>
          <a:p>
            <a:pPr lvl="2"/>
            <a:r>
              <a:rPr lang="en-US" sz="3600" dirty="0">
                <a:effectLst/>
                <a:latin typeface="Calibri" panose="020F0502020204030204" pitchFamily="34" charset="0"/>
                <a:ea typeface="Calibri" panose="020F0502020204030204" pitchFamily="34" charset="0"/>
                <a:cs typeface="Times New Roman" panose="02020603050405020304" pitchFamily="18" charset="0"/>
              </a:rPr>
              <a:t>Goodness, Righteousness, Truth</a:t>
            </a:r>
          </a:p>
          <a:p>
            <a:pPr lvl="1"/>
            <a:r>
              <a:rPr lang="en-US" sz="3600" dirty="0">
                <a:effectLst/>
                <a:latin typeface="Calibri" panose="020F0502020204030204" pitchFamily="34" charset="0"/>
                <a:ea typeface="Calibri" panose="020F0502020204030204" pitchFamily="34" charset="0"/>
                <a:cs typeface="Times New Roman" panose="02020603050405020304" pitchFamily="18" charset="0"/>
              </a:rPr>
              <a:t>“finding out what is acceptable to the Lord” (note: Rom.12:1-2)</a:t>
            </a:r>
          </a:p>
          <a:p>
            <a:pPr lvl="2"/>
            <a:r>
              <a:rPr lang="en-US" sz="3600" dirty="0">
                <a:effectLst/>
                <a:latin typeface="Calibri" panose="020F0502020204030204" pitchFamily="34" charset="0"/>
                <a:ea typeface="Calibri" panose="020F0502020204030204" pitchFamily="34" charset="0"/>
                <a:cs typeface="Times New Roman" panose="02020603050405020304" pitchFamily="18" charset="0"/>
              </a:rPr>
              <a:t>Making discoveries</a:t>
            </a:r>
          </a:p>
          <a:p>
            <a:endParaRPr lang="en-US" dirty="0"/>
          </a:p>
        </p:txBody>
      </p:sp>
      <p:sp>
        <p:nvSpPr>
          <p:cNvPr id="4" name="Slide Number Placeholder 3">
            <a:extLst>
              <a:ext uri="{FF2B5EF4-FFF2-40B4-BE49-F238E27FC236}">
                <a16:creationId xmlns:a16="http://schemas.microsoft.com/office/drawing/2014/main" id="{40F3BFD1-90E1-B934-8FE4-65BF69CC9F0A}"/>
              </a:ext>
            </a:extLst>
          </p:cNvPr>
          <p:cNvSpPr>
            <a:spLocks noGrp="1"/>
          </p:cNvSpPr>
          <p:nvPr>
            <p:ph type="sldNum" sz="quarter" idx="11"/>
          </p:nvPr>
        </p:nvSpPr>
        <p:spPr/>
        <p:txBody>
          <a:bodyPr/>
          <a:lstStyle/>
          <a:p>
            <a:fld id="{75DF2D63-3FF5-D547-96B9-BE9CCD1ABA58}" type="slidenum">
              <a:rPr lang="en-US" smtClean="0"/>
              <a:t>7</a:t>
            </a:fld>
            <a:endParaRPr lang="en-US" dirty="0"/>
          </a:p>
        </p:txBody>
      </p:sp>
      <p:sp>
        <p:nvSpPr>
          <p:cNvPr id="5" name="Footer Placeholder 4">
            <a:extLst>
              <a:ext uri="{FF2B5EF4-FFF2-40B4-BE49-F238E27FC236}">
                <a16:creationId xmlns:a16="http://schemas.microsoft.com/office/drawing/2014/main" id="{71A08166-3704-7C0B-7B21-45DF6214F62A}"/>
              </a:ext>
            </a:extLst>
          </p:cNvPr>
          <p:cNvSpPr>
            <a:spLocks noGrp="1"/>
          </p:cNvSpPr>
          <p:nvPr>
            <p:ph type="ftr" sz="quarter" idx="12"/>
          </p:nvPr>
        </p:nvSpPr>
        <p:spPr/>
        <p:txBody>
          <a:bodyPr/>
          <a:lstStyle/>
          <a:p>
            <a:r>
              <a:rPr lang="en-US"/>
              <a:t>presentation title</a:t>
            </a:r>
            <a:endParaRPr lang="en-US" dirty="0"/>
          </a:p>
        </p:txBody>
      </p:sp>
    </p:spTree>
    <p:extLst>
      <p:ext uri="{BB962C8B-B14F-4D97-AF65-F5344CB8AC3E}">
        <p14:creationId xmlns:p14="http://schemas.microsoft.com/office/powerpoint/2010/main" val="20605057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8A534-63F8-383B-A2D6-6BC1D0BA6505}"/>
              </a:ext>
            </a:extLst>
          </p:cNvPr>
          <p:cNvSpPr>
            <a:spLocks noGrp="1"/>
          </p:cNvSpPr>
          <p:nvPr>
            <p:ph type="title"/>
          </p:nvPr>
        </p:nvSpPr>
        <p:spPr>
          <a:xfrm>
            <a:off x="1188719" y="404091"/>
            <a:ext cx="10448785" cy="1177489"/>
          </a:xfrm>
        </p:spPr>
        <p:txBody>
          <a:bodyPr/>
          <a:lstStyle/>
          <a:p>
            <a:r>
              <a:rPr lang="en-US" sz="3600" dirty="0">
                <a:effectLst/>
                <a:latin typeface="Calibri" panose="020F0502020204030204" pitchFamily="34" charset="0"/>
                <a:ea typeface="Calibri" panose="020F0502020204030204" pitchFamily="34" charset="0"/>
                <a:cs typeface="Times New Roman" panose="02020603050405020304" pitchFamily="18" charset="0"/>
              </a:rPr>
              <a:t>Imitators of God are Exposers of darkness by distinction from darkness. </a:t>
            </a:r>
            <a:endParaRPr lang="en-US" sz="3600" dirty="0"/>
          </a:p>
        </p:txBody>
      </p:sp>
      <p:sp>
        <p:nvSpPr>
          <p:cNvPr id="3" name="Content Placeholder 2">
            <a:extLst>
              <a:ext uri="{FF2B5EF4-FFF2-40B4-BE49-F238E27FC236}">
                <a16:creationId xmlns:a16="http://schemas.microsoft.com/office/drawing/2014/main" id="{A14D8FE8-4CBF-4A2C-EC49-2F328A45998F}"/>
              </a:ext>
            </a:extLst>
          </p:cNvPr>
          <p:cNvSpPr>
            <a:spLocks noGrp="1"/>
          </p:cNvSpPr>
          <p:nvPr>
            <p:ph idx="1"/>
          </p:nvPr>
        </p:nvSpPr>
        <p:spPr/>
        <p:txBody>
          <a:bodyPr/>
          <a:lstStyle/>
          <a:p>
            <a:r>
              <a:rPr lang="en-US" dirty="0"/>
              <a:t>Ephesians 5:11-13</a:t>
            </a:r>
          </a:p>
          <a:p>
            <a:r>
              <a:rPr lang="en-US" sz="1800" b="1" i="1" baseline="30000" dirty="0">
                <a:effectLst/>
                <a:latin typeface="Calibri" panose="020F0502020204030204" pitchFamily="34" charset="0"/>
                <a:ea typeface="Calibri" panose="020F0502020204030204" pitchFamily="34" charset="0"/>
                <a:cs typeface="Times New Roman" panose="02020603050405020304" pitchFamily="18" charset="0"/>
              </a:rPr>
              <a:t> </a:t>
            </a:r>
            <a:r>
              <a:rPr lang="en-US" sz="3900" b="1" i="1" u="sng" dirty="0">
                <a:effectLst/>
                <a:latin typeface="Calibri" panose="020F0502020204030204" pitchFamily="34" charset="0"/>
                <a:ea typeface="Calibri" panose="020F0502020204030204" pitchFamily="34" charset="0"/>
                <a:cs typeface="Times New Roman" panose="02020603050405020304" pitchFamily="18" charset="0"/>
              </a:rPr>
              <a:t>And have no fellowship with the unfruitful works of darkness</a:t>
            </a:r>
            <a:r>
              <a:rPr lang="en-US" sz="3900" b="1" i="1" dirty="0">
                <a:effectLst/>
                <a:latin typeface="Calibri" panose="020F0502020204030204" pitchFamily="34" charset="0"/>
                <a:ea typeface="Calibri" panose="020F0502020204030204" pitchFamily="34" charset="0"/>
                <a:cs typeface="Times New Roman" panose="02020603050405020304" pitchFamily="18" charset="0"/>
              </a:rPr>
              <a:t>, but rather reprove them. </a:t>
            </a:r>
            <a:r>
              <a:rPr lang="en-US" sz="3900" b="1" i="1" baseline="30000" dirty="0">
                <a:effectLst/>
                <a:latin typeface="Calibri" panose="020F0502020204030204" pitchFamily="34" charset="0"/>
                <a:ea typeface="Calibri" panose="020F0502020204030204" pitchFamily="34" charset="0"/>
                <a:cs typeface="Times New Roman" panose="02020603050405020304" pitchFamily="18" charset="0"/>
              </a:rPr>
              <a:t>12 </a:t>
            </a:r>
            <a:r>
              <a:rPr lang="en-US" sz="3900" b="1" i="1" dirty="0">
                <a:effectLst/>
                <a:latin typeface="Calibri" panose="020F0502020204030204" pitchFamily="34" charset="0"/>
                <a:ea typeface="Calibri" panose="020F0502020204030204" pitchFamily="34" charset="0"/>
                <a:cs typeface="Times New Roman" panose="02020603050405020304" pitchFamily="18" charset="0"/>
              </a:rPr>
              <a:t>For it is a shame even to speak of those things which are done of them in secret.</a:t>
            </a:r>
            <a:r>
              <a:rPr lang="en-US" sz="3900" b="1" i="1" u="sng" baseline="30000" dirty="0">
                <a:effectLst/>
                <a:latin typeface="Calibri" panose="020F0502020204030204" pitchFamily="34" charset="0"/>
                <a:ea typeface="Calibri" panose="020F0502020204030204" pitchFamily="34" charset="0"/>
                <a:cs typeface="Times New Roman" panose="02020603050405020304" pitchFamily="18" charset="0"/>
              </a:rPr>
              <a:t>13 </a:t>
            </a:r>
            <a:r>
              <a:rPr lang="en-US" sz="3900" b="1" i="1" u="sng" dirty="0">
                <a:effectLst/>
                <a:latin typeface="Calibri" panose="020F0502020204030204" pitchFamily="34" charset="0"/>
                <a:ea typeface="Calibri" panose="020F0502020204030204" pitchFamily="34" charset="0"/>
                <a:cs typeface="Times New Roman" panose="02020603050405020304" pitchFamily="18" charset="0"/>
              </a:rPr>
              <a:t>But all things that are reproved are made manifest by the light: for whatsoever doth make manifest is light</a:t>
            </a:r>
            <a:endParaRPr lang="en-US" sz="39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28740344-E838-6AD3-BB70-83FD42A87D92}"/>
              </a:ext>
            </a:extLst>
          </p:cNvPr>
          <p:cNvSpPr>
            <a:spLocks noGrp="1"/>
          </p:cNvSpPr>
          <p:nvPr>
            <p:ph type="sldNum" sz="quarter" idx="11"/>
          </p:nvPr>
        </p:nvSpPr>
        <p:spPr/>
        <p:txBody>
          <a:bodyPr/>
          <a:lstStyle/>
          <a:p>
            <a:fld id="{75DF2D63-3FF5-D547-96B9-BE9CCD1ABA58}" type="slidenum">
              <a:rPr lang="en-US" smtClean="0"/>
              <a:t>8</a:t>
            </a:fld>
            <a:endParaRPr lang="en-US" dirty="0"/>
          </a:p>
        </p:txBody>
      </p:sp>
      <p:sp>
        <p:nvSpPr>
          <p:cNvPr id="5" name="Footer Placeholder 4">
            <a:extLst>
              <a:ext uri="{FF2B5EF4-FFF2-40B4-BE49-F238E27FC236}">
                <a16:creationId xmlns:a16="http://schemas.microsoft.com/office/drawing/2014/main" id="{5DA77E77-5D1C-0DDB-150C-3F9AC7C66866}"/>
              </a:ext>
            </a:extLst>
          </p:cNvPr>
          <p:cNvSpPr>
            <a:spLocks noGrp="1"/>
          </p:cNvSpPr>
          <p:nvPr>
            <p:ph type="ftr" sz="quarter" idx="12"/>
          </p:nvPr>
        </p:nvSpPr>
        <p:spPr/>
        <p:txBody>
          <a:bodyPr/>
          <a:lstStyle/>
          <a:p>
            <a:r>
              <a:rPr lang="en-US"/>
              <a:t>presentation title</a:t>
            </a:r>
            <a:endParaRPr lang="en-US" dirty="0"/>
          </a:p>
        </p:txBody>
      </p:sp>
    </p:spTree>
    <p:extLst>
      <p:ext uri="{BB962C8B-B14F-4D97-AF65-F5344CB8AC3E}">
        <p14:creationId xmlns:p14="http://schemas.microsoft.com/office/powerpoint/2010/main" val="2954790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6231A-4646-5BD5-7DD6-A4764DB12D11}"/>
              </a:ext>
            </a:extLst>
          </p:cNvPr>
          <p:cNvSpPr>
            <a:spLocks noGrp="1"/>
          </p:cNvSpPr>
          <p:nvPr>
            <p:ph type="title"/>
          </p:nvPr>
        </p:nvSpPr>
        <p:spPr/>
        <p:txBody>
          <a:bodyPr/>
          <a:lstStyle/>
          <a:p>
            <a:r>
              <a:rPr lang="en-US" dirty="0"/>
              <a:t>Imitators of God:</a:t>
            </a:r>
          </a:p>
        </p:txBody>
      </p:sp>
      <p:sp>
        <p:nvSpPr>
          <p:cNvPr id="3" name="Content Placeholder 2">
            <a:extLst>
              <a:ext uri="{FF2B5EF4-FFF2-40B4-BE49-F238E27FC236}">
                <a16:creationId xmlns:a16="http://schemas.microsoft.com/office/drawing/2014/main" id="{055C389E-7A32-BF2A-3F84-7CDD0CBAEF20}"/>
              </a:ext>
            </a:extLst>
          </p:cNvPr>
          <p:cNvSpPr>
            <a:spLocks noGrp="1"/>
          </p:cNvSpPr>
          <p:nvPr>
            <p:ph idx="1"/>
          </p:nvPr>
        </p:nvSpPr>
        <p:spPr/>
        <p:txBody>
          <a:bodyPr/>
          <a:lstStyle/>
          <a:p>
            <a:pPr lvl="0"/>
            <a:endParaRPr lang="en-US" sz="4800" dirty="0">
              <a:effectLst/>
              <a:latin typeface="Calibri" panose="020F0502020204030204" pitchFamily="34" charset="0"/>
              <a:ea typeface="Calibri" panose="020F0502020204030204" pitchFamily="34" charset="0"/>
              <a:cs typeface="Times New Roman" panose="02020603050405020304" pitchFamily="18" charset="0"/>
            </a:endParaRPr>
          </a:p>
          <a:p>
            <a:pPr lvl="0"/>
            <a:endParaRPr lang="en-US" sz="4800" dirty="0">
              <a:latin typeface="Calibri" panose="020F0502020204030204" pitchFamily="34" charset="0"/>
              <a:ea typeface="Calibri" panose="020F0502020204030204" pitchFamily="34" charset="0"/>
              <a:cs typeface="Times New Roman" panose="02020603050405020304" pitchFamily="18" charset="0"/>
            </a:endParaRPr>
          </a:p>
          <a:p>
            <a:pPr lvl="0" algn="ctr"/>
            <a:r>
              <a:rPr lang="en-US" sz="5400" dirty="0">
                <a:effectLst/>
                <a:latin typeface="Calibri" panose="020F0502020204030204" pitchFamily="34" charset="0"/>
                <a:ea typeface="Calibri" panose="020F0502020204030204" pitchFamily="34" charset="0"/>
                <a:cs typeface="Times New Roman" panose="02020603050405020304" pitchFamily="18" charset="0"/>
              </a:rPr>
              <a:t>Distinction in fellowship</a:t>
            </a:r>
          </a:p>
          <a:p>
            <a:pPr lvl="0" algn="ctr"/>
            <a:r>
              <a:rPr lang="en-US" sz="5400" dirty="0">
                <a:effectLst/>
                <a:latin typeface="Calibri" panose="020F0502020204030204" pitchFamily="34" charset="0"/>
                <a:ea typeface="Calibri" panose="020F0502020204030204" pitchFamily="34" charset="0"/>
                <a:cs typeface="Times New Roman" panose="02020603050405020304" pitchFamily="18" charset="0"/>
              </a:rPr>
              <a:t>Distinction in dialogue</a:t>
            </a:r>
          </a:p>
          <a:p>
            <a:endParaRPr lang="en-US" dirty="0"/>
          </a:p>
        </p:txBody>
      </p:sp>
      <p:sp>
        <p:nvSpPr>
          <p:cNvPr id="4" name="Slide Number Placeholder 3">
            <a:extLst>
              <a:ext uri="{FF2B5EF4-FFF2-40B4-BE49-F238E27FC236}">
                <a16:creationId xmlns:a16="http://schemas.microsoft.com/office/drawing/2014/main" id="{F1304E4C-0765-CCE8-DDF9-608B9DE71538}"/>
              </a:ext>
            </a:extLst>
          </p:cNvPr>
          <p:cNvSpPr>
            <a:spLocks noGrp="1"/>
          </p:cNvSpPr>
          <p:nvPr>
            <p:ph type="sldNum" sz="quarter" idx="11"/>
          </p:nvPr>
        </p:nvSpPr>
        <p:spPr/>
        <p:txBody>
          <a:bodyPr/>
          <a:lstStyle/>
          <a:p>
            <a:fld id="{75DF2D63-3FF5-D547-96B9-BE9CCD1ABA58}" type="slidenum">
              <a:rPr lang="en-US" smtClean="0"/>
              <a:t>9</a:t>
            </a:fld>
            <a:endParaRPr lang="en-US" dirty="0"/>
          </a:p>
        </p:txBody>
      </p:sp>
      <p:sp>
        <p:nvSpPr>
          <p:cNvPr id="5" name="Footer Placeholder 4">
            <a:extLst>
              <a:ext uri="{FF2B5EF4-FFF2-40B4-BE49-F238E27FC236}">
                <a16:creationId xmlns:a16="http://schemas.microsoft.com/office/drawing/2014/main" id="{5350DAAF-81C9-4488-5E02-A41C3D766DE6}"/>
              </a:ext>
            </a:extLst>
          </p:cNvPr>
          <p:cNvSpPr>
            <a:spLocks noGrp="1"/>
          </p:cNvSpPr>
          <p:nvPr>
            <p:ph type="ftr" sz="quarter" idx="12"/>
          </p:nvPr>
        </p:nvSpPr>
        <p:spPr/>
        <p:txBody>
          <a:bodyPr/>
          <a:lstStyle/>
          <a:p>
            <a:r>
              <a:rPr lang="en-US"/>
              <a:t>presentation title</a:t>
            </a:r>
            <a:endParaRPr lang="en-US" dirty="0"/>
          </a:p>
        </p:txBody>
      </p:sp>
    </p:spTree>
    <p:extLst>
      <p:ext uri="{BB962C8B-B14F-4D97-AF65-F5344CB8AC3E}">
        <p14:creationId xmlns:p14="http://schemas.microsoft.com/office/powerpoint/2010/main" val="925701043"/>
      </p:ext>
    </p:extLst>
  </p:cSld>
  <p:clrMapOvr>
    <a:masterClrMapping/>
  </p:clrMapOvr>
</p:sld>
</file>

<file path=ppt/theme/theme1.xml><?xml version="1.0" encoding="utf-8"?>
<a:theme xmlns:a="http://schemas.openxmlformats.org/drawingml/2006/main" name="Office Theme">
  <a:themeElements>
    <a:clrScheme name="Scientific Discovery">
      <a:dk1>
        <a:srgbClr val="000000"/>
      </a:dk1>
      <a:lt1>
        <a:srgbClr val="FFFFFF"/>
      </a:lt1>
      <a:dk2>
        <a:srgbClr val="44546A"/>
      </a:dk2>
      <a:lt2>
        <a:srgbClr val="E7E6E6"/>
      </a:lt2>
      <a:accent1>
        <a:srgbClr val="96D3ED"/>
      </a:accent1>
      <a:accent2>
        <a:srgbClr val="C7DBE1"/>
      </a:accent2>
      <a:accent3>
        <a:srgbClr val="688EBD"/>
      </a:accent3>
      <a:accent4>
        <a:srgbClr val="BCE5DD"/>
      </a:accent4>
      <a:accent5>
        <a:srgbClr val="66DDCC"/>
      </a:accent5>
      <a:accent6>
        <a:srgbClr val="E0CE61"/>
      </a:accent6>
      <a:hlink>
        <a:srgbClr val="0563C1"/>
      </a:hlink>
      <a:folHlink>
        <a:srgbClr val="954F72"/>
      </a:folHlink>
    </a:clrScheme>
    <a:fontScheme name="Custom 36">
      <a:majorFont>
        <a:latin typeface="Posterama"/>
        <a:ea typeface=""/>
        <a:cs typeface=""/>
      </a:majorFont>
      <a:minorFont>
        <a:latin typeface="Daytona Condensed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cientific-Discovery_Win32_EF_v4" id="{D94798B6-E450-4518-8015-6EE17CD1412B}" vid="{16A04E6B-C80A-471C-86D6-D49E9EAD763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5" ma:contentTypeDescription="Create a new document." ma:contentTypeScope="" ma:versionID="e02306daf00165b375dc6a58966960be">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df88fb76bf5f555224557953949c1ec9"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EB2FABB-45EC-440E-B647-8CA57BA45ACA}">
  <ds:schemaRefs>
    <ds:schemaRef ds:uri="http://schemas.microsoft.com/office/2006/metadata/contentType"/>
    <ds:schemaRef ds:uri="http://schemas.microsoft.com/office/2006/metadata/properties/metaAttributes"/>
    <ds:schemaRef ds:uri="http://www.w3.org/2000/xmlns/"/>
    <ds:schemaRef ds:uri="http://www.w3.org/2001/XMLSchema"/>
    <ds:schemaRef ds:uri="http://schemas.microsoft.com/sharepoint/v3"/>
    <ds:schemaRef ds:uri="71af3243-3dd4-4a8d-8c0d-dd76da1f02a5"/>
    <ds:schemaRef ds:uri="16c05727-aa75-4e4a-9b5f-8a80a1165891"/>
    <ds:schemaRef ds:uri="230e9df3-be65-4c73-a93b-d1236ebd677e"/>
  </ds:schemaRefs>
</ds:datastoreItem>
</file>

<file path=customXml/itemProps2.xml><?xml version="1.0" encoding="utf-8"?>
<ds:datastoreItem xmlns:ds="http://schemas.openxmlformats.org/officeDocument/2006/customXml" ds:itemID="{99746342-5E84-430E-9251-61001F208E7A}">
  <ds:schemaRefs>
    <ds:schemaRef ds:uri="http://schemas.microsoft.com/office/2006/metadata/properties"/>
    <ds:schemaRef ds:uri="http://www.w3.org/2000/xmlns/"/>
    <ds:schemaRef ds:uri="http://schemas.microsoft.com/sharepoint/v3"/>
    <ds:schemaRef ds:uri="http://www.w3.org/2001/XMLSchema-instance"/>
    <ds:schemaRef ds:uri="71af3243-3dd4-4a8d-8c0d-dd76da1f02a5"/>
    <ds:schemaRef ds:uri="http://schemas.microsoft.com/office/infopath/2007/PartnerControls"/>
    <ds:schemaRef ds:uri="230e9df3-be65-4c73-a93b-d1236ebd677e"/>
  </ds:schemaRefs>
</ds:datastoreItem>
</file>

<file path=customXml/itemProps3.xml><?xml version="1.0" encoding="utf-8"?>
<ds:datastoreItem xmlns:ds="http://schemas.openxmlformats.org/officeDocument/2006/customXml" ds:itemID="{0E8B3377-22F1-4153-96F0-CC2E4BE41C5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445</Words>
  <Application>Microsoft Office PowerPoint</Application>
  <PresentationFormat>Widescreen</PresentationFormat>
  <Paragraphs>144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Living Life from Above and Within Ephesians 5:1-17</vt:lpstr>
      <vt:lpstr>Imitators of God vs. Spectators of God</vt:lpstr>
      <vt:lpstr>Imitators of God Are:</vt:lpstr>
      <vt:lpstr>Imitators of God vs. idolaters in the flesh</vt:lpstr>
      <vt:lpstr>Imitators of God:</vt:lpstr>
      <vt:lpstr>Imitators of God are Illuminators not just Illuminated </vt:lpstr>
      <vt:lpstr>Imitators of God:</vt:lpstr>
      <vt:lpstr>Imitators of God are Exposers of darkness by distinction from darkness. </vt:lpstr>
      <vt:lpstr>Imitators of God:</vt:lpstr>
      <vt:lpstr>Imitators of God are Witnesses of New Life to those yet in darkness. </vt:lpstr>
      <vt:lpstr>Imitators of God seize:</vt:lpstr>
      <vt:lpstr>Imitators of God, understand what God expects. </vt:lpstr>
      <vt:lpstr>Imitators of God: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Living Life from Above and Within Ephesians 5:1-17</dc:title>
  <dc:creator>Leroy Anthony</dc:creator>
  <cp:lastModifiedBy>Leroy Anthony</cp:lastModifiedBy>
  <cp:revision>2</cp:revision>
  <dcterms:created xsi:type="dcterms:W3CDTF">2023-01-11T03:15:47Z</dcterms:created>
  <dcterms:modified xsi:type="dcterms:W3CDTF">2023-01-11T14:43:37Z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