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86345" autoAdjust="0"/>
  </p:normalViewPr>
  <p:slideViewPr>
    <p:cSldViewPr snapToGrid="0">
      <p:cViewPr varScale="1">
        <p:scale>
          <a:sx n="50" d="100"/>
          <a:sy n="50" d="100"/>
        </p:scale>
        <p:origin x="459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3080F-4478-4A88-927D-6CDB434EE718}" type="datetimeFigureOut">
              <a:rPr lang="en-US" smtClean="0"/>
              <a:t>8/3/21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4F90E-80D9-40F0-B0EF-74A31EC6B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our lesson last week,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identified “Forgiveness and Repentance” as the “Self-engaging” practices that we as believers must employ at moments, or during occurrences that offer us the opportunity to “take offense”.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Engaging these will help us both recovery from an “offense-taken” disposition,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</a:t>
            </a:r>
            <a:r>
              <a:rPr lang="en-US" baseline="0" dirty="0"/>
              <a:t> when employed helps us to remain in “right-standing with God”.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We ended are session last week considering what I call today “THE ULTIMATE POSITION OF THE UNOFFENDED”.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THAT IS “IN THE JOY OF THE LORD”.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4F90E-80D9-40F0-B0EF-74A31EC6BE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88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 said to us that it was essential that we “ESTABLISH A LIFESTYLE OF PEACE, and that it should be based on The Joy of The Lord.</a:t>
            </a: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James 1:2 states that we are to “count” is all Joy.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The word “count” means to “evaluate”,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To consider for greater understanding or purpose.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Therefore, avoiding the pity party of offense, for the greater objective of purpose.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We need to “Process Situations”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4F90E-80D9-40F0-B0EF-74A31EC6BE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26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4F90E-80D9-40F0-B0EF-74A31EC6BE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00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4F90E-80D9-40F0-B0EF-74A31EC6BE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1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FA75A-1119-4005-9930-D1B4F722F9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Maintaining The Joy of The Lord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7458E-1D17-4E7D-B31F-195F5EEE09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The Ultimate Position of The Unoffended.</a:t>
            </a:r>
          </a:p>
        </p:txBody>
      </p:sp>
    </p:spTree>
    <p:extLst>
      <p:ext uri="{BB962C8B-B14F-4D97-AF65-F5344CB8AC3E}">
        <p14:creationId xmlns:p14="http://schemas.microsoft.com/office/powerpoint/2010/main" val="288706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506D-3321-46F1-B58B-26255AC8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 a Lifestyle of peace, based on the Joy of The Lord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(James 1:2)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5A87C-7A7D-4F42-B964-53F9679D3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My brethren, </a:t>
            </a:r>
            <a:r>
              <a:rPr lang="en-US" sz="4000" b="1" i="1" u="sng" dirty="0"/>
              <a:t>count it all joy </a:t>
            </a:r>
            <a:r>
              <a:rPr lang="en-US" sz="4000" dirty="0"/>
              <a:t>when ye fall into divers temptations;</a:t>
            </a:r>
          </a:p>
        </p:txBody>
      </p:sp>
    </p:spTree>
    <p:extLst>
      <p:ext uri="{BB962C8B-B14F-4D97-AF65-F5344CB8AC3E}">
        <p14:creationId xmlns:p14="http://schemas.microsoft.com/office/powerpoint/2010/main" val="382875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8D749-F001-4421-AE8A-412028DDE9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WHAT IS THE JOY OF THE LORD?</a:t>
            </a:r>
          </a:p>
        </p:txBody>
      </p:sp>
    </p:spTree>
    <p:extLst>
      <p:ext uri="{BB962C8B-B14F-4D97-AF65-F5344CB8AC3E}">
        <p14:creationId xmlns:p14="http://schemas.microsoft.com/office/powerpoint/2010/main" val="125923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D7333-18E5-4919-9B6C-405638DE9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JOY OF THE LORD IS THE </a:t>
            </a:r>
            <a:r>
              <a:rPr lang="en-US" b="1" dirty="0"/>
              <a:t>BY-PRODUCT OF ABIDING IN THE LORD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B0A31-5806-47EB-BDEC-2E3CD504A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92629"/>
            <a:ext cx="7315200" cy="3755572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TURN IN YOUR BIBLE TO </a:t>
            </a:r>
            <a:r>
              <a:rPr lang="en-US" sz="4400" b="1" dirty="0"/>
              <a:t>JOHN 15:1-11</a:t>
            </a:r>
          </a:p>
          <a:p>
            <a:pPr algn="ctr"/>
            <a:endParaRPr lang="en-US" sz="4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B6DE4-C396-40CF-ACDA-8BEB8CD6E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214" y="2868317"/>
            <a:ext cx="5620129" cy="333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64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464C7-A6D4-477E-BACA-8C81E4706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JOY OF THE LORD </a:t>
            </a:r>
            <a:r>
              <a:rPr lang="en-US" b="1" dirty="0"/>
              <a:t>IS OUR STRENGTH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610A72-394C-4100-8A2D-BE76C24AF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7610" y="2690230"/>
            <a:ext cx="5620999" cy="33287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4BDEE1-ED43-49B1-AACE-CB8708515E18}"/>
              </a:ext>
            </a:extLst>
          </p:cNvPr>
          <p:cNvSpPr txBox="1">
            <a:spLocks/>
          </p:cNvSpPr>
          <p:nvPr/>
        </p:nvSpPr>
        <p:spPr>
          <a:xfrm>
            <a:off x="3749525" y="305096"/>
            <a:ext cx="7315200" cy="3755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/>
              <a:t>TURN IN YOUR BIBLE TO</a:t>
            </a:r>
            <a:r>
              <a:rPr lang="en-US" sz="4400" b="1" dirty="0"/>
              <a:t>:</a:t>
            </a:r>
          </a:p>
          <a:p>
            <a:pPr marL="0" indent="0" algn="ctr">
              <a:buNone/>
            </a:pPr>
            <a:r>
              <a:rPr lang="en-US" sz="4400" b="1" dirty="0"/>
              <a:t>Nehemiah 8:1-10</a:t>
            </a:r>
          </a:p>
          <a:p>
            <a:pPr algn="ctr"/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5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57D59-F171-4654-BC6B-1FDE1EBEA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JOY OF THE LORD </a:t>
            </a:r>
            <a:r>
              <a:rPr lang="en-US" b="1" dirty="0"/>
              <a:t>SUSTAINS US JUST AS IT DID JESUS CHRIST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E34569-8811-463A-8FCD-E546B12B2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852" y="175334"/>
            <a:ext cx="7315200" cy="5121275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TURN IN YOUR BIBLE TO </a:t>
            </a:r>
            <a:r>
              <a:rPr lang="en-US" sz="4400" b="1" dirty="0"/>
              <a:t>HEBREWS 12:1-2</a:t>
            </a:r>
          </a:p>
          <a:p>
            <a:pPr algn="ctr"/>
            <a:endParaRPr lang="en-US" sz="44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7CB87A-ACBB-49FE-A961-1DF8683F9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866" y="2921028"/>
            <a:ext cx="5620999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94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02146-0D4A-4C51-8A5F-DED0F5E5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JOY OF THE LORD IS THE BEDROCK OF OUR BELIEF.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22D56D-879A-4F17-995C-8AEF2F280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5838" y="2783142"/>
            <a:ext cx="5620999" cy="332870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2DDBD0-D239-4283-A013-67D3AEE25821}"/>
              </a:ext>
            </a:extLst>
          </p:cNvPr>
          <p:cNvSpPr txBox="1">
            <a:spLocks/>
          </p:cNvSpPr>
          <p:nvPr/>
        </p:nvSpPr>
        <p:spPr>
          <a:xfrm>
            <a:off x="3857852" y="175334"/>
            <a:ext cx="7315200" cy="512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/>
              <a:t>TURN IN YOUR BIBLE TO </a:t>
            </a:r>
            <a:r>
              <a:rPr lang="en-US" sz="4400" b="1" dirty="0"/>
              <a:t>ROMANS 15:1-13</a:t>
            </a:r>
          </a:p>
          <a:p>
            <a:pPr algn="ctr"/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76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2FC3-127B-43EB-A060-E70A7ECC4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THOSE WHO HAVE THE JOY OF THE LORD </a:t>
            </a:r>
            <a:r>
              <a:rPr lang="en-US" b="1" dirty="0"/>
              <a:t>BELIEVE.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E977F-3126-4770-B8F9-B3D5B36DB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598714"/>
            <a:ext cx="7315200" cy="5386034"/>
          </a:xfrm>
        </p:spPr>
        <p:txBody>
          <a:bodyPr>
            <a:noAutofit/>
          </a:bodyPr>
          <a:lstStyle/>
          <a:p>
            <a:r>
              <a:rPr lang="en-US" sz="4000" dirty="0"/>
              <a:t>A. Isaiah 54:17 “No weapon formed against me shall prosper”</a:t>
            </a:r>
          </a:p>
          <a:p>
            <a:r>
              <a:rPr lang="en-US" sz="4000" dirty="0"/>
              <a:t>B. Romans 12:17-19 God will recompense the transgression.</a:t>
            </a:r>
          </a:p>
          <a:p>
            <a:r>
              <a:rPr lang="en-US" sz="4000" dirty="0"/>
              <a:t>C. Psalm 138:8 The Lord will perfect all that concerns me.</a:t>
            </a:r>
          </a:p>
          <a:p>
            <a:r>
              <a:rPr lang="en-US" sz="4000" dirty="0"/>
              <a:t>D. Psalm 23:5 That God will vindicate me by his visible manifested goodness.</a:t>
            </a:r>
          </a:p>
        </p:txBody>
      </p:sp>
    </p:spTree>
    <p:extLst>
      <p:ext uri="{BB962C8B-B14F-4D97-AF65-F5344CB8AC3E}">
        <p14:creationId xmlns:p14="http://schemas.microsoft.com/office/powerpoint/2010/main" val="197369615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135</TotalTime>
  <Words>376</Words>
  <Application>Microsoft Office PowerPoint</Application>
  <PresentationFormat>Widescreen</PresentationFormat>
  <Paragraphs>36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Frame</vt:lpstr>
      <vt:lpstr>Maintaining The Joy of The Lord</vt:lpstr>
      <vt:lpstr>Establish a Lifestyle of peace, based on the Joy of The Lord (James 1:2)</vt:lpstr>
      <vt:lpstr>WHAT IS THE JOY OF THE LORD?</vt:lpstr>
      <vt:lpstr>THE JOY OF THE LORD IS THE BY-PRODUCT OF ABIDING IN THE LORD</vt:lpstr>
      <vt:lpstr>THE JOY OF THE LORD IS OUR STRENGTH</vt:lpstr>
      <vt:lpstr>THE JOY OF THE LORD SUSTAINS US JUST AS IT DID JESUS CHRIST</vt:lpstr>
      <vt:lpstr>THE JOY OF THE LORD IS THE BEDROCK OF OUR BELIEF.</vt:lpstr>
      <vt:lpstr>WHAT THOSE WHO HAVE THE JOY OF THE LORD BELIEVE.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Maintaining The Joy of The Lord</dc:title>
  <dc:creator>Leroy Anthony</dc:creator>
  <cp:lastModifiedBy>Leroy Anthony</cp:lastModifiedBy>
  <cp:revision>10</cp:revision>
  <dcterms:created xsi:type="dcterms:W3CDTF">2021-08-03T14:48:52Z</dcterms:created>
  <dcterms:modified xsi:type="dcterms:W3CDTF">2021-08-03T17:48:37Z</dcterms:modified>
</cp:coreProperties>
</file>