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8" r:id="rId3"/>
    <p:sldId id="257" r:id="rId4"/>
    <p:sldId id="265" r:id="rId5"/>
    <p:sldId id="267" r:id="rId6"/>
    <p:sldId id="268" r:id="rId7"/>
    <p:sldId id="269" r:id="rId8"/>
    <p:sldId id="270" r:id="rId9"/>
    <p:sldId id="275" r:id="rId10"/>
    <p:sldId id="271" r:id="rId11"/>
    <p:sldId id="272" r:id="rId12"/>
    <p:sldId id="273" r:id="rId13"/>
    <p:sldId id="27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58" d="100"/>
          <a:sy n="58" d="100"/>
        </p:scale>
        <p:origin x="357" y="3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2E0EDDC-6642-4D5B-A436-475B4FD644B1}" type="datetimeFigureOut">
              <a:rPr lang="en-US" smtClean="0"/>
              <a:t>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997226-EC54-41EA-B374-7058027870F5}" type="slidenum">
              <a:rPr lang="en-US" smtClean="0"/>
              <a:t>‹#›</a:t>
            </a:fld>
            <a:endParaRPr lang="en-US"/>
          </a:p>
        </p:txBody>
      </p:sp>
    </p:spTree>
    <p:extLst>
      <p:ext uri="{BB962C8B-B14F-4D97-AF65-F5344CB8AC3E}">
        <p14:creationId xmlns:p14="http://schemas.microsoft.com/office/powerpoint/2010/main" val="965983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0EDDC-6642-4D5B-A436-475B4FD644B1}" type="datetimeFigureOut">
              <a:rPr lang="en-US" smtClean="0"/>
              <a:t>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997226-EC54-41EA-B374-7058027870F5}" type="slidenum">
              <a:rPr lang="en-US" smtClean="0"/>
              <a:t>‹#›</a:t>
            </a:fld>
            <a:endParaRPr lang="en-US"/>
          </a:p>
        </p:txBody>
      </p:sp>
    </p:spTree>
    <p:extLst>
      <p:ext uri="{BB962C8B-B14F-4D97-AF65-F5344CB8AC3E}">
        <p14:creationId xmlns:p14="http://schemas.microsoft.com/office/powerpoint/2010/main" val="38408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0EDDC-6642-4D5B-A436-475B4FD644B1}" type="datetimeFigureOut">
              <a:rPr lang="en-US" smtClean="0"/>
              <a:t>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997226-EC54-41EA-B374-7058027870F5}" type="slidenum">
              <a:rPr lang="en-US" smtClean="0"/>
              <a:t>‹#›</a:t>
            </a:fld>
            <a:endParaRPr lang="en-US"/>
          </a:p>
        </p:txBody>
      </p:sp>
    </p:spTree>
    <p:extLst>
      <p:ext uri="{BB962C8B-B14F-4D97-AF65-F5344CB8AC3E}">
        <p14:creationId xmlns:p14="http://schemas.microsoft.com/office/powerpoint/2010/main" val="978810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0EDDC-6642-4D5B-A436-475B4FD644B1}" type="datetimeFigureOut">
              <a:rPr lang="en-US" smtClean="0"/>
              <a:t>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997226-EC54-41EA-B374-7058027870F5}" type="slidenum">
              <a:rPr lang="en-US" smtClean="0"/>
              <a:t>‹#›</a:t>
            </a:fld>
            <a:endParaRPr lang="en-US"/>
          </a:p>
        </p:txBody>
      </p:sp>
    </p:spTree>
    <p:extLst>
      <p:ext uri="{BB962C8B-B14F-4D97-AF65-F5344CB8AC3E}">
        <p14:creationId xmlns:p14="http://schemas.microsoft.com/office/powerpoint/2010/main" val="2642881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2E0EDDC-6642-4D5B-A436-475B4FD644B1}" type="datetimeFigureOut">
              <a:rPr lang="en-US" smtClean="0"/>
              <a:t>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997226-EC54-41EA-B374-7058027870F5}" type="slidenum">
              <a:rPr lang="en-US" smtClean="0"/>
              <a:t>‹#›</a:t>
            </a:fld>
            <a:endParaRPr lang="en-US"/>
          </a:p>
        </p:txBody>
      </p:sp>
    </p:spTree>
    <p:extLst>
      <p:ext uri="{BB962C8B-B14F-4D97-AF65-F5344CB8AC3E}">
        <p14:creationId xmlns:p14="http://schemas.microsoft.com/office/powerpoint/2010/main" val="3321972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2E0EDDC-6642-4D5B-A436-475B4FD644B1}" type="datetimeFigureOut">
              <a:rPr lang="en-US" smtClean="0"/>
              <a:t>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997226-EC54-41EA-B374-7058027870F5}" type="slidenum">
              <a:rPr lang="en-US" smtClean="0"/>
              <a:t>‹#›</a:t>
            </a:fld>
            <a:endParaRPr lang="en-US"/>
          </a:p>
        </p:txBody>
      </p:sp>
    </p:spTree>
    <p:extLst>
      <p:ext uri="{BB962C8B-B14F-4D97-AF65-F5344CB8AC3E}">
        <p14:creationId xmlns:p14="http://schemas.microsoft.com/office/powerpoint/2010/main" val="1374500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2E0EDDC-6642-4D5B-A436-475B4FD644B1}" type="datetimeFigureOut">
              <a:rPr lang="en-US" smtClean="0"/>
              <a:t>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997226-EC54-41EA-B374-7058027870F5}" type="slidenum">
              <a:rPr lang="en-US" smtClean="0"/>
              <a:t>‹#›</a:t>
            </a:fld>
            <a:endParaRPr lang="en-US"/>
          </a:p>
        </p:txBody>
      </p:sp>
    </p:spTree>
    <p:extLst>
      <p:ext uri="{BB962C8B-B14F-4D97-AF65-F5344CB8AC3E}">
        <p14:creationId xmlns:p14="http://schemas.microsoft.com/office/powerpoint/2010/main" val="28046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2E0EDDC-6642-4D5B-A436-475B4FD644B1}" type="datetimeFigureOut">
              <a:rPr lang="en-US" smtClean="0"/>
              <a:t>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997226-EC54-41EA-B374-7058027870F5}" type="slidenum">
              <a:rPr lang="en-US" smtClean="0"/>
              <a:t>‹#›</a:t>
            </a:fld>
            <a:endParaRPr lang="en-US"/>
          </a:p>
        </p:txBody>
      </p:sp>
    </p:spTree>
    <p:extLst>
      <p:ext uri="{BB962C8B-B14F-4D97-AF65-F5344CB8AC3E}">
        <p14:creationId xmlns:p14="http://schemas.microsoft.com/office/powerpoint/2010/main" val="3157641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E0EDDC-6642-4D5B-A436-475B4FD644B1}" type="datetimeFigureOut">
              <a:rPr lang="en-US" smtClean="0"/>
              <a:t>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997226-EC54-41EA-B374-7058027870F5}" type="slidenum">
              <a:rPr lang="en-US" smtClean="0"/>
              <a:t>‹#›</a:t>
            </a:fld>
            <a:endParaRPr lang="en-US"/>
          </a:p>
        </p:txBody>
      </p:sp>
    </p:spTree>
    <p:extLst>
      <p:ext uri="{BB962C8B-B14F-4D97-AF65-F5344CB8AC3E}">
        <p14:creationId xmlns:p14="http://schemas.microsoft.com/office/powerpoint/2010/main" val="2646430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E0EDDC-6642-4D5B-A436-475B4FD644B1}" type="datetimeFigureOut">
              <a:rPr lang="en-US" smtClean="0"/>
              <a:t>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997226-EC54-41EA-B374-7058027870F5}" type="slidenum">
              <a:rPr lang="en-US" smtClean="0"/>
              <a:t>‹#›</a:t>
            </a:fld>
            <a:endParaRPr lang="en-US"/>
          </a:p>
        </p:txBody>
      </p:sp>
    </p:spTree>
    <p:extLst>
      <p:ext uri="{BB962C8B-B14F-4D97-AF65-F5344CB8AC3E}">
        <p14:creationId xmlns:p14="http://schemas.microsoft.com/office/powerpoint/2010/main" val="2902466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E0EDDC-6642-4D5B-A436-475B4FD644B1}" type="datetimeFigureOut">
              <a:rPr lang="en-US" smtClean="0"/>
              <a:t>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997226-EC54-41EA-B374-7058027870F5}" type="slidenum">
              <a:rPr lang="en-US" smtClean="0"/>
              <a:t>‹#›</a:t>
            </a:fld>
            <a:endParaRPr lang="en-US"/>
          </a:p>
        </p:txBody>
      </p:sp>
    </p:spTree>
    <p:extLst>
      <p:ext uri="{BB962C8B-B14F-4D97-AF65-F5344CB8AC3E}">
        <p14:creationId xmlns:p14="http://schemas.microsoft.com/office/powerpoint/2010/main" val="3958390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E0EDDC-6642-4D5B-A436-475B4FD644B1}" type="datetimeFigureOut">
              <a:rPr lang="en-US" smtClean="0"/>
              <a:t>1/4/2023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997226-EC54-41EA-B374-7058027870F5}" type="slidenum">
              <a:rPr lang="en-US" smtClean="0"/>
              <a:t>‹#›</a:t>
            </a:fld>
            <a:endParaRPr lang="en-US"/>
          </a:p>
        </p:txBody>
      </p:sp>
    </p:spTree>
    <p:extLst>
      <p:ext uri="{BB962C8B-B14F-4D97-AF65-F5344CB8AC3E}">
        <p14:creationId xmlns:p14="http://schemas.microsoft.com/office/powerpoint/2010/main" val="2176384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Ministry of Reconciliation &amp; YOU</a:t>
            </a:r>
          </a:p>
        </p:txBody>
      </p:sp>
      <p:sp>
        <p:nvSpPr>
          <p:cNvPr id="3" name="Subtitle 2"/>
          <p:cNvSpPr>
            <a:spLocks noGrp="1"/>
          </p:cNvSpPr>
          <p:nvPr>
            <p:ph type="subTitle" idx="1"/>
          </p:nvPr>
        </p:nvSpPr>
        <p:spPr/>
        <p:txBody>
          <a:bodyPr>
            <a:normAutofit lnSpcReduction="10000"/>
          </a:bodyPr>
          <a:lstStyle/>
          <a:p>
            <a:r>
              <a:rPr lang="en-US" dirty="0"/>
              <a:t>Mount Carmel Missionary Baptist Church</a:t>
            </a:r>
          </a:p>
          <a:p>
            <a:r>
              <a:rPr lang="en-US" dirty="0"/>
              <a:t>Pastor Leroy Hines Anthony, M.Div.</a:t>
            </a:r>
          </a:p>
          <a:p>
            <a:r>
              <a:rPr lang="en-US" dirty="0"/>
              <a:t>1/4/2023</a:t>
            </a:r>
          </a:p>
          <a:p>
            <a:r>
              <a:rPr lang="en-US" dirty="0"/>
              <a:t>BIBLE STUDY</a:t>
            </a:r>
          </a:p>
        </p:txBody>
      </p:sp>
    </p:spTree>
    <p:extLst>
      <p:ext uri="{BB962C8B-B14F-4D97-AF65-F5344CB8AC3E}">
        <p14:creationId xmlns:p14="http://schemas.microsoft.com/office/powerpoint/2010/main" val="1159427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Isaiah 61:1</a:t>
            </a:r>
          </a:p>
        </p:txBody>
      </p:sp>
      <p:sp>
        <p:nvSpPr>
          <p:cNvPr id="3" name="Content Placeholder 2"/>
          <p:cNvSpPr>
            <a:spLocks noGrp="1"/>
          </p:cNvSpPr>
          <p:nvPr>
            <p:ph idx="1"/>
          </p:nvPr>
        </p:nvSpPr>
        <p:spPr/>
        <p:txBody>
          <a:bodyPr/>
          <a:lstStyle/>
          <a:p>
            <a:r>
              <a:rPr lang="en-US" sz="4400" dirty="0"/>
              <a:t>The Spirit of the Lord God is upon me; because the Lord hath anointed me to preach good tidings unto the meek; he hath sent me to bind up the brokenhearted, to proclaim liberty to the captives, and the opening of the prison to them that are bound</a:t>
            </a:r>
            <a:r>
              <a:rPr lang="en-US" dirty="0"/>
              <a:t>;</a:t>
            </a:r>
          </a:p>
        </p:txBody>
      </p:sp>
    </p:spTree>
    <p:extLst>
      <p:ext uri="{BB962C8B-B14F-4D97-AF65-F5344CB8AC3E}">
        <p14:creationId xmlns:p14="http://schemas.microsoft.com/office/powerpoint/2010/main" val="37790990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Isaiah 61:2</a:t>
            </a:r>
          </a:p>
        </p:txBody>
      </p:sp>
      <p:sp>
        <p:nvSpPr>
          <p:cNvPr id="3" name="Content Placeholder 2"/>
          <p:cNvSpPr>
            <a:spLocks noGrp="1"/>
          </p:cNvSpPr>
          <p:nvPr>
            <p:ph idx="1"/>
          </p:nvPr>
        </p:nvSpPr>
        <p:spPr/>
        <p:txBody>
          <a:bodyPr>
            <a:normAutofit/>
          </a:bodyPr>
          <a:lstStyle/>
          <a:p>
            <a:r>
              <a:rPr lang="en-US" sz="4800" dirty="0"/>
              <a:t>To proclaim the acceptable year of the Lord, and the day of vengeance of our God; to comfort all that mourn;</a:t>
            </a:r>
          </a:p>
        </p:txBody>
      </p:sp>
    </p:spTree>
    <p:extLst>
      <p:ext uri="{BB962C8B-B14F-4D97-AF65-F5344CB8AC3E}">
        <p14:creationId xmlns:p14="http://schemas.microsoft.com/office/powerpoint/2010/main" val="1053262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Isaiah 61:3</a:t>
            </a:r>
          </a:p>
        </p:txBody>
      </p:sp>
      <p:sp>
        <p:nvSpPr>
          <p:cNvPr id="3" name="Content Placeholder 2"/>
          <p:cNvSpPr>
            <a:spLocks noGrp="1"/>
          </p:cNvSpPr>
          <p:nvPr>
            <p:ph idx="1"/>
          </p:nvPr>
        </p:nvSpPr>
        <p:spPr/>
        <p:txBody>
          <a:bodyPr>
            <a:normAutofit/>
          </a:bodyPr>
          <a:lstStyle/>
          <a:p>
            <a:r>
              <a:rPr lang="en-US" sz="4400" dirty="0"/>
              <a:t>To appoint unto them that mourn in Zion, to give unto them beauty for ashes, the oil of joy for mourning, the garment of praise for the spirit of heaviness; that they might be called trees of righteousness, the planting of the Lord, that he might be glorified</a:t>
            </a:r>
          </a:p>
        </p:txBody>
      </p:sp>
    </p:spTree>
    <p:extLst>
      <p:ext uri="{BB962C8B-B14F-4D97-AF65-F5344CB8AC3E}">
        <p14:creationId xmlns:p14="http://schemas.microsoft.com/office/powerpoint/2010/main" val="1517462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Isaiah 61:4</a:t>
            </a:r>
          </a:p>
        </p:txBody>
      </p:sp>
      <p:sp>
        <p:nvSpPr>
          <p:cNvPr id="3" name="Content Placeholder 2"/>
          <p:cNvSpPr>
            <a:spLocks noGrp="1"/>
          </p:cNvSpPr>
          <p:nvPr>
            <p:ph idx="1"/>
          </p:nvPr>
        </p:nvSpPr>
        <p:spPr/>
        <p:txBody>
          <a:bodyPr>
            <a:normAutofit/>
          </a:bodyPr>
          <a:lstStyle/>
          <a:p>
            <a:r>
              <a:rPr lang="en-US" sz="5400" dirty="0"/>
              <a:t>And they shall build the old wastes, they shall raise up the former desolations, and they shall repair the waste cities, the desolations of many generations.</a:t>
            </a:r>
          </a:p>
        </p:txBody>
      </p:sp>
    </p:spTree>
    <p:extLst>
      <p:ext uri="{BB962C8B-B14F-4D97-AF65-F5344CB8AC3E}">
        <p14:creationId xmlns:p14="http://schemas.microsoft.com/office/powerpoint/2010/main" val="912837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Mission and Ministry of the Believer</a:t>
            </a:r>
          </a:p>
        </p:txBody>
      </p:sp>
      <p:sp>
        <p:nvSpPr>
          <p:cNvPr id="3" name="Content Placeholder 2"/>
          <p:cNvSpPr>
            <a:spLocks noGrp="1"/>
          </p:cNvSpPr>
          <p:nvPr>
            <p:ph idx="1"/>
          </p:nvPr>
        </p:nvSpPr>
        <p:spPr/>
        <p:txBody>
          <a:bodyPr>
            <a:normAutofit/>
          </a:bodyPr>
          <a:lstStyle/>
          <a:p>
            <a:r>
              <a:rPr lang="en-US" sz="3600" dirty="0"/>
              <a:t>The </a:t>
            </a:r>
            <a:r>
              <a:rPr lang="en-US" sz="3600" b="1" i="1" dirty="0"/>
              <a:t>Mission</a:t>
            </a:r>
            <a:r>
              <a:rPr lang="en-US" sz="3600" dirty="0"/>
              <a:t> of every believer is to “Seek and offer Salvation by Jesus Christ to any and all who are lost”. (Luke 19:9-10)</a:t>
            </a:r>
          </a:p>
          <a:p>
            <a:r>
              <a:rPr lang="en-US" sz="3600" dirty="0"/>
              <a:t>The </a:t>
            </a:r>
            <a:r>
              <a:rPr lang="en-US" sz="3600" b="1" i="1" dirty="0"/>
              <a:t>Ministry</a:t>
            </a:r>
            <a:r>
              <a:rPr lang="en-US" sz="3600" dirty="0"/>
              <a:t> or “Acts of Service” by which the Mission is pursued must be from people whose lifestyle is in line with their Mission. (Luke 4:17-19)</a:t>
            </a:r>
          </a:p>
          <a:p>
            <a:pPr algn="ctr"/>
            <a:r>
              <a:rPr lang="en-US" sz="3600" b="1" dirty="0">
                <a:effectLst>
                  <a:outerShdw blurRad="38100" dist="38100" dir="2700000" algn="tl">
                    <a:srgbClr val="000000">
                      <a:alpha val="43137"/>
                    </a:srgbClr>
                  </a:outerShdw>
                </a:effectLst>
              </a:rPr>
              <a:t>They must be recipients of the ministry to which they are imparters.</a:t>
            </a:r>
          </a:p>
        </p:txBody>
      </p:sp>
    </p:spTree>
    <p:extLst>
      <p:ext uri="{BB962C8B-B14F-4D97-AF65-F5344CB8AC3E}">
        <p14:creationId xmlns:p14="http://schemas.microsoft.com/office/powerpoint/2010/main" val="3405153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FOUNDATIONAL SCRIPTURE</a:t>
            </a:r>
          </a:p>
        </p:txBody>
      </p:sp>
      <p:sp>
        <p:nvSpPr>
          <p:cNvPr id="3" name="Content Placeholder 2"/>
          <p:cNvSpPr>
            <a:spLocks noGrp="1"/>
          </p:cNvSpPr>
          <p:nvPr>
            <p:ph idx="1"/>
          </p:nvPr>
        </p:nvSpPr>
        <p:spPr>
          <a:xfrm>
            <a:off x="838200" y="1825624"/>
            <a:ext cx="10515600" cy="4575175"/>
          </a:xfrm>
        </p:spPr>
        <p:txBody>
          <a:bodyPr>
            <a:noAutofit/>
          </a:bodyPr>
          <a:lstStyle/>
          <a:p>
            <a:pPr marL="0" indent="0" algn="ctr">
              <a:buNone/>
            </a:pPr>
            <a:r>
              <a:rPr lang="en-US" sz="4000" dirty="0"/>
              <a:t>2 Corinthians 5:19</a:t>
            </a:r>
          </a:p>
          <a:p>
            <a:r>
              <a:rPr lang="en-US" sz="4000" dirty="0"/>
              <a:t>18 Now all things are of God, who has reconciled us to Himself through Jesus Christ, and has given us the ministry of reconciliation,  19 that is, that </a:t>
            </a:r>
            <a:r>
              <a:rPr lang="en-US" sz="4000" b="1" i="1" dirty="0"/>
              <a:t>God was in Christ reconciling the world to Himself</a:t>
            </a:r>
            <a:r>
              <a:rPr lang="en-US" sz="4000" dirty="0"/>
              <a:t>, not imputing their trespasses to them, and has committed to us the word of reconciliation.</a:t>
            </a:r>
          </a:p>
        </p:txBody>
      </p:sp>
    </p:spTree>
    <p:extLst>
      <p:ext uri="{BB962C8B-B14F-4D97-AF65-F5344CB8AC3E}">
        <p14:creationId xmlns:p14="http://schemas.microsoft.com/office/powerpoint/2010/main" val="2202831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 of Terms:</a:t>
            </a:r>
          </a:p>
        </p:txBody>
      </p:sp>
      <p:sp>
        <p:nvSpPr>
          <p:cNvPr id="3" name="Content Placeholder 2"/>
          <p:cNvSpPr>
            <a:spLocks noGrp="1"/>
          </p:cNvSpPr>
          <p:nvPr>
            <p:ph idx="1"/>
          </p:nvPr>
        </p:nvSpPr>
        <p:spPr/>
        <p:txBody>
          <a:bodyPr>
            <a:normAutofit fontScale="92500"/>
          </a:bodyPr>
          <a:lstStyle/>
          <a:p>
            <a:pPr marL="514350" indent="-514350">
              <a:buFont typeface="+mj-lt"/>
              <a:buAutoNum type="arabicPeriod"/>
            </a:pPr>
            <a:r>
              <a:rPr lang="en-US" sz="4400" b="1" u="sng" dirty="0"/>
              <a:t>Hermeneutic</a:t>
            </a:r>
            <a:r>
              <a:rPr lang="en-US" sz="4400" dirty="0"/>
              <a:t>-”Theory  and Methodology of interpretation.</a:t>
            </a:r>
          </a:p>
          <a:p>
            <a:pPr marL="514350" indent="-514350">
              <a:buFont typeface="+mj-lt"/>
              <a:buAutoNum type="arabicPeriod"/>
            </a:pPr>
            <a:r>
              <a:rPr lang="en-US" sz="4400" b="1" u="sng" dirty="0"/>
              <a:t>Incarnational</a:t>
            </a:r>
            <a:r>
              <a:rPr lang="en-US" sz="4400" dirty="0"/>
              <a:t> –a person  who embodies in the flesh a deity, spirit, or abstract quality.</a:t>
            </a:r>
          </a:p>
          <a:p>
            <a:pPr marL="514350" indent="-514350">
              <a:buFont typeface="+mj-lt"/>
              <a:buAutoNum type="arabicPeriod"/>
            </a:pPr>
            <a:r>
              <a:rPr lang="en-US" sz="4400" b="1" u="sng" dirty="0"/>
              <a:t>Messianic</a:t>
            </a:r>
            <a:r>
              <a:rPr lang="en-US" sz="4400" dirty="0"/>
              <a:t>- is a term that refers to that which is related to the Messiah (Jesus), or that of the zeal or passion of Jesus to deliver.</a:t>
            </a:r>
          </a:p>
          <a:p>
            <a:pPr marL="514350" indent="-514350">
              <a:buFont typeface="+mj-lt"/>
              <a:buAutoNum type="arabicPeriod"/>
            </a:pPr>
            <a:endParaRPr lang="en-US" dirty="0"/>
          </a:p>
          <a:p>
            <a:pPr marL="514350" indent="-514350">
              <a:buFont typeface="+mj-lt"/>
              <a:buAutoNum type="arabicPeriod"/>
            </a:pPr>
            <a:endParaRPr lang="en-US" dirty="0"/>
          </a:p>
          <a:p>
            <a:endParaRPr lang="en-US" dirty="0"/>
          </a:p>
        </p:txBody>
      </p:sp>
    </p:spTree>
    <p:extLst>
      <p:ext uri="{BB962C8B-B14F-4D97-AF65-F5344CB8AC3E}">
        <p14:creationId xmlns:p14="http://schemas.microsoft.com/office/powerpoint/2010/main" val="4163346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John 3:16-</a:t>
            </a:r>
            <a:br>
              <a:rPr lang="en-US" b="1" dirty="0"/>
            </a:br>
            <a:r>
              <a:rPr lang="en-US" b="1" dirty="0"/>
              <a:t>Summation of God’s Mission To Us</a:t>
            </a:r>
          </a:p>
        </p:txBody>
      </p:sp>
      <p:sp>
        <p:nvSpPr>
          <p:cNvPr id="3" name="Content Placeholder 2"/>
          <p:cNvSpPr>
            <a:spLocks noGrp="1"/>
          </p:cNvSpPr>
          <p:nvPr>
            <p:ph idx="1"/>
          </p:nvPr>
        </p:nvSpPr>
        <p:spPr/>
        <p:txBody>
          <a:bodyPr>
            <a:normAutofit/>
          </a:bodyPr>
          <a:lstStyle/>
          <a:p>
            <a:r>
              <a:rPr lang="en-US" sz="5400" dirty="0"/>
              <a:t>16 For God so loved the world, that he gave his only begotten Son, that whosoever believeth in him should not perish, but have everlasting life.</a:t>
            </a:r>
          </a:p>
        </p:txBody>
      </p:sp>
    </p:spTree>
    <p:extLst>
      <p:ext uri="{BB962C8B-B14F-4D97-AF65-F5344CB8AC3E}">
        <p14:creationId xmlns:p14="http://schemas.microsoft.com/office/powerpoint/2010/main" val="1839576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Matthew 28:19-20 </a:t>
            </a:r>
            <a:br>
              <a:rPr lang="en-US" b="1" dirty="0"/>
            </a:br>
            <a:r>
              <a:rPr lang="en-US" b="1" dirty="0"/>
              <a:t>Mission of God through Us</a:t>
            </a:r>
          </a:p>
        </p:txBody>
      </p:sp>
      <p:sp>
        <p:nvSpPr>
          <p:cNvPr id="3" name="Content Placeholder 2"/>
          <p:cNvSpPr>
            <a:spLocks noGrp="1"/>
          </p:cNvSpPr>
          <p:nvPr>
            <p:ph idx="1"/>
          </p:nvPr>
        </p:nvSpPr>
        <p:spPr>
          <a:xfrm>
            <a:off x="838200" y="1491517"/>
            <a:ext cx="10515600" cy="5120297"/>
          </a:xfrm>
        </p:spPr>
        <p:txBody>
          <a:bodyPr>
            <a:noAutofit/>
          </a:bodyPr>
          <a:lstStyle/>
          <a:p>
            <a:r>
              <a:rPr lang="en-US" sz="4800" dirty="0"/>
              <a:t>19 Go ye therefore, and teach all nations, baptizing them in the name of the Father, and of the Son, and of the Holy Ghost: Teaching them to observe </a:t>
            </a:r>
            <a:r>
              <a:rPr lang="en-US" sz="4800" b="1" i="1" dirty="0"/>
              <a:t>all things </a:t>
            </a:r>
            <a:r>
              <a:rPr lang="en-US" sz="4800" dirty="0"/>
              <a:t>whatsoever I have commanded you: and, lo, </a:t>
            </a:r>
            <a:r>
              <a:rPr lang="en-US" sz="4800" b="1" i="1" dirty="0"/>
              <a:t>I am with you </a:t>
            </a:r>
            <a:r>
              <a:rPr lang="en-US" sz="4800" dirty="0"/>
              <a:t>always, even unto the end of the world. Amen.</a:t>
            </a:r>
          </a:p>
        </p:txBody>
      </p:sp>
    </p:spTree>
    <p:extLst>
      <p:ext uri="{BB962C8B-B14F-4D97-AF65-F5344CB8AC3E}">
        <p14:creationId xmlns:p14="http://schemas.microsoft.com/office/powerpoint/2010/main" val="962092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Matthew 25:35 –</a:t>
            </a:r>
            <a:br>
              <a:rPr lang="en-US" b="1" dirty="0"/>
            </a:br>
            <a:r>
              <a:rPr lang="en-US" b="1" dirty="0"/>
              <a:t>Our Service to Christ is to Others</a:t>
            </a:r>
          </a:p>
        </p:txBody>
      </p:sp>
      <p:sp>
        <p:nvSpPr>
          <p:cNvPr id="3" name="Content Placeholder 2"/>
          <p:cNvSpPr>
            <a:spLocks noGrp="1"/>
          </p:cNvSpPr>
          <p:nvPr>
            <p:ph idx="1"/>
          </p:nvPr>
        </p:nvSpPr>
        <p:spPr/>
        <p:txBody>
          <a:bodyPr/>
          <a:lstStyle/>
          <a:p>
            <a:r>
              <a:rPr lang="en-US" dirty="0"/>
              <a:t> </a:t>
            </a:r>
            <a:r>
              <a:rPr lang="en-US" sz="5400" dirty="0"/>
              <a:t>For I was an </a:t>
            </a:r>
            <a:r>
              <a:rPr lang="en-US" sz="5400" dirty="0" err="1"/>
              <a:t>hungred</a:t>
            </a:r>
            <a:r>
              <a:rPr lang="en-US" sz="5400" dirty="0"/>
              <a:t>, and ye gave me meat: I was thirsty, and ye gave me drink: I was a stranger, and ye took me in:</a:t>
            </a:r>
          </a:p>
        </p:txBody>
      </p:sp>
    </p:spTree>
    <p:extLst>
      <p:ext uri="{BB962C8B-B14F-4D97-AF65-F5344CB8AC3E}">
        <p14:creationId xmlns:p14="http://schemas.microsoft.com/office/powerpoint/2010/main" val="4173054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Root of Reconciliation Ministry</a:t>
            </a:r>
          </a:p>
        </p:txBody>
      </p:sp>
      <p:sp>
        <p:nvSpPr>
          <p:cNvPr id="3" name="Content Placeholder 2"/>
          <p:cNvSpPr>
            <a:spLocks noGrp="1"/>
          </p:cNvSpPr>
          <p:nvPr>
            <p:ph idx="1"/>
          </p:nvPr>
        </p:nvSpPr>
        <p:spPr/>
        <p:txBody>
          <a:bodyPr/>
          <a:lstStyle/>
          <a:p>
            <a:r>
              <a:rPr lang="en-US" dirty="0"/>
              <a:t>If we are going to effectively engage Reconciliation Ministry or “Acts of Service” in fulfillment of the Mission of God to seek and offer salvation by Jesus Christ, to all who are lost we must do so with an understanding of Jesus’ viewpoint in doing so.</a:t>
            </a:r>
          </a:p>
          <a:p>
            <a:r>
              <a:rPr lang="en-US" dirty="0"/>
              <a:t>We must also consider ourselves the “hands and feet of Jesus”</a:t>
            </a:r>
          </a:p>
          <a:p>
            <a:pPr marL="0" indent="0">
              <a:buNone/>
            </a:pPr>
            <a:endParaRPr lang="en-US" dirty="0"/>
          </a:p>
          <a:p>
            <a:r>
              <a:rPr lang="en-US" dirty="0"/>
              <a:t>We must do so with “deliverance” as the objective, not “benevolence”.</a:t>
            </a:r>
          </a:p>
          <a:p>
            <a:endParaRPr lang="en-US" dirty="0"/>
          </a:p>
        </p:txBody>
      </p:sp>
    </p:spTree>
    <p:extLst>
      <p:ext uri="{BB962C8B-B14F-4D97-AF65-F5344CB8AC3E}">
        <p14:creationId xmlns:p14="http://schemas.microsoft.com/office/powerpoint/2010/main" val="321406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Church embodying The Lord’s VIEW OF Reconciliation Ministry</a:t>
            </a:r>
          </a:p>
        </p:txBody>
      </p:sp>
      <p:sp>
        <p:nvSpPr>
          <p:cNvPr id="3" name="Text Placeholder 2"/>
          <p:cNvSpPr>
            <a:spLocks noGrp="1"/>
          </p:cNvSpPr>
          <p:nvPr>
            <p:ph type="body" idx="1"/>
          </p:nvPr>
        </p:nvSpPr>
        <p:spPr/>
        <p:txBody>
          <a:bodyPr/>
          <a:lstStyle/>
          <a:p>
            <a:r>
              <a:rPr lang="en-US" dirty="0"/>
              <a:t>ISAIAH 61:1-4</a:t>
            </a:r>
          </a:p>
        </p:txBody>
      </p:sp>
    </p:spTree>
    <p:extLst>
      <p:ext uri="{BB962C8B-B14F-4D97-AF65-F5344CB8AC3E}">
        <p14:creationId xmlns:p14="http://schemas.microsoft.com/office/powerpoint/2010/main" val="32840781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247</TotalTime>
  <Words>643</Words>
  <Application>Microsoft Office PowerPoint</Application>
  <PresentationFormat>Widescreen</PresentationFormat>
  <Paragraphs>38</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The Ministry of Reconciliation &amp; YOU</vt:lpstr>
      <vt:lpstr>The Mission and Ministry of the Believer</vt:lpstr>
      <vt:lpstr>FOUNDATIONAL SCRIPTURE</vt:lpstr>
      <vt:lpstr>Definition of Terms:</vt:lpstr>
      <vt:lpstr>John 3:16- Summation of God’s Mission To Us</vt:lpstr>
      <vt:lpstr>Matthew 28:19-20  Mission of God through Us</vt:lpstr>
      <vt:lpstr>Matthew 25:35 – Our Service to Christ is to Others</vt:lpstr>
      <vt:lpstr>The Root of Reconciliation Ministry</vt:lpstr>
      <vt:lpstr>The Church embodying The Lord’s VIEW OF Reconciliation Ministry</vt:lpstr>
      <vt:lpstr>Isaiah 61:1</vt:lpstr>
      <vt:lpstr>Isaiah 61:2</vt:lpstr>
      <vt:lpstr>Isaiah 61:3</vt:lpstr>
      <vt:lpstr>Isaiah 61:4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Ministry of Lifestyle Evangelism</dc:title>
  <dc:creator>Leroy Anthony</dc:creator>
  <cp:lastModifiedBy>Leroy Anthony</cp:lastModifiedBy>
  <cp:revision>20</cp:revision>
  <dcterms:created xsi:type="dcterms:W3CDTF">2016-06-22T13:48:03Z</dcterms:created>
  <dcterms:modified xsi:type="dcterms:W3CDTF">2023-01-04T14:38:39Z</dcterms:modified>
</cp:coreProperties>
</file>