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57" r:id="rId3"/>
    <p:sldId id="258" r:id="rId4"/>
    <p:sldId id="260" r:id="rId5"/>
    <p:sldId id="256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738" y="318167"/>
            <a:ext cx="8739604" cy="758981"/>
          </a:xfrm>
        </p:spPr>
        <p:txBody>
          <a:bodyPr>
            <a:normAutofit fontScale="90000"/>
          </a:bodyPr>
          <a:lstStyle/>
          <a:p>
            <a:r>
              <a:rPr lang="en-US"/>
              <a:t>Foundational scripture &amp;</a:t>
            </a:r>
            <a:br>
              <a:rPr lang="en-US"/>
            </a:br>
            <a:r>
              <a:rPr lang="en-US"/>
              <a:t> Lesson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173481"/>
            <a:ext cx="5106004" cy="5227319"/>
          </a:xfrm>
        </p:spPr>
        <p:txBody>
          <a:bodyPr>
            <a:normAutofit lnSpcReduction="10000"/>
          </a:bodyPr>
          <a:lstStyle/>
          <a:p>
            <a:pPr algn="ctr"/>
            <a:r>
              <a:rPr lang="en-US"/>
              <a:t>FOUNDATIONAL SCRIPTURE</a:t>
            </a:r>
          </a:p>
          <a:p>
            <a:pPr algn="ctr"/>
            <a:r>
              <a:rPr lang="en-US"/>
              <a:t>HEBREWS 11:6</a:t>
            </a:r>
          </a:p>
          <a:p>
            <a:pPr algn="ctr"/>
            <a:r>
              <a:rPr lang="en-US" sz="3200"/>
              <a:t> But without faith it is impossible to please him: for he that cometh to God must believe that he is, and that he is a rewarder of them that diligently seek him.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74308" y="723901"/>
            <a:ext cx="4873455" cy="5815932"/>
          </a:xfrm>
        </p:spPr>
        <p:txBody>
          <a:bodyPr>
            <a:normAutofit lnSpcReduction="10000"/>
          </a:bodyPr>
          <a:lstStyle/>
          <a:p>
            <a:pPr algn="ctr"/>
            <a:r>
              <a:rPr lang="en-US"/>
              <a:t>CONFESSION STATEMENT</a:t>
            </a:r>
          </a:p>
          <a:p>
            <a:pPr algn="ctr"/>
            <a:r>
              <a:rPr lang="en-US" sz="2800"/>
              <a:t>WE CONFESS THAT IT IS OUR DESIRE TO GAIN A GREATER UNDERSTANDING OF THE SUBJECT MATTER OF FAITH, THAT WE MAY BECOME MORE ADEPT AT LIVING BY FAITH, SO THAT WE MIGHT BE MORE PLEASING TO GOD IN EVERY ENDEAVOR.</a:t>
            </a:r>
          </a:p>
        </p:txBody>
      </p:sp>
    </p:spTree>
    <p:extLst>
      <p:ext uri="{BB962C8B-B14F-4D97-AF65-F5344CB8AC3E}">
        <p14:creationId xmlns:p14="http://schemas.microsoft.com/office/powerpoint/2010/main" val="2223280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Practice Deliberate Faith, you Must </a:t>
            </a:r>
            <a:r>
              <a:rPr lang="en-US">
                <a:solidFill>
                  <a:srgbClr val="FFFF00"/>
                </a:solidFill>
              </a:rPr>
              <a:t>“GET RID OF THE WEIGHT”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836544"/>
            <a:ext cx="10353762" cy="4256314"/>
          </a:xfrm>
        </p:spPr>
        <p:txBody>
          <a:bodyPr>
            <a:noAutofit/>
          </a:bodyPr>
          <a:lstStyle/>
          <a:p>
            <a:r>
              <a:rPr lang="en-US" sz="3600"/>
              <a:t>WE BEAR THE RESPONSIBILITY FOR LETTING GO OF WHAT IS HOLDING US BACK FROM TRULY LIVING BY FAITH. GOD IS AT WORK IN US, WE MUST OPERATE IN A WARTIME LIFESTYLE AGAINST THE HARMFUL STUFF WE CARRY. </a:t>
            </a:r>
          </a:p>
        </p:txBody>
      </p:sp>
    </p:spTree>
    <p:extLst>
      <p:ext uri="{BB962C8B-B14F-4D97-AF65-F5344CB8AC3E}">
        <p14:creationId xmlns:p14="http://schemas.microsoft.com/office/powerpoint/2010/main" val="2933030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Practice Deliberate Faith, you Must </a:t>
            </a:r>
            <a:r>
              <a:rPr lang="en-US">
                <a:solidFill>
                  <a:srgbClr val="FFFF00"/>
                </a:solidFill>
              </a:rPr>
              <a:t>“EXPAND YOUR FAITH VISION”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/>
              <a:t>MANY TIMES WE THINK THAT LIVING BY FAITH ONLY APPLIES TO THOSE PARTS OFOUR LIVES WE LABEL “SPIRITUAL”. OUR FAITH LIVING MUST BE AN ALL-INCLUSIVE LIVING BY FAITH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1959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289089"/>
            <a:ext cx="10353761" cy="1326321"/>
          </a:xfrm>
        </p:spPr>
        <p:txBody>
          <a:bodyPr>
            <a:normAutofit fontScale="90000"/>
          </a:bodyPr>
          <a:lstStyle/>
          <a:p>
            <a:r>
              <a:rPr lang="en-US"/>
              <a:t>To Practice Deliberate Faith, you Must </a:t>
            </a:r>
            <a:r>
              <a:rPr lang="en-US">
                <a:solidFill>
                  <a:srgbClr val="FFFF00"/>
                </a:solidFill>
              </a:rPr>
              <a:t>“OPEN YOURSELF UP TO INSPECTION”</a:t>
            </a:r>
            <a:br>
              <a:rPr lang="en-US">
                <a:solidFill>
                  <a:srgbClr val="FFFF00"/>
                </a:solidFill>
              </a:rPr>
            </a:b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149007"/>
            <a:ext cx="10353762" cy="5349764"/>
          </a:xfrm>
        </p:spPr>
        <p:txBody>
          <a:bodyPr>
            <a:noAutofit/>
          </a:bodyPr>
          <a:lstStyle/>
          <a:p>
            <a:r>
              <a:rPr lang="en-US" sz="3600"/>
              <a:t>DON’T FOOL YOURSELF INTO THINKING THAT YOU ARE ALREADY LIVING BY FAITH,</a:t>
            </a:r>
          </a:p>
          <a:p>
            <a:r>
              <a:rPr lang="en-US" sz="3600"/>
              <a:t>INSPECT YOUR PRAYER LIFE</a:t>
            </a:r>
          </a:p>
          <a:p>
            <a:r>
              <a:rPr lang="en-US" sz="3600"/>
              <a:t>YOUR STUDY LIFE</a:t>
            </a:r>
          </a:p>
          <a:p>
            <a:r>
              <a:rPr lang="en-US" sz="3600"/>
              <a:t>YOUR FASTING LIFE</a:t>
            </a:r>
          </a:p>
          <a:p>
            <a:r>
              <a:rPr lang="en-US" sz="3600"/>
              <a:t>YOUR FELLOWSHIP LIFE WITH BELIEVERS</a:t>
            </a:r>
          </a:p>
          <a:p>
            <a:r>
              <a:rPr lang="en-US" sz="3600"/>
              <a:t>YOUR SEEKING OF WISE COUNSEL</a:t>
            </a:r>
          </a:p>
        </p:txBody>
      </p:sp>
    </p:spTree>
    <p:extLst>
      <p:ext uri="{BB962C8B-B14F-4D97-AF65-F5344CB8AC3E}">
        <p14:creationId xmlns:p14="http://schemas.microsoft.com/office/powerpoint/2010/main" val="2186163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Practice Deliberate Faith, you Must </a:t>
            </a:r>
            <a:r>
              <a:rPr lang="en-US">
                <a:solidFill>
                  <a:srgbClr val="FFFF00"/>
                </a:solidFill>
              </a:rPr>
              <a:t>“ACT ON WHAT YOU BELIEVE”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/>
              <a:t>STEP OUT BEFORE YOU KNOW HOW IT WILL TURN OUT.</a:t>
            </a:r>
          </a:p>
          <a:p>
            <a:r>
              <a:rPr lang="en-US" sz="3200" b="1"/>
              <a:t>DO NOT EXCEL AT GIVING YOURSELF EXCUSES NOT TO LIVE BY FAITH.</a:t>
            </a:r>
          </a:p>
          <a:p>
            <a:r>
              <a:rPr lang="en-US" sz="3200" b="1"/>
              <a:t>DO NOT PRAY ABOUT WHAT YOU CAN ACT ON!</a:t>
            </a:r>
          </a:p>
          <a:p>
            <a:r>
              <a:rPr lang="en-US" sz="3200" b="1"/>
              <a:t>ACT OUT!</a:t>
            </a:r>
          </a:p>
        </p:txBody>
      </p:sp>
    </p:spTree>
    <p:extLst>
      <p:ext uri="{BB962C8B-B14F-4D97-AF65-F5344CB8AC3E}">
        <p14:creationId xmlns:p14="http://schemas.microsoft.com/office/powerpoint/2010/main" val="1654343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03402"/>
            <a:ext cx="10353761" cy="1326321"/>
          </a:xfrm>
        </p:spPr>
        <p:txBody>
          <a:bodyPr/>
          <a:lstStyle/>
          <a:p>
            <a:r>
              <a:rPr lang="en-US"/>
              <a:t>Reviewing “Academics of Faith”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514206"/>
            <a:ext cx="10353762" cy="4833254"/>
          </a:xfrm>
        </p:spPr>
        <p:txBody>
          <a:bodyPr/>
          <a:lstStyle/>
          <a:p>
            <a:pPr algn="ctr"/>
            <a:r>
              <a:rPr lang="en-US" b="1">
                <a:solidFill>
                  <a:srgbClr val="FFFF00"/>
                </a:solidFill>
              </a:rPr>
              <a:t>WE HAVE DETERMINED THAT THE ACADEMICS OF FAITH TEACH US THAT THOSE WHO EXERCISE THEIR FAITH</a:t>
            </a:r>
          </a:p>
          <a:p>
            <a:pPr algn="ctr"/>
            <a:r>
              <a:rPr lang="en-US" sz="3600"/>
              <a:t>1. </a:t>
            </a:r>
            <a:r>
              <a:rPr lang="en-US" sz="3600" b="1" u="sng">
                <a:solidFill>
                  <a:srgbClr val="FFFF00"/>
                </a:solidFill>
              </a:rPr>
              <a:t>SPEAK TO </a:t>
            </a:r>
            <a:r>
              <a:rPr lang="en-US" sz="3600"/>
              <a:t>OR </a:t>
            </a:r>
            <a:r>
              <a:rPr lang="en-US" sz="3600" b="1">
                <a:solidFill>
                  <a:srgbClr val="FFFF00"/>
                </a:solidFill>
              </a:rPr>
              <a:t>GIVE VERBAL DIRECTIVES </a:t>
            </a:r>
            <a:r>
              <a:rPr lang="en-US" sz="3600"/>
              <a:t>TO OPPOSITIONS AND OBSTACLES FACED, </a:t>
            </a:r>
            <a:r>
              <a:rPr lang="en-US" sz="3600" b="1" u="sng">
                <a:solidFill>
                  <a:srgbClr val="FFFF00"/>
                </a:solidFill>
              </a:rPr>
              <a:t>OUT OF A CONFIDENT HEART</a:t>
            </a:r>
            <a:r>
              <a:rPr lang="en-US" sz="3600"/>
              <a:t>, WITH A SURE </a:t>
            </a:r>
            <a:r>
              <a:rPr lang="en-US" sz="3600" b="1" u="sng">
                <a:solidFill>
                  <a:srgbClr val="FFFF00"/>
                </a:solidFill>
              </a:rPr>
              <a:t>EXPECTATION OF OUTCOMES.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733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715" y="259080"/>
            <a:ext cx="10353761" cy="1326321"/>
          </a:xfrm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Reviewing “Activation of Faith”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280160"/>
            <a:ext cx="10353762" cy="4511040"/>
          </a:xfrm>
        </p:spPr>
        <p:txBody>
          <a:bodyPr>
            <a:normAutofit/>
          </a:bodyPr>
          <a:lstStyle/>
          <a:p>
            <a:pPr lvl="0" algn="ctr"/>
            <a:r>
              <a:rPr lang="en-US" b="1">
                <a:solidFill>
                  <a:srgbClr val="FFFF00"/>
                </a:solidFill>
              </a:rPr>
              <a:t>WE HAVE DETERMINED THAT THE ACTIVATION OF FAITH TEACH US THAT THOSE WHO EXERCISE THEIR FAITH</a:t>
            </a:r>
          </a:p>
          <a:p>
            <a:pPr lvl="0" algn="ctr"/>
            <a:r>
              <a:rPr lang="en-US" sz="2800">
                <a:solidFill>
                  <a:prstClr val="white"/>
                </a:solidFill>
              </a:rPr>
              <a:t>2. </a:t>
            </a:r>
            <a:r>
              <a:rPr lang="en-US" sz="3600" b="1" u="sng">
                <a:solidFill>
                  <a:srgbClr val="FFFF00"/>
                </a:solidFill>
              </a:rPr>
              <a:t>DO NOT ALTER THE VERBALIZATION OF WHAT THEY HAVE SPOKEN, </a:t>
            </a:r>
            <a:r>
              <a:rPr lang="en-US" sz="3600">
                <a:solidFill>
                  <a:prstClr val="white"/>
                </a:solidFill>
              </a:rPr>
              <a:t>WHEN WHAT HAS BEEN SPOKEN IS CHALLENGED, BECAUSE WHAT IS SPOKEN IS BASED SOLEY ON WHAT HAS BEEN PROMISED</a:t>
            </a:r>
          </a:p>
          <a:p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3155406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715" y="259080"/>
            <a:ext cx="10353761" cy="1326321"/>
          </a:xfrm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Reviewing “AUTHORITY of Faith”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280160"/>
            <a:ext cx="10353762" cy="4511040"/>
          </a:xfrm>
        </p:spPr>
        <p:txBody>
          <a:bodyPr>
            <a:normAutofit/>
          </a:bodyPr>
          <a:lstStyle/>
          <a:p>
            <a:pPr lvl="0" algn="ctr"/>
            <a:r>
              <a:rPr lang="en-US" b="1">
                <a:solidFill>
                  <a:srgbClr val="FFFF00"/>
                </a:solidFill>
              </a:rPr>
              <a:t>WE HAVE DETERMINED THAT THE AUTHORITY OF FAITH TEACH US THAT THOSE WHO EXERCISE THEIR FAITH</a:t>
            </a:r>
          </a:p>
          <a:p>
            <a:pPr lvl="0" algn="ctr"/>
            <a:r>
              <a:rPr lang="en-US" sz="2800">
                <a:solidFill>
                  <a:prstClr val="white"/>
                </a:solidFill>
              </a:rPr>
              <a:t>3. </a:t>
            </a:r>
            <a:r>
              <a:rPr lang="en-US" sz="2800" b="1">
                <a:solidFill>
                  <a:srgbClr val="FFFF00"/>
                </a:solidFill>
              </a:rPr>
              <a:t>CONTEND, WAGE WAR, AND GO ON THE OFFENSE AGAINST EVIL OPPOSITION TO A FAITH POSITION</a:t>
            </a:r>
            <a:r>
              <a:rPr lang="en-US" sz="2800">
                <a:solidFill>
                  <a:prstClr val="white"/>
                </a:solidFill>
              </a:rPr>
              <a:t>, GAINING THE REWARDS OF SPIRITUAL LIVING TO WHICH GOD HAS SELECTED AND THEY HAVE SPOKEN OF BEFORE OTHERS, WHICH IS THER RIGHT</a:t>
            </a:r>
            <a:endParaRPr lang="en-US" sz="3600">
              <a:solidFill>
                <a:prstClr val="white"/>
              </a:solidFill>
            </a:endParaRPr>
          </a:p>
          <a:p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4083709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Practicing deliberate faith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/>
              <a:t>Pastor Leroy H. Anthony, </a:t>
            </a:r>
            <a:r>
              <a:rPr lang="en-US" i="1"/>
              <a:t>M.Div.</a:t>
            </a:r>
          </a:p>
          <a:p>
            <a:r>
              <a:rPr lang="en-US"/>
              <a:t>Mount Carmel Missionary Baptist Church-Bible Study</a:t>
            </a:r>
          </a:p>
          <a:p>
            <a:r>
              <a:rPr lang="en-US"/>
              <a:t>January 19</a:t>
            </a:r>
            <a:r>
              <a:rPr lang="en-US" baseline="30000"/>
              <a:t>th</a:t>
            </a:r>
            <a:r>
              <a:rPr lang="en-US"/>
              <a:t> , 2022 </a:t>
            </a:r>
          </a:p>
        </p:txBody>
      </p:sp>
    </p:spTree>
    <p:extLst>
      <p:ext uri="{BB962C8B-B14F-4D97-AF65-F5344CB8AC3E}">
        <p14:creationId xmlns:p14="http://schemas.microsoft.com/office/powerpoint/2010/main" val="2931541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30480"/>
            <a:ext cx="10353761" cy="1326321"/>
          </a:xfrm>
        </p:spPr>
        <p:txBody>
          <a:bodyPr/>
          <a:lstStyle/>
          <a:p>
            <a:r>
              <a:rPr lang="en-US"/>
              <a:t>2 Corinthians 5:7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876864"/>
            <a:ext cx="10353762" cy="5341056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(For we walk by faith, not by sight:)</a:t>
            </a:r>
          </a:p>
          <a:p>
            <a:pPr algn="ctr"/>
            <a:r>
              <a:rPr lang="en-US" sz="4400" b="1">
                <a:solidFill>
                  <a:srgbClr val="FFFF00"/>
                </a:solidFill>
              </a:rPr>
              <a:t>Walk (per-</a:t>
            </a:r>
            <a:r>
              <a:rPr lang="en-US" sz="4400" b="1" err="1">
                <a:solidFill>
                  <a:srgbClr val="FFFF00"/>
                </a:solidFill>
              </a:rPr>
              <a:t>ee</a:t>
            </a:r>
            <a:r>
              <a:rPr lang="en-US" sz="4400" b="1">
                <a:solidFill>
                  <a:srgbClr val="FFFF00"/>
                </a:solidFill>
              </a:rPr>
              <a:t>-pat-eh’-o)= Live</a:t>
            </a:r>
          </a:p>
          <a:p>
            <a:pPr marL="0" indent="0" algn="ctr">
              <a:buNone/>
            </a:pPr>
            <a:r>
              <a:rPr lang="en-US" sz="4400" b="1">
                <a:solidFill>
                  <a:srgbClr val="FFFF00"/>
                </a:solidFill>
              </a:rPr>
              <a:t>Living by Faith simply means that you act, speak, and think based on what you believe to be true, not on what you feel to be true.</a:t>
            </a:r>
          </a:p>
        </p:txBody>
      </p:sp>
    </p:spTree>
    <p:extLst>
      <p:ext uri="{BB962C8B-B14F-4D97-AF65-F5344CB8AC3E}">
        <p14:creationId xmlns:p14="http://schemas.microsoft.com/office/powerpoint/2010/main" val="1805722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5241"/>
            <a:ext cx="10353761" cy="883920"/>
          </a:xfrm>
        </p:spPr>
        <p:txBody>
          <a:bodyPr/>
          <a:lstStyle/>
          <a:p>
            <a:r>
              <a:rPr lang="en-US"/>
              <a:t>ARE YOU THE RIGHT TYPE OF BLIND?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1" y="701040"/>
            <a:ext cx="10927080" cy="6035040"/>
          </a:xfrm>
        </p:spPr>
        <p:txBody>
          <a:bodyPr>
            <a:noAutofit/>
          </a:bodyPr>
          <a:lstStyle/>
          <a:p>
            <a:r>
              <a:rPr lang="en-US" sz="3200" b="1"/>
              <a:t>TYPE 1.  BOTH EYES OPEN BLIND</a:t>
            </a:r>
          </a:p>
          <a:p>
            <a:pPr lvl="1"/>
            <a:r>
              <a:rPr lang="en-US" sz="3200" b="1">
                <a:solidFill>
                  <a:srgbClr val="FFFF00"/>
                </a:solidFill>
              </a:rPr>
              <a:t>Promotes Sight-Seeing Living </a:t>
            </a:r>
          </a:p>
          <a:p>
            <a:pPr marL="457200" lvl="1" indent="0">
              <a:buNone/>
            </a:pPr>
            <a:r>
              <a:rPr lang="en-US" sz="3200" b="1">
                <a:solidFill>
                  <a:srgbClr val="FFFF00"/>
                </a:solidFill>
              </a:rPr>
              <a:t>						NO FAITH Living</a:t>
            </a:r>
          </a:p>
          <a:p>
            <a:r>
              <a:rPr lang="en-US" sz="3200" b="1"/>
              <a:t>TYPE 2. ONE EYE COVERED BLIND</a:t>
            </a:r>
          </a:p>
          <a:p>
            <a:pPr lvl="1"/>
            <a:r>
              <a:rPr lang="en-US" sz="3200" b="1">
                <a:solidFill>
                  <a:srgbClr val="FFFF00"/>
                </a:solidFill>
              </a:rPr>
              <a:t>Promotes “Di-Vision” </a:t>
            </a:r>
          </a:p>
          <a:p>
            <a:pPr marL="457200" lvl="1" indent="0">
              <a:buNone/>
            </a:pPr>
            <a:r>
              <a:rPr lang="en-US" sz="3200" b="1">
                <a:solidFill>
                  <a:srgbClr val="FFFF00"/>
                </a:solidFill>
              </a:rPr>
              <a:t>						BLENDED FAITH Living</a:t>
            </a:r>
          </a:p>
          <a:p>
            <a:r>
              <a:rPr lang="en-US" sz="3600" b="1"/>
              <a:t>TYPE 3. BOTH EYES CLOSED BLIND</a:t>
            </a:r>
          </a:p>
          <a:p>
            <a:pPr lvl="1"/>
            <a:r>
              <a:rPr lang="en-US" sz="3200" b="1">
                <a:solidFill>
                  <a:srgbClr val="FFFF00"/>
                </a:solidFill>
              </a:rPr>
              <a:t>Promotes Envisioned</a:t>
            </a:r>
          </a:p>
          <a:p>
            <a:pPr marL="457200" lvl="1" indent="0">
              <a:buNone/>
            </a:pPr>
            <a:r>
              <a:rPr lang="en-US" sz="3200" b="1">
                <a:solidFill>
                  <a:srgbClr val="FFFF00"/>
                </a:solidFill>
              </a:rPr>
              <a:t>								BY FAITH Living </a:t>
            </a:r>
          </a:p>
        </p:txBody>
      </p:sp>
    </p:spTree>
    <p:extLst>
      <p:ext uri="{BB962C8B-B14F-4D97-AF65-F5344CB8AC3E}">
        <p14:creationId xmlns:p14="http://schemas.microsoft.com/office/powerpoint/2010/main" val="869433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Romans 1:17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707994"/>
            <a:ext cx="10353762" cy="4540406"/>
          </a:xfrm>
        </p:spPr>
        <p:txBody>
          <a:bodyPr>
            <a:normAutofit fontScale="92500"/>
          </a:bodyPr>
          <a:lstStyle/>
          <a:p>
            <a:r>
              <a:rPr lang="en-US" sz="4400" b="1"/>
              <a:t>For therein is </a:t>
            </a:r>
            <a:r>
              <a:rPr lang="en-US" sz="4400" b="1" u="sng">
                <a:solidFill>
                  <a:srgbClr val="FFFF00"/>
                </a:solidFill>
              </a:rPr>
              <a:t>the righteousness of God revealed from faith to faith</a:t>
            </a:r>
            <a:r>
              <a:rPr lang="en-US" sz="4400" b="1"/>
              <a:t>: as it is written, </a:t>
            </a:r>
            <a:r>
              <a:rPr lang="en-US" sz="4400" b="1" u="sng">
                <a:solidFill>
                  <a:srgbClr val="FFFF00"/>
                </a:solidFill>
              </a:rPr>
              <a:t>The just shall live by faith.</a:t>
            </a:r>
          </a:p>
          <a:p>
            <a:r>
              <a:rPr lang="en-US" sz="4400" b="1">
                <a:solidFill>
                  <a:srgbClr val="FFFF00"/>
                </a:solidFill>
                <a:effectLst/>
              </a:rPr>
              <a:t>*just (</a:t>
            </a:r>
            <a:r>
              <a:rPr lang="en-US" sz="4400" b="1" err="1">
                <a:solidFill>
                  <a:srgbClr val="FFFF00"/>
                </a:solidFill>
                <a:effectLst/>
              </a:rPr>
              <a:t>dik</a:t>
            </a:r>
            <a:r>
              <a:rPr lang="en-US" sz="4400" b="1">
                <a:solidFill>
                  <a:srgbClr val="FFFF00"/>
                </a:solidFill>
                <a:effectLst/>
              </a:rPr>
              <a:t>’-ah-</a:t>
            </a:r>
            <a:r>
              <a:rPr lang="en-US" sz="4400" b="1" err="1">
                <a:solidFill>
                  <a:srgbClr val="FFFF00"/>
                </a:solidFill>
                <a:effectLst/>
              </a:rPr>
              <a:t>yos</a:t>
            </a:r>
            <a:r>
              <a:rPr lang="en-US" sz="4400" b="1">
                <a:solidFill>
                  <a:srgbClr val="FFFF00"/>
                </a:solidFill>
                <a:effectLst/>
              </a:rPr>
              <a:t>)=approved of or acceptable of God</a:t>
            </a:r>
          </a:p>
        </p:txBody>
      </p:sp>
    </p:spTree>
    <p:extLst>
      <p:ext uri="{BB962C8B-B14F-4D97-AF65-F5344CB8AC3E}">
        <p14:creationId xmlns:p14="http://schemas.microsoft.com/office/powerpoint/2010/main" val="1527132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Practice Deliberate Faith, you Must </a:t>
            </a:r>
            <a:r>
              <a:rPr lang="en-US">
                <a:solidFill>
                  <a:srgbClr val="FFFF00"/>
                </a:solidFill>
              </a:rPr>
              <a:t>“Get clear on what you believe”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/>
              <a:t>MANY CHRISTIAN AREN’T LIVING BY WHAT THEY BELIEVE TO BE TRUE BECAUSE THEY DON’T KNOW WHAT THEY BELIEVE IN THE FIRST PLACE. </a:t>
            </a:r>
          </a:p>
          <a:p>
            <a:r>
              <a:rPr lang="en-US" sz="3200"/>
              <a:t>AS A RESULT, </a:t>
            </a:r>
            <a:r>
              <a:rPr lang="en-US" sz="3200" b="1" i="1" u="sng"/>
              <a:t>THEY ARE IN VIOLATION OF OUR FAITH!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480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Application>Microsoft Office PowerPoint</Application>
  <PresentationFormat>Widescreen</PresentationFormat>
  <Slides>13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Damask</vt:lpstr>
      <vt:lpstr>Foundational scripture &amp;  Lesson Objective</vt:lpstr>
      <vt:lpstr>Reviewing “Academics of Faith”</vt:lpstr>
      <vt:lpstr>Reviewing “Activation of Faith”</vt:lpstr>
      <vt:lpstr>Reviewing “AUTHORITY of Faith”</vt:lpstr>
      <vt:lpstr>Practicing deliberate faith</vt:lpstr>
      <vt:lpstr>2 Corinthians 5:7</vt:lpstr>
      <vt:lpstr>ARE YOU THE RIGHT TYPE OF BLIND?</vt:lpstr>
      <vt:lpstr>Romans 1:17</vt:lpstr>
      <vt:lpstr>To Practice Deliberate Faith, you Must “Get clear on what you believe”</vt:lpstr>
      <vt:lpstr>To Practice Deliberate Faith, you Must “GET RID OF THE WEIGHT”</vt:lpstr>
      <vt:lpstr>To Practice Deliberate Faith, you Must “EXPAND YOUR FAITH VISION”</vt:lpstr>
      <vt:lpstr>To Practice Deliberate Faith, you Must “OPEN YOURSELF UP TO INSPECTION” </vt:lpstr>
      <vt:lpstr>To Practice Deliberate Faith, you Must “ACT ON WHAT YOU BELIEVE”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Practice of intentional faith</dc:title>
  <dc:creator>Leroy Anthony</dc:creator>
  <cp:lastModifiedBy>Leroy Anthony</cp:lastModifiedBy>
  <cp:revision>1</cp:revision>
  <dcterms:created xsi:type="dcterms:W3CDTF">2016-01-13T15:34:20Z</dcterms:created>
  <dcterms:modified xsi:type="dcterms:W3CDTF">2022-01-18T20:05:31Z</dcterms:modified>
</cp:coreProperties>
</file>