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329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  <p:sldId id="312" r:id="rId48"/>
    <p:sldId id="313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888" y="2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673D9-26BB-4CC1-8680-C7A3E1D945F7}" type="datetimeFigureOut">
              <a:rPr lang="en-US" smtClean="0"/>
              <a:pPr/>
              <a:t>4/29/2024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8BBDF-DE72-4008-B2B6-377643A26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9718F-7008-431E-B062-B306844B7378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9F7675-851E-4A2E-8DD3-F6030B0FF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96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981200"/>
            <a:ext cx="8229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229600" cy="6858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46226-AB8A-4C86-A5AA-4567CB03C5CE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AA0A4-C87F-4140-AE35-9913AAD8FB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0BE37-A4F8-4AB2-858A-85E254BCEF6A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DD97C-F5B2-4485-BBC8-1C3643C61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448DD-10DF-411A-9BCF-FB4B84253C4D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96DDB-E856-4625-BDF2-B45A7C751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82000" cy="39163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382000" cy="685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none"/>
        </p:style>
        <p:txBody>
          <a:bodyPr/>
          <a:lstStyle>
            <a:lvl1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B54F7-35CE-48FB-9B54-B0A200BE46B6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21CAC-EAC2-4433-9797-B1D6ABB9A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27DCB-B005-466D-9743-E634AD5B01A0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5A2B1-2408-420A-8FEC-8BF22B2B1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769F4-C3F1-4A33-A343-B7C8CD3E1D27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465CE-6889-49E9-9153-A72C2A0E4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DA3FE-9E92-4557-BD66-E8BD145F9D9A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22597-5619-4C63-A5D5-DD1C94182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2E6F1-AEFC-4592-83B3-73A75C70D6CB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C3005-A6F5-48FE-BA9E-59068DC561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0BDEE-8D34-43F0-A52C-42DE4097909C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C0A75-F42C-4B54-8993-EF01C5161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499DD-3894-4A71-9F34-8C214FFED653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91AD2-4744-4942-8536-97A6E19B28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CBE78-63D0-447C-B174-8D1C7BAD3A62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C0C26-2046-4667-8354-D576D953B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981200"/>
            <a:ext cx="8321040" cy="4114800"/>
          </a:xfrm>
          <a:prstGeom prst="rect">
            <a:avLst/>
          </a:prstGeom>
          <a:blipFill dpi="0" rotWithShape="1">
            <a:blip r:embed="rId1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F7C9A-525D-4AAD-9729-BF8A9F4D6853}" type="datetimeFigureOut">
              <a:rPr lang="en-US"/>
              <a:pPr>
                <a:defRPr/>
              </a:pPr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7C56C7-58A9-4A64-991E-5CEB3711B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Title Placeholder 13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382000" cy="762000"/>
          </a:xfrm>
          <a:prstGeom prst="rect">
            <a:avLst/>
          </a:prstGeom>
          <a:ln w="19050">
            <a:prstDash val="dashDot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none"/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m</a:t>
            </a:r>
          </a:p>
        </p:txBody>
      </p:sp>
      <p:pic>
        <p:nvPicPr>
          <p:cNvPr id="3" name="Picture 3" descr="C:\inetpub\wwwroot\BulchiinsaKomii\Content\images\emptyBgOroAttorneyBlank2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1000" y="28575"/>
            <a:ext cx="8458200" cy="11144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 cap="none" spc="0">
          <a:ln w="18415" cmpd="sng">
            <a:solidFill>
              <a:srgbClr val="FFFFFF"/>
            </a:solidFill>
            <a:prstDash val="dash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Georgia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eorgia" pitchFamily="18" charset="0"/>
          <a:ea typeface="Verdana" pitchFamily="34" charset="0"/>
          <a:cs typeface="Tahoma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Georgia" pitchFamily="18" charset="0"/>
          <a:ea typeface="Verdana" pitchFamily="34" charset="0"/>
          <a:cs typeface="Tahoma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eorgia" pitchFamily="18" charset="0"/>
          <a:ea typeface="Verdana" pitchFamily="34" charset="0"/>
          <a:cs typeface="Tahoma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Georgia" pitchFamily="18" charset="0"/>
          <a:ea typeface="Verdana" pitchFamily="34" charset="0"/>
          <a:cs typeface="Tahoma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Georgia" pitchFamily="18" charset="0"/>
          <a:ea typeface="Verdan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257800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Hojii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dhimmoota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hariiroo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hawaasaa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dantaa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uummataa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fi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mootummaa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manneen</a:t>
            </a:r>
            <a:r>
              <a:rPr lang="en-US" altLang="en-US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hojii</a:t>
            </a:r>
            <a:r>
              <a:rPr lang="en-US" altLang="en-US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Mootummaa</a:t>
            </a:r>
            <a:r>
              <a:rPr lang="en-US" altLang="en-US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dhaabbilee</a:t>
            </a:r>
            <a:r>
              <a:rPr lang="en-US" altLang="en-US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misooma</a:t>
            </a:r>
            <a:r>
              <a:rPr lang="en-US" altLang="en-US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mootummaa</a:t>
            </a:r>
            <a:r>
              <a:rPr lang="en-US" altLang="en-US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fi </a:t>
            </a:r>
            <a:r>
              <a:rPr lang="en-US" altLang="en-US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jaarmiyaalee</a:t>
            </a:r>
            <a:r>
              <a:rPr lang="en-US" altLang="en-US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uummataa</a:t>
            </a:r>
            <a:r>
              <a:rPr lang="en-US" altLang="en-US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keessatti</a:t>
            </a:r>
            <a:r>
              <a:rPr lang="en-US" altLang="en-US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bittinaa’ee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ture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giddu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-gala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tokkoo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jalatti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hoogganuuf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yaaduun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Aangoofi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hojiin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dhimmoota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hariiroo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hawaasaa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dantaa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uummataa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fi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mootummaan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walqabatan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akkaataa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Labsii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Lak. 214/2011tiin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karaa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Biiroo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Abbaa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Alangaa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Waliigalaa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Oromiyaa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akka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raawwatamu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taasifamuun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isaa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ni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yaadatama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ta’u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malee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dhimmoonni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hariiroo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hawaasaa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dantaa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ummataa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fi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mootummaa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karaa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guutuu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ta'een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akka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hojirra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oolaniif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dambii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tarreeffama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raawwii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isaa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fi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walitti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dhufeenya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Biiroo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Abbaa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Alangaa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Waliigalaafi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manneen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hojii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mootummaa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jidduu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jiru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hogganu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baasuun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barbaachisaa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ta’ee</a:t>
            </a:r>
            <a:r>
              <a:rPr lang="en-US" altLang="en-US" dirty="0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argameera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Kanaaf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Barbaachisummaan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Dambii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Kanaa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gabaabinaan</a:t>
            </a:r>
            <a:r>
              <a:rPr lang="en-US" altLang="en-US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altLang="en-US" sz="1400" b="1" dirty="0" err="1">
                <a:latin typeface="Footlight MT Light" panose="0204060206030A020304" pitchFamily="18" charset="0"/>
              </a:rPr>
              <a:t>Barbaachisummaa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Dambii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Sirna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Dhimmoota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Hawaasaa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Dantaa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Uummataa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fi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Naannoo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Oromiyaa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algn="just">
              <a:buFont typeface="+mj-lt"/>
              <a:buAutoNum type="arabicParenR" startAt="11"/>
              <a:defRPr/>
            </a:pPr>
            <a:r>
              <a:rPr lang="x-none" sz="1600" b="1" dirty="0">
                <a:latin typeface="Footlight MT Light" panose="0204060206030A020304" pitchFamily="18" charset="0"/>
              </a:rPr>
              <a:t>“Namoota De</a:t>
            </a:r>
            <a:r>
              <a:rPr lang="en-GB" sz="1600" b="1" dirty="0">
                <a:latin typeface="Footlight MT Light" panose="0204060206030A020304" pitchFamily="18" charset="0"/>
              </a:rPr>
              <a:t>e</a:t>
            </a:r>
            <a:r>
              <a:rPr lang="x-none" sz="1600" b="1" dirty="0">
                <a:latin typeface="Footlight MT Light" panose="0204060206030A020304" pitchFamily="18" charset="0"/>
              </a:rPr>
              <a:t>gg</a:t>
            </a:r>
            <a:r>
              <a:rPr lang="en-US" sz="1600" b="1" dirty="0">
                <a:latin typeface="Footlight MT Light" panose="0204060206030A020304" pitchFamily="18" charset="0"/>
              </a:rPr>
              <a:t>a</a:t>
            </a:r>
            <a:r>
              <a:rPr lang="x-none" sz="1600" b="1" dirty="0">
                <a:latin typeface="Footlight MT Light" panose="0204060206030A020304" pitchFamily="18" charset="0"/>
              </a:rPr>
              <a:t>rsa Addaa Barbaadan” </a:t>
            </a:r>
            <a:r>
              <a:rPr lang="x-none" sz="1600" dirty="0">
                <a:latin typeface="Footlight MT Light" panose="0204060206030A020304" pitchFamily="18" charset="0"/>
              </a:rPr>
              <a:t>jechuun</a:t>
            </a:r>
            <a:r>
              <a:rPr lang="x-none" sz="1600" b="1" dirty="0">
                <a:latin typeface="Footlight MT Light" panose="0204060206030A020304" pitchFamily="18" charset="0"/>
              </a:rPr>
              <a:t> </a:t>
            </a:r>
            <a:r>
              <a:rPr lang="x-none" sz="1600" dirty="0">
                <a:latin typeface="Footlight MT Light" panose="0204060206030A020304" pitchFamily="18" charset="0"/>
              </a:rPr>
              <a:t>namoota</a:t>
            </a:r>
            <a:r>
              <a:rPr lang="x-none" sz="1600" b="1" dirty="0">
                <a:latin typeface="Footlight MT Light" panose="0204060206030A020304" pitchFamily="18" charset="0"/>
              </a:rPr>
              <a:t> </a:t>
            </a:r>
            <a:r>
              <a:rPr lang="x-none" sz="1600" dirty="0">
                <a:latin typeface="Footlight MT Light" panose="0204060206030A020304" pitchFamily="18" charset="0"/>
              </a:rPr>
              <a:t>haala kamiinuu dantaa hariiroo isaanii kabachiifachuu hin dandeenye kanneen akka</a:t>
            </a:r>
            <a:r>
              <a:rPr lang="x-none" sz="1600" b="1" dirty="0">
                <a:latin typeface="Footlight MT Light" panose="0204060206030A020304" pitchFamily="18" charset="0"/>
              </a:rPr>
              <a:t>:</a:t>
            </a:r>
            <a:endParaRPr lang="en-US" sz="110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fi-FI" sz="1400" dirty="0">
                <a:latin typeface="Footlight MT Light" panose="0204060206030A020304" pitchFamily="18" charset="0"/>
              </a:rPr>
              <a:t>Gocha yakkaatiin mi­idhaan irra gahee;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fi-FI" sz="1400" dirty="0">
                <a:latin typeface="Footlight MT Light" panose="0204060206030A020304" pitchFamily="18" charset="0"/>
              </a:rPr>
              <a:t>Sababa umurii isaatiin dantaa hariiroo hawaasaa kabachiifachuuf humna hin qabne;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fi-FI" sz="1400" dirty="0">
                <a:latin typeface="Footlight MT Light" panose="0204060206030A020304" pitchFamily="18" charset="0"/>
              </a:rPr>
              <a:t>Sababa qaama miidhamummaa isaatiin dantaa hariiroo hawaasaa kabachiifachuu hin dandeenye;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fi-FI" sz="1400" dirty="0">
                <a:solidFill>
                  <a:srgbClr val="00B0F0"/>
                </a:solidFill>
                <a:latin typeface="Footlight MT Light" panose="0204060206030A020304" pitchFamily="18" charset="0"/>
              </a:rPr>
              <a:t>Sababa dubartummaa ishiitiin qabeenya qabdutti fayyadamuun dantaa hariiroo hawaasaa kabachiifachuu hin dandeeny</a:t>
            </a:r>
            <a:r>
              <a:rPr lang="fi-FI" sz="1400" dirty="0">
                <a:latin typeface="Footlight MT Light" panose="0204060206030A020304" pitchFamily="18" charset="0"/>
              </a:rPr>
              <a:t>e; fi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en-US" sz="1400" dirty="0" err="1">
                <a:latin typeface="Footlight MT Light" panose="0204060206030A020304" pitchFamily="18" charset="0"/>
              </a:rPr>
              <a:t>Harka</a:t>
            </a:r>
            <a:r>
              <a:rPr lang="en-US" sz="1400" dirty="0">
                <a:latin typeface="Footlight MT Light" panose="0204060206030A020304" pitchFamily="18" charset="0"/>
              </a:rPr>
              <a:t> </a:t>
            </a:r>
            <a:r>
              <a:rPr lang="en-US" sz="1400" dirty="0" err="1">
                <a:latin typeface="Footlight MT Light" panose="0204060206030A020304" pitchFamily="18" charset="0"/>
              </a:rPr>
              <a:t>qalleessa</a:t>
            </a:r>
            <a:r>
              <a:rPr lang="en-US" sz="1400" dirty="0">
                <a:latin typeface="Footlight MT Light" panose="0204060206030A020304" pitchFamily="18" charset="0"/>
              </a:rPr>
              <a:t> </a:t>
            </a:r>
            <a:r>
              <a:rPr lang="en-US" sz="1400" dirty="0" err="1">
                <a:latin typeface="Footlight MT Light" panose="0204060206030A020304" pitchFamily="18" charset="0"/>
              </a:rPr>
              <a:t>jechuudha</a:t>
            </a:r>
            <a:r>
              <a:rPr lang="en-US" sz="1400" dirty="0">
                <a:latin typeface="Footlight MT Light" panose="0204060206030A020304" pitchFamily="18" charset="0"/>
              </a:rPr>
              <a:t>.</a:t>
            </a:r>
          </a:p>
          <a:p>
            <a:pPr algn="just">
              <a:buFont typeface="+mj-lt"/>
              <a:buAutoNum type="arabicParenR" startAt="11"/>
              <a:defRPr/>
            </a:pPr>
            <a:r>
              <a:rPr lang="x-none" sz="1600" b="1" dirty="0">
                <a:latin typeface="Footlight MT Light" panose="0204060206030A020304" pitchFamily="18" charset="0"/>
              </a:rPr>
              <a:t>“Ogeessa Seeraa”</a:t>
            </a:r>
            <a:r>
              <a:rPr lang="x-none" sz="1600" dirty="0">
                <a:latin typeface="Footlight MT Light" panose="0204060206030A020304" pitchFamily="18" charset="0"/>
              </a:rPr>
              <a:t> jechuun nama </a:t>
            </a:r>
            <a:r>
              <a:rPr lang="x-none" sz="1600" i="1" dirty="0">
                <a:latin typeface="Footlight MT Light" panose="0204060206030A020304" pitchFamily="18" charset="0"/>
              </a:rPr>
              <a:t>barumsa seeraatiin eebbifame ta'ee, manneen hojii mootummaa yookiin dhaabbilee misooma mootumaa yookiin jaarmiyaalee </a:t>
            </a:r>
            <a:r>
              <a:rPr lang="en-US" sz="1600" i="1" dirty="0">
                <a:latin typeface="Footlight MT Light" panose="0204060206030A020304" pitchFamily="18" charset="0"/>
              </a:rPr>
              <a:t>u</a:t>
            </a:r>
            <a:r>
              <a:rPr lang="x-none" sz="1600" i="1" dirty="0">
                <a:latin typeface="Footlight MT Light" panose="0204060206030A020304" pitchFamily="18" charset="0"/>
              </a:rPr>
              <a:t>mmataa </a:t>
            </a:r>
            <a:r>
              <a:rPr lang="x-none" sz="1600" dirty="0">
                <a:latin typeface="Footlight MT Light" panose="0204060206030A020304" pitchFamily="18" charset="0"/>
              </a:rPr>
              <a:t>keessatti tajaajila ogummaa seeraa kennuudhaaf </a:t>
            </a:r>
            <a:r>
              <a:rPr lang="en-US" sz="1600" dirty="0" err="1">
                <a:latin typeface="Footlight MT Light" panose="0204060206030A020304" pitchFamily="18" charset="0"/>
              </a:rPr>
              <a:t>nama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x-none" sz="1600" dirty="0">
                <a:latin typeface="Footlight MT Light" panose="0204060206030A020304" pitchFamily="18" charset="0"/>
              </a:rPr>
              <a:t>qacarame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yookiin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ramadamee</a:t>
            </a:r>
            <a:r>
              <a:rPr lang="x-none" sz="1600" dirty="0">
                <a:latin typeface="Footlight MT Light" panose="0204060206030A020304" pitchFamily="18" charset="0"/>
              </a:rPr>
              <a:t>dha.</a:t>
            </a:r>
            <a:endParaRPr lang="en-US" sz="11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 startAt="11"/>
              <a:defRPr/>
            </a:pPr>
            <a:r>
              <a:rPr lang="en-GB" sz="1600" dirty="0">
                <a:latin typeface="Footlight MT Light" panose="0204060206030A020304" pitchFamily="18" charset="0"/>
              </a:rPr>
              <a:t>“</a:t>
            </a:r>
            <a:r>
              <a:rPr lang="en-GB" sz="1600" b="1" dirty="0" err="1">
                <a:latin typeface="Footlight MT Light" panose="0204060206030A020304" pitchFamily="18" charset="0"/>
              </a:rPr>
              <a:t>Tajaajila</a:t>
            </a:r>
            <a:r>
              <a:rPr lang="en-GB" sz="1600" b="1" dirty="0">
                <a:latin typeface="Footlight MT Light" panose="0204060206030A020304" pitchFamily="18" charset="0"/>
              </a:rPr>
              <a:t> </a:t>
            </a:r>
            <a:r>
              <a:rPr lang="en-GB" sz="1600" b="1" dirty="0" err="1">
                <a:latin typeface="Footlight MT Light" panose="0204060206030A020304" pitchFamily="18" charset="0"/>
              </a:rPr>
              <a:t>Falmii</a:t>
            </a:r>
            <a:r>
              <a:rPr lang="en-GB" sz="1600" dirty="0">
                <a:latin typeface="Footlight MT Light" panose="0204060206030A020304" pitchFamily="18" charset="0"/>
              </a:rPr>
              <a:t>” </a:t>
            </a:r>
            <a:r>
              <a:rPr lang="en-GB" sz="1600" dirty="0" err="1">
                <a:latin typeface="Footlight MT Light" panose="0204060206030A020304" pitchFamily="18" charset="0"/>
              </a:rPr>
              <a:t>jechuun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dantaa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hariiroo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hawaasaa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ummataafi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mootummaa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eegsisuuf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jecha</a:t>
            </a:r>
            <a:r>
              <a:rPr lang="en-GB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GB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ragaa</a:t>
            </a:r>
            <a:r>
              <a:rPr lang="en-GB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qindeessuu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irraa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eegalee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hanga</a:t>
            </a:r>
            <a:r>
              <a:rPr lang="en-GB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raawwii</a:t>
            </a:r>
            <a:r>
              <a:rPr lang="en-GB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murtii</a:t>
            </a:r>
            <a:r>
              <a:rPr lang="en-GB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mana </a:t>
            </a:r>
            <a:r>
              <a:rPr lang="en-GB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murtiitti</a:t>
            </a:r>
            <a:r>
              <a:rPr lang="en-GB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hojiiwwan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raawwataman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hunda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kan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hammatu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ta’ee</a:t>
            </a:r>
            <a:r>
              <a:rPr lang="en-GB" sz="1600" dirty="0">
                <a:latin typeface="Footlight MT Light" panose="0204060206030A020304" pitchFamily="18" charset="0"/>
              </a:rPr>
              <a:t>, </a:t>
            </a:r>
            <a:r>
              <a:rPr lang="en-GB" sz="1600" dirty="0" err="1">
                <a:latin typeface="Footlight MT Light" panose="0204060206030A020304" pitchFamily="18" charset="0"/>
              </a:rPr>
              <a:t>kanneen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armaan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gadiitti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tarreeffaman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kan</a:t>
            </a:r>
            <a:r>
              <a:rPr lang="en-GB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dabalatudha</a:t>
            </a:r>
            <a:r>
              <a:rPr lang="en-GB" sz="1600" dirty="0">
                <a:latin typeface="Footlight MT Light" panose="0204060206030A020304" pitchFamily="18" charset="0"/>
              </a:rPr>
              <a:t>:</a:t>
            </a:r>
            <a:endParaRPr lang="en-US" sz="110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fi-FI" sz="1400" dirty="0">
                <a:latin typeface="Footlight MT Light" panose="0204060206030A020304" pitchFamily="18" charset="0"/>
              </a:rPr>
              <a:t>Ragaalee falmii mana murtiitiif barbaachisan qindeessuu; </a:t>
            </a:r>
            <a:endParaRPr lang="en-US" sz="105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en-GB" sz="1400" dirty="0" err="1">
                <a:latin typeface="Footlight MT Light" panose="0204060206030A020304" pitchFamily="18" charset="0"/>
              </a:rPr>
              <a:t>Himannaa</a:t>
            </a:r>
            <a:r>
              <a:rPr lang="en-GB" sz="1400" dirty="0">
                <a:latin typeface="Footlight MT Light" panose="0204060206030A020304" pitchFamily="18" charset="0"/>
              </a:rPr>
              <a:t>, </a:t>
            </a:r>
            <a:r>
              <a:rPr lang="en-GB" sz="1400" dirty="0" err="1">
                <a:latin typeface="Footlight MT Light" panose="0204060206030A020304" pitchFamily="18" charset="0"/>
              </a:rPr>
              <a:t>deebii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yookiin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himannaa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qaxxaamuraa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qopheessuun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yookiin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gidduu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seentuman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falmii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gaggeesuu</a:t>
            </a:r>
            <a:r>
              <a:rPr lang="en-GB" sz="1400" dirty="0">
                <a:latin typeface="Footlight MT Light" panose="0204060206030A020304" pitchFamily="18" charset="0"/>
              </a:rPr>
              <a:t>;</a:t>
            </a:r>
            <a:endParaRPr lang="en-US" sz="105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en-GB" sz="1400" dirty="0" err="1">
                <a:latin typeface="Footlight MT Light" panose="0204060206030A020304" pitchFamily="18" charset="0"/>
              </a:rPr>
              <a:t>Ol’iyyannoo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qopheessuu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yookiin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ol’iyyannoo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gaafatame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irratti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deebii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qopheessuun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yookiin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iyyata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ijibbataa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qopheessuu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yookiin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iyyata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ijibbataa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dhiyaate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irratti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deebii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kennuun</a:t>
            </a:r>
            <a:r>
              <a:rPr lang="en-GB" sz="1400" dirty="0">
                <a:latin typeface="Footlight MT Light" panose="0204060206030A020304" pitchFamily="18" charset="0"/>
              </a:rPr>
              <a:t> mana </a:t>
            </a:r>
            <a:r>
              <a:rPr lang="en-GB" sz="1400" dirty="0" err="1">
                <a:latin typeface="Footlight MT Light" panose="0204060206030A020304" pitchFamily="18" charset="0"/>
              </a:rPr>
              <a:t>murtiitti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falmii</a:t>
            </a:r>
            <a:r>
              <a:rPr lang="en-GB" sz="1400" dirty="0">
                <a:latin typeface="Footlight MT Light" panose="0204060206030A020304" pitchFamily="18" charset="0"/>
              </a:rPr>
              <a:t> </a:t>
            </a:r>
            <a:r>
              <a:rPr lang="en-GB" sz="1400" dirty="0" err="1">
                <a:latin typeface="Footlight MT Light" panose="0204060206030A020304" pitchFamily="18" charset="0"/>
              </a:rPr>
              <a:t>gaggeessuu</a:t>
            </a:r>
            <a:r>
              <a:rPr lang="en-GB" sz="1400" dirty="0">
                <a:latin typeface="Footlight MT Light" panose="0204060206030A020304" pitchFamily="18" charset="0"/>
              </a:rPr>
              <a:t>;</a:t>
            </a:r>
            <a:endParaRPr lang="en-US" sz="105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x-none" sz="1400" dirty="0">
                <a:latin typeface="Footlight MT Light" panose="0204060206030A020304" pitchFamily="18" charset="0"/>
              </a:rPr>
              <a:t> </a:t>
            </a:r>
            <a:r>
              <a:rPr lang="fi-FI" sz="1400" dirty="0">
                <a:latin typeface="Footlight MT Light" panose="0204060206030A020304" pitchFamily="18" charset="0"/>
              </a:rPr>
              <a:t>Falmii raawwachiisa murtii gaggeessuufi kanneen walfakkaatan biroo. </a:t>
            </a:r>
            <a:endParaRPr lang="en-US" sz="105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1063792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  <a:defRPr/>
            </a:pPr>
            <a:r>
              <a:rPr lang="x-none" sz="2800" b="1" dirty="0">
                <a:latin typeface="Footlight MT Light" panose="0204060206030A020304" pitchFamily="18" charset="0"/>
              </a:rPr>
              <a:t>Ibsa Koornayaa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Dambii kana keessatti jechi koornayaa dhiiraatiin ibsame kan dubartiis ni dabalata.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marL="514350" indent="-514350">
              <a:buFont typeface="+mj-lt"/>
              <a:buAutoNum type="arabicPeriod" startAt="4"/>
              <a:defRPr/>
            </a:pPr>
            <a:r>
              <a:rPr lang="x-none" sz="2800" b="1" dirty="0"/>
              <a:t>Daangaa Raawwatiinsaa</a:t>
            </a:r>
            <a:endParaRPr lang="en-US" sz="2800" dirty="0"/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2800" dirty="0" err="1">
                <a:latin typeface="Footlight MT Light" panose="0204060206030A020304" pitchFamily="18" charset="0"/>
              </a:rPr>
              <a:t>Dambiin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kun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dhimmoota</a:t>
            </a:r>
            <a:r>
              <a:rPr lang="en-US" sz="2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hariiroo</a:t>
            </a:r>
            <a:r>
              <a:rPr lang="en-US" sz="2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hawaasaa</a:t>
            </a:r>
            <a:r>
              <a:rPr lang="en-US" sz="2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dantaa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ummataafi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mootummaa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Naannichaa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kabachiisuun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walqabatee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i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manneen</a:t>
            </a:r>
            <a:r>
              <a:rPr lang="en-US" sz="2800" i="1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i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hojii</a:t>
            </a:r>
            <a:r>
              <a:rPr lang="en-US" sz="2800" i="1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i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sz="2800" dirty="0">
                <a:latin typeface="Footlight MT Light" panose="0204060206030A020304" pitchFamily="18" charset="0"/>
              </a:rPr>
              <a:t>, </a:t>
            </a:r>
            <a:r>
              <a:rPr lang="en-US" sz="2800" i="1" dirty="0" err="1">
                <a:latin typeface="Footlight MT Light" panose="0204060206030A020304" pitchFamily="18" charset="0"/>
              </a:rPr>
              <a:t>dhaabbilee</a:t>
            </a:r>
            <a:r>
              <a:rPr lang="en-US" sz="2800" i="1" dirty="0">
                <a:latin typeface="Footlight MT Light" panose="0204060206030A020304" pitchFamily="18" charset="0"/>
              </a:rPr>
              <a:t> </a:t>
            </a:r>
            <a:r>
              <a:rPr lang="en-US" sz="2800" i="1" dirty="0" err="1">
                <a:latin typeface="Footlight MT Light" panose="0204060206030A020304" pitchFamily="18" charset="0"/>
              </a:rPr>
              <a:t>misooma</a:t>
            </a:r>
            <a:r>
              <a:rPr lang="en-US" sz="2800" i="1" dirty="0">
                <a:latin typeface="Footlight MT Light" panose="0204060206030A020304" pitchFamily="18" charset="0"/>
              </a:rPr>
              <a:t> </a:t>
            </a:r>
            <a:r>
              <a:rPr lang="en-US" sz="2800" i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sz="2800" dirty="0">
                <a:solidFill>
                  <a:srgbClr val="00B0F0"/>
                </a:solidFill>
                <a:latin typeface="Footlight MT Light" panose="0204060206030A020304" pitchFamily="18" charset="0"/>
              </a:rPr>
              <a:t>, </a:t>
            </a:r>
            <a:r>
              <a:rPr lang="en-US" sz="2800" i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namoota</a:t>
            </a:r>
            <a:r>
              <a:rPr lang="en-US" sz="2800" i="1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i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deeggarsa</a:t>
            </a:r>
            <a:r>
              <a:rPr lang="en-US" sz="2800" i="1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i="1" dirty="0" err="1">
                <a:latin typeface="Footlight MT Light" panose="0204060206030A020304" pitchFamily="18" charset="0"/>
              </a:rPr>
              <a:t>addaa</a:t>
            </a:r>
            <a:r>
              <a:rPr lang="en-US" sz="2800" i="1" dirty="0">
                <a:latin typeface="Footlight MT Light" panose="0204060206030A020304" pitchFamily="18" charset="0"/>
              </a:rPr>
              <a:t> </a:t>
            </a:r>
            <a:r>
              <a:rPr lang="en-US" sz="2800" i="1" dirty="0" err="1">
                <a:latin typeface="Footlight MT Light" panose="0204060206030A020304" pitchFamily="18" charset="0"/>
              </a:rPr>
              <a:t>barbaadani</a:t>
            </a:r>
            <a:r>
              <a:rPr lang="en-US" sz="2800" dirty="0" err="1">
                <a:latin typeface="Footlight MT Light" panose="0204060206030A020304" pitchFamily="18" charset="0"/>
              </a:rPr>
              <a:t>ifi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akka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barbaachisummaa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isaatti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i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jaarmiyaalee</a:t>
            </a:r>
            <a:r>
              <a:rPr lang="en-US" sz="2800" i="1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i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ummataa</a:t>
            </a:r>
            <a:r>
              <a:rPr lang="en-US" sz="2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irratti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raawwatiinsa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ni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qabaata</a:t>
            </a:r>
            <a:r>
              <a:rPr lang="en-US" sz="2800" dirty="0">
                <a:latin typeface="Footlight MT Light" panose="0204060206030A020304" pitchFamily="18" charset="0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595342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752600"/>
            <a:ext cx="8839200" cy="5029200"/>
          </a:xfrm>
        </p:spPr>
        <p:txBody>
          <a:bodyPr/>
          <a:lstStyle/>
          <a:p>
            <a:pPr algn="just">
              <a:buFont typeface="Calibri" panose="020F0502020204030204" pitchFamily="34" charset="0"/>
              <a:buAutoNum type="arabicPeriod" startAt="5"/>
            </a:pPr>
            <a:r>
              <a:rPr lang="en-US" altLang="en-US" sz="1800" b="1" dirty="0" err="1">
                <a:latin typeface="Footlight MT Light" panose="0204060206030A020304" pitchFamily="18" charset="0"/>
              </a:rPr>
              <a:t>Qajeeltoo</a:t>
            </a:r>
            <a:r>
              <a:rPr lang="en-US" altLang="en-US" sz="1800" b="1" dirty="0">
                <a:latin typeface="Footlight MT Light" panose="0204060206030A020304" pitchFamily="18" charset="0"/>
              </a:rPr>
              <a:t> </a:t>
            </a:r>
            <a:r>
              <a:rPr lang="en-US" altLang="en-US" sz="1800" b="1" dirty="0" err="1">
                <a:latin typeface="Footlight MT Light" panose="0204060206030A020304" pitchFamily="18" charset="0"/>
              </a:rPr>
              <a:t>Waliigalaa</a:t>
            </a:r>
            <a:endParaRPr lang="en-US" altLang="en-US" sz="1800" dirty="0">
              <a:latin typeface="Footlight MT Light" panose="0204060206030A020304" pitchFamily="18" charset="0"/>
            </a:endParaRPr>
          </a:p>
          <a:p>
            <a:pPr algn="just">
              <a:buFont typeface="Calibri" panose="020F0502020204030204" pitchFamily="34" charset="0"/>
              <a:buAutoNum type="arabicParenR"/>
            </a:pPr>
            <a:r>
              <a:rPr lang="en-US" altLang="en-US" sz="1800" dirty="0" err="1">
                <a:latin typeface="Footlight MT Light" panose="0204060206030A020304" pitchFamily="18" charset="0"/>
              </a:rPr>
              <a:t>Manneen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hojii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dhaabbileen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misooma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kamiyyuu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dhimmoota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hawaasaa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dantaa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ummataafi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mootummaatiin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walqabatee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gocha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raawwachuun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qunnamtii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taasisuun</a:t>
            </a:r>
            <a:r>
              <a:rPr lang="en-US" altLang="en-US" sz="1800" dirty="0">
                <a:latin typeface="Footlight MT Light" panose="0204060206030A020304" pitchFamily="18" charset="0"/>
              </a:rPr>
              <a:t> dura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ogeessa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seeraa</a:t>
            </a:r>
            <a:r>
              <a:rPr lang="en-US" altLang="en-US" sz="1800" dirty="0">
                <a:latin typeface="Footlight MT Light" panose="0204060206030A020304" pitchFamily="18" charset="0"/>
              </a:rPr>
              <a:t> mana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hojii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isaanii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akka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barbaachisummaa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isaatti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Biiricha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mariisisuu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qabu</a:t>
            </a:r>
            <a:r>
              <a:rPr lang="en-US" altLang="en-US" sz="1800" dirty="0">
                <a:latin typeface="Footlight MT Light" panose="0204060206030A020304" pitchFamily="18" charset="0"/>
              </a:rPr>
              <a:t>.</a:t>
            </a:r>
          </a:p>
          <a:p>
            <a:pPr algn="just">
              <a:buFont typeface="Calibri" panose="020F0502020204030204" pitchFamily="34" charset="0"/>
              <a:buAutoNum type="arabicParenR"/>
            </a:pP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Manneen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hojii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mootummaafi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dhaabbileen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misoomaa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kamiyyuu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waliigaltee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bulchiinsaa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osoo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hin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raawwatin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dura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seera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qabeessummaa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wixinee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waliigaltichaa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Biirichaan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gulaalamuu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qaba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. </a:t>
            </a:r>
            <a:r>
              <a:rPr lang="fi-FI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Waliigalteen Biirichaan hin gulaalamiinfi seera qabeessummaan isaa hin mirkanaa’iin raawwatamuu hin danda’u.</a:t>
            </a:r>
            <a:endParaRPr lang="en-US" altLang="en-US" sz="1800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algn="just">
              <a:buFont typeface="Calibri" panose="020F0502020204030204" pitchFamily="34" charset="0"/>
              <a:buAutoNum type="arabicParenR"/>
            </a:pP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Manni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hojii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yookiin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dhaabbatni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misooma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kamiyyuu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Biiricha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irraa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hayyama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yookiin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bakka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bu’ummaa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osoo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hin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argatiin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dhimmoota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hariiroo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hawaasaa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dantaa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ummataafi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irratti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tajaajila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falmii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gaggeessuu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hin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danda’u</a:t>
            </a:r>
            <a:r>
              <a:rPr lang="en-US" altLang="en-US" sz="1800" dirty="0">
                <a:latin typeface="Footlight MT Light" panose="0204060206030A020304" pitchFamily="18" charset="0"/>
              </a:rPr>
              <a:t>.</a:t>
            </a:r>
          </a:p>
          <a:p>
            <a:pPr algn="just">
              <a:buFont typeface="Calibri" panose="020F0502020204030204" pitchFamily="34" charset="0"/>
              <a:buAutoNum type="arabicParenR"/>
            </a:pPr>
            <a:r>
              <a:rPr lang="en-US" altLang="en-US" sz="1800" dirty="0" err="1">
                <a:latin typeface="Footlight MT Light" panose="0204060206030A020304" pitchFamily="18" charset="0"/>
              </a:rPr>
              <a:t>Keewwata</a:t>
            </a:r>
            <a:r>
              <a:rPr lang="en-US" altLang="en-US" sz="1800" dirty="0">
                <a:latin typeface="Footlight MT Light" panose="0204060206030A020304" pitchFamily="18" charset="0"/>
              </a:rPr>
              <a:t> kana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Keewwata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xiqqaa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2 fi 3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jalatti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kan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tumame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jiraatus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,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Biirichi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ulfaatinafi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walxaxiinsa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dhimmichaa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irratti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hundaa’ee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tajaajila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falmii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gaggeessuu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qoodee</a:t>
            </a:r>
            <a:r>
              <a:rPr lang="en-US" altLang="en-US" sz="1800" dirty="0">
                <a:latin typeface="Footlight MT Light" panose="0204060206030A020304" pitchFamily="18" charset="0"/>
              </a:rPr>
              <a:t> Mana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hojii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dhaabbata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misooma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mootummaatiif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bakka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bu’ummaan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kennuu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danda’a</a:t>
            </a:r>
            <a:r>
              <a:rPr lang="en-US" altLang="en-US" sz="1800" dirty="0">
                <a:latin typeface="Footlight MT Light" panose="0204060206030A020304" pitchFamily="18" charset="0"/>
              </a:rPr>
              <a:t>.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066800"/>
            <a:ext cx="8839200" cy="609600"/>
          </a:xfrm>
        </p:spPr>
        <p:txBody>
          <a:bodyPr/>
          <a:lstStyle/>
          <a:p>
            <a:r>
              <a:rPr lang="fi-FI" altLang="en-US" sz="1100" b="1" dirty="0">
                <a:latin typeface="Footlight MT Light" panose="0204060206030A020304" pitchFamily="18" charset="0"/>
              </a:rPr>
              <a:t>Kutaa Lama</a:t>
            </a:r>
            <a:br>
              <a:rPr lang="en-US" altLang="en-US" sz="1100" dirty="0">
                <a:latin typeface="Footlight MT Light" panose="0204060206030A020304" pitchFamily="18" charset="0"/>
              </a:rPr>
            </a:br>
            <a:r>
              <a:rPr lang="fi-FI" altLang="en-US" sz="1100" b="1" dirty="0">
                <a:solidFill>
                  <a:srgbClr val="00B0F0"/>
                </a:solidFill>
                <a:latin typeface="Footlight MT Light" panose="0204060206030A020304" pitchFamily="18" charset="0"/>
              </a:rPr>
              <a:t>Sirna Dhimmoota </a:t>
            </a:r>
            <a:r>
              <a:rPr lang="fi-FI" altLang="en-US" sz="1100" b="1" dirty="0">
                <a:latin typeface="Footlight MT Light" panose="0204060206030A020304" pitchFamily="18" charset="0"/>
              </a:rPr>
              <a:t>Hariiroo Hawaasaa Dantaa Ummataafi Mootummaa</a:t>
            </a:r>
            <a:br>
              <a:rPr lang="en-US" altLang="en-US" sz="1100" dirty="0">
                <a:latin typeface="Footlight MT Light" panose="0204060206030A020304" pitchFamily="18" charset="0"/>
              </a:rPr>
            </a:br>
            <a:r>
              <a:rPr lang="fi-FI" altLang="en-US" sz="1100" b="1" dirty="0">
                <a:latin typeface="Footlight MT Light" panose="0204060206030A020304" pitchFamily="18" charset="0"/>
              </a:rPr>
              <a:t>Kutaa Xiqqaa Tokko</a:t>
            </a:r>
            <a:br>
              <a:rPr lang="en-US" altLang="en-US" sz="1100" dirty="0">
                <a:latin typeface="Footlight MT Light" panose="0204060206030A020304" pitchFamily="18" charset="0"/>
              </a:rPr>
            </a:br>
            <a:r>
              <a:rPr lang="fi-FI" altLang="en-US" sz="1100" b="1" dirty="0">
                <a:latin typeface="Footlight MT Light" panose="0204060206030A020304" pitchFamily="18" charset="0"/>
              </a:rPr>
              <a:t>Gosa Tajaajilaafi Qaama Kennamuuf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719521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 algn="just">
              <a:buFont typeface="+mj-lt"/>
              <a:buAutoNum type="arabicParenR" startAt="5"/>
              <a:defRPr/>
            </a:pPr>
            <a:r>
              <a:rPr lang="en-US" sz="2000" dirty="0">
                <a:latin typeface="Footlight MT Light" panose="0204060206030A020304" pitchFamily="18" charset="0"/>
              </a:rPr>
              <a:t>Manni </a:t>
            </a:r>
            <a:r>
              <a:rPr lang="en-US" sz="2000" dirty="0" err="1">
                <a:latin typeface="Footlight MT Light" panose="0204060206030A020304" pitchFamily="18" charset="0"/>
              </a:rPr>
              <a:t>hojii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mootummaa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yookiin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dhaabbatni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misooma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mootummaa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kamiyyuu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waliigaltee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bulchiinsaa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irratti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fooyya’iinsi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yookiin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jijjiramni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akka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taasifamu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yookiin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waliigalteen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akka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addaan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citu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yemmuu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gaafatamu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seera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qabeessummaan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isaafi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dantaa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ummataafi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kan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kabachiisu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ta’uun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isaa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akka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xiinxalamuuf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Biirichaaf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dhiyaassuuf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dirqama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qaba</a:t>
            </a:r>
            <a:r>
              <a:rPr lang="en-US" sz="2000" dirty="0">
                <a:latin typeface="Footlight MT Light" panose="0204060206030A020304" pitchFamily="18" charset="0"/>
              </a:rPr>
              <a:t>.</a:t>
            </a:r>
          </a:p>
          <a:p>
            <a:pPr marL="457200" indent="-457200" algn="just">
              <a:buFont typeface="+mj-lt"/>
              <a:buAutoNum type="arabicParenR" startAt="5"/>
              <a:defRPr/>
            </a:pPr>
            <a:r>
              <a:rPr lang="fi-FI" sz="2000" dirty="0">
                <a:latin typeface="Footlight MT Light" panose="0204060206030A020304" pitchFamily="18" charset="0"/>
              </a:rPr>
              <a:t>Dhimmoota hariiroo hawaasaa irratti </a:t>
            </a:r>
            <a:r>
              <a:rPr lang="fi-FI" sz="2000" dirty="0">
                <a:solidFill>
                  <a:srgbClr val="7030A0"/>
                </a:solidFill>
                <a:latin typeface="Footlight MT Light" panose="0204060206030A020304" pitchFamily="18" charset="0"/>
              </a:rPr>
              <a:t>waldiddaan manneen hojii mootummaa yookiin dhaabbilee misooma mootummaa gidduutti uumamu kamiyyuu yaada murtii Biirichi </a:t>
            </a:r>
            <a:r>
              <a:rPr lang="fi-FI" sz="2000" dirty="0">
                <a:latin typeface="Footlight MT Light" panose="0204060206030A020304" pitchFamily="18" charset="0"/>
              </a:rPr>
              <a:t>kennuun kan raawwatamu ta’ee, manneen hojii mootummaa yookiin dhaabbileen misooma </a:t>
            </a:r>
            <a:r>
              <a:rPr lang="fi-FI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mootummaa murtii Biirichi kennu raawwachuuf dirqama</a:t>
            </a:r>
            <a:r>
              <a:rPr lang="fi-FI" sz="2000" dirty="0">
                <a:latin typeface="Footlight MT Light" panose="0204060206030A020304" pitchFamily="18" charset="0"/>
              </a:rPr>
              <a:t> qabu.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 startAt="5"/>
              <a:defRPr/>
            </a:pPr>
            <a:r>
              <a:rPr lang="fi-FI" sz="1800" dirty="0">
                <a:latin typeface="Footlight MT Light" panose="0204060206030A020304" pitchFamily="18" charset="0"/>
              </a:rPr>
              <a:t>Waldiddaan dhimmoota hariiroo hawaasaa dantaa ummataafi mootummaa mana hojii mootummaa yookiin dhaabbata misooma mootummaafi qaama biroo gidduutti uumamu mala </a:t>
            </a:r>
            <a:r>
              <a:rPr lang="fi-FI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filannoo birootiin hiikamuu kan danda’u murtii Biirichaatiin</a:t>
            </a:r>
            <a:r>
              <a:rPr lang="fi-FI" sz="1800" dirty="0">
                <a:latin typeface="Footlight MT Light" panose="0204060206030A020304" pitchFamily="18" charset="0"/>
              </a:rPr>
              <a:t> qofa ta’a.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439337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Calibri" panose="020F0502020204030204" pitchFamily="34" charset="0"/>
              <a:buAutoNum type="arabicPeriod" startAt="6"/>
            </a:pPr>
            <a:r>
              <a:rPr lang="en-US" altLang="en-US" sz="2800" b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Gosoota</a:t>
            </a:r>
            <a:r>
              <a:rPr lang="en-US" altLang="en-US" sz="2800" b="1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Tajaajila</a:t>
            </a:r>
            <a:r>
              <a:rPr lang="en-US" altLang="en-US" sz="2800" b="1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Kennamuu</a:t>
            </a:r>
            <a:endParaRPr lang="en-US" altLang="en-US" sz="2800" dirty="0">
              <a:solidFill>
                <a:srgbClr val="00B0F0"/>
              </a:solidFill>
              <a:latin typeface="Footlight MT Light" panose="0204060206030A020304" pitchFamily="18" charset="0"/>
            </a:endParaRPr>
          </a:p>
          <a:p>
            <a:pPr marL="514350" indent="-514350" algn="just">
              <a:buFont typeface="Calibri" panose="020F0502020204030204" pitchFamily="34" charset="0"/>
              <a:buAutoNum type="arabicParenR"/>
            </a:pPr>
            <a:r>
              <a:rPr lang="en-US" altLang="en-US" sz="2800" dirty="0" err="1">
                <a:latin typeface="Footlight MT Light" panose="0204060206030A020304" pitchFamily="18" charset="0"/>
              </a:rPr>
              <a:t>Tajaajilli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dhimmoota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hawaasaa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dantaa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ummataafi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kennaman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kanneen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armaan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gadii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ta’u</a:t>
            </a:r>
            <a:r>
              <a:rPr lang="en-US" altLang="en-US" sz="2800" dirty="0">
                <a:latin typeface="Footlight MT Light" panose="0204060206030A020304" pitchFamily="18" charset="0"/>
              </a:rPr>
              <a:t>: </a:t>
            </a:r>
          </a:p>
          <a:p>
            <a:pPr marL="514350" indent="-514350" algn="just">
              <a:buFont typeface="Calibri" panose="020F0502020204030204" pitchFamily="34" charset="0"/>
              <a:buAutoNum type="alphaLcParenR"/>
            </a:pP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Gorsa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seeraa</a:t>
            </a:r>
            <a:r>
              <a:rPr lang="en-US" altLang="en-US" sz="2800" dirty="0">
                <a:latin typeface="Footlight MT Light" panose="0204060206030A020304" pitchFamily="18" charset="0"/>
              </a:rPr>
              <a:t>;</a:t>
            </a:r>
          </a:p>
          <a:p>
            <a:pPr marL="514350" indent="-514350" algn="just">
              <a:buFont typeface="Calibri" panose="020F0502020204030204" pitchFamily="34" charset="0"/>
              <a:buAutoNum type="alphaLcParenR"/>
            </a:pPr>
            <a:r>
              <a:rPr lang="en-US" altLang="en-US" sz="2800" dirty="0" err="1">
                <a:latin typeface="Footlight MT Light" panose="0204060206030A020304" pitchFamily="18" charset="0"/>
              </a:rPr>
              <a:t>Wixinee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waliigaltee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gulaaluu</a:t>
            </a:r>
            <a:r>
              <a:rPr lang="en-US" altLang="en-US" sz="2800" dirty="0">
                <a:latin typeface="Footlight MT Light" panose="0204060206030A020304" pitchFamily="18" charset="0"/>
              </a:rPr>
              <a:t>; </a:t>
            </a:r>
            <a:r>
              <a:rPr lang="en-GB" altLang="en-US" sz="2800" dirty="0" err="1">
                <a:latin typeface="Footlight MT Light" panose="0204060206030A020304" pitchFamily="18" charset="0"/>
              </a:rPr>
              <a:t>akka</a:t>
            </a:r>
            <a:r>
              <a:rPr lang="en-GB" altLang="en-US" sz="2800" dirty="0">
                <a:latin typeface="Footlight MT Light" panose="0204060206030A020304" pitchFamily="18" charset="0"/>
              </a:rPr>
              <a:t> </a:t>
            </a:r>
            <a:r>
              <a:rPr lang="en-GB" altLang="en-US" sz="2800" dirty="0" err="1">
                <a:latin typeface="Footlight MT Light" panose="0204060206030A020304" pitchFamily="18" charset="0"/>
              </a:rPr>
              <a:t>barbaachisummaa</a:t>
            </a:r>
            <a:r>
              <a:rPr lang="en-GB" altLang="en-US" sz="2800" dirty="0">
                <a:latin typeface="Footlight MT Light" panose="0204060206030A020304" pitchFamily="18" charset="0"/>
              </a:rPr>
              <a:t> </a:t>
            </a:r>
            <a:r>
              <a:rPr lang="en-GB" altLang="en-US" sz="2800" dirty="0" err="1">
                <a:latin typeface="Footlight MT Light" panose="0204060206030A020304" pitchFamily="18" charset="0"/>
              </a:rPr>
              <a:t>isaatti</a:t>
            </a:r>
            <a:r>
              <a:rPr lang="en-GB" altLang="en-US" sz="2800" dirty="0">
                <a:latin typeface="Footlight MT Light" panose="0204060206030A020304" pitchFamily="18" charset="0"/>
              </a:rPr>
              <a:t> </a:t>
            </a:r>
            <a:r>
              <a:rPr lang="en-GB" altLang="en-US" sz="2800" dirty="0" err="1">
                <a:latin typeface="Footlight MT Light" panose="0204060206030A020304" pitchFamily="18" charset="0"/>
              </a:rPr>
              <a:t>wixinee</a:t>
            </a:r>
            <a:r>
              <a:rPr lang="en-GB" altLang="en-US" sz="2800" dirty="0">
                <a:latin typeface="Footlight MT Light" panose="0204060206030A020304" pitchFamily="18" charset="0"/>
              </a:rPr>
              <a:t> </a:t>
            </a:r>
            <a:r>
              <a:rPr lang="en-GB" altLang="en-US" sz="2800" dirty="0" err="1">
                <a:latin typeface="Footlight MT Light" panose="0204060206030A020304" pitchFamily="18" charset="0"/>
              </a:rPr>
              <a:t>waliigaltee</a:t>
            </a:r>
            <a:r>
              <a:rPr lang="en-GB" altLang="en-US" sz="2800" dirty="0">
                <a:latin typeface="Footlight MT Light" panose="0204060206030A020304" pitchFamily="18" charset="0"/>
              </a:rPr>
              <a:t> </a:t>
            </a:r>
            <a:r>
              <a:rPr lang="en-GB" altLang="en-US" sz="2800" dirty="0" err="1">
                <a:latin typeface="Footlight MT Light" panose="0204060206030A020304" pitchFamily="18" charset="0"/>
              </a:rPr>
              <a:t>qopheessuu</a:t>
            </a:r>
            <a:r>
              <a:rPr lang="en-GB" altLang="en-US" sz="2800" dirty="0">
                <a:latin typeface="Footlight MT Light" panose="0204060206030A020304" pitchFamily="18" charset="0"/>
              </a:rPr>
              <a:t>;</a:t>
            </a:r>
            <a:endParaRPr lang="en-US" altLang="en-US" sz="28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Calibri" panose="020F0502020204030204" pitchFamily="34" charset="0"/>
              <a:buAutoNum type="alphaLcParenR"/>
            </a:pPr>
            <a:r>
              <a:rPr lang="en-US" altLang="en-US" sz="2800" dirty="0">
                <a:latin typeface="Footlight MT Light" panose="0204060206030A020304" pitchFamily="18" charset="0"/>
              </a:rPr>
              <a:t>Mala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filannoo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biroo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fayyadamuun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waldiddaa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hiikuu</a:t>
            </a:r>
            <a:r>
              <a:rPr lang="en-US" altLang="en-US" sz="2800" dirty="0">
                <a:latin typeface="Footlight MT Light" panose="0204060206030A020304" pitchFamily="18" charset="0"/>
              </a:rPr>
              <a:t>; </a:t>
            </a:r>
          </a:p>
          <a:p>
            <a:pPr marL="514350" indent="-514350" algn="just">
              <a:buFont typeface="Calibri" panose="020F0502020204030204" pitchFamily="34" charset="0"/>
              <a:buAutoNum type="alphaLcParenR"/>
            </a:pPr>
            <a:r>
              <a:rPr lang="en-GB" altLang="en-US" sz="2800" dirty="0" err="1">
                <a:latin typeface="Footlight MT Light" panose="0204060206030A020304" pitchFamily="18" charset="0"/>
              </a:rPr>
              <a:t>Tajaajila</a:t>
            </a:r>
            <a:r>
              <a:rPr lang="en-GB" altLang="en-US" sz="2800" dirty="0">
                <a:latin typeface="Footlight MT Light" panose="0204060206030A020304" pitchFamily="18" charset="0"/>
              </a:rPr>
              <a:t> </a:t>
            </a:r>
            <a:r>
              <a:rPr lang="en-GB" altLang="en-US" sz="2800" dirty="0" err="1">
                <a:latin typeface="Footlight MT Light" panose="0204060206030A020304" pitchFamily="18" charset="0"/>
              </a:rPr>
              <a:t>falmii</a:t>
            </a:r>
            <a:r>
              <a:rPr lang="en-GB" altLang="en-US" sz="2800" dirty="0">
                <a:latin typeface="Footlight MT Light" panose="0204060206030A020304" pitchFamily="18" charset="0"/>
              </a:rPr>
              <a:t> </a:t>
            </a:r>
            <a:r>
              <a:rPr lang="en-GB" altLang="en-US" sz="2800" dirty="0" err="1">
                <a:latin typeface="Footlight MT Light" panose="0204060206030A020304" pitchFamily="18" charset="0"/>
              </a:rPr>
              <a:t>gaggeessuu</a:t>
            </a:r>
            <a:r>
              <a:rPr lang="en-US" altLang="en-US" sz="2800" dirty="0">
                <a:latin typeface="Footlight MT Light" panose="0204060206030A020304" pitchFamily="18" charset="0"/>
              </a:rPr>
              <a:t>;</a:t>
            </a:r>
          </a:p>
          <a:p>
            <a:pPr marL="514350" indent="-514350" algn="just">
              <a:buFont typeface="Calibri" panose="020F0502020204030204" pitchFamily="34" charset="0"/>
              <a:buAutoNum type="alphaLcParenR"/>
            </a:pPr>
            <a:r>
              <a:rPr lang="en-US" altLang="en-US" sz="2800" dirty="0" err="1">
                <a:latin typeface="Footlight MT Light" panose="0204060206030A020304" pitchFamily="18" charset="0"/>
              </a:rPr>
              <a:t>Dhimmoota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hawaasaa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Abbaan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Alangaa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seerota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birootiin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irratti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aangeeffame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kan</a:t>
            </a:r>
            <a:r>
              <a:rPr lang="en-US" altLang="en-US" sz="2800" dirty="0">
                <a:latin typeface="Footlight MT Light" panose="0204060206030A020304" pitchFamily="18" charset="0"/>
              </a:rPr>
              <a:t> </a:t>
            </a:r>
            <a:r>
              <a:rPr lang="en-US" altLang="en-US" sz="2800" dirty="0" err="1">
                <a:latin typeface="Footlight MT Light" panose="0204060206030A020304" pitchFamily="18" charset="0"/>
              </a:rPr>
              <a:t>biroo</a:t>
            </a:r>
            <a:r>
              <a:rPr lang="en-US" altLang="en-US" sz="2800" dirty="0">
                <a:latin typeface="Footlight MT Light" panose="0204060206030A020304" pitchFamily="18" charset="0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3440716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7"/>
              <a:defRPr/>
            </a:pPr>
            <a:r>
              <a:rPr lang="x-none" sz="2800" b="1" dirty="0">
                <a:latin typeface="Footlight MT Light" panose="0204060206030A020304" pitchFamily="18" charset="0"/>
              </a:rPr>
              <a:t>Qaamolee Tajaajilli Kennamuuf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Qaamoleen tajaajilli dhimmoota hariiroo hawaasaa dantaa ummataafi mootummaa kennamuuf kenneen armaan gadii ta’u: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571500" indent="-514350" algn="just">
              <a:buFont typeface="+mj-lt"/>
              <a:buAutoNum type="arabicParenR"/>
              <a:defRPr/>
            </a:pPr>
            <a:r>
              <a:rPr lang="fi-FI" sz="2800" dirty="0">
                <a:latin typeface="Footlight MT Light" panose="0204060206030A020304" pitchFamily="18" charset="0"/>
              </a:rPr>
              <a:t>Manneen hojii mootummaa yookiin dhaabbilee misoomaa mootummaa yookiin jaarmiyaalee ummataa; </a:t>
            </a:r>
            <a:endParaRPr lang="en-US" sz="4400" dirty="0">
              <a:latin typeface="Footlight MT Light" panose="0204060206030A020304" pitchFamily="18" charset="0"/>
            </a:endParaRPr>
          </a:p>
          <a:p>
            <a:pPr marL="571500" indent="-514350" algn="just">
              <a:buFont typeface="+mj-lt"/>
              <a:buAutoNum type="arabicParenR"/>
              <a:defRPr/>
            </a:pPr>
            <a:r>
              <a:rPr lang="en-US" sz="2800" dirty="0" err="1">
                <a:latin typeface="Footlight MT Light" panose="0204060206030A020304" pitchFamily="18" charset="0"/>
              </a:rPr>
              <a:t>Namoota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deeggarsa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addaa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barbaadan</a:t>
            </a:r>
            <a:r>
              <a:rPr lang="en-US" sz="2800" dirty="0">
                <a:latin typeface="Footlight MT Light" panose="0204060206030A020304" pitchFamily="18" charset="0"/>
              </a:rPr>
              <a:t>; fi</a:t>
            </a:r>
            <a:endParaRPr lang="en-US" sz="4400" dirty="0">
              <a:latin typeface="Footlight MT Light" panose="0204060206030A020304" pitchFamily="18" charset="0"/>
            </a:endParaRPr>
          </a:p>
          <a:p>
            <a:pPr marL="571500" indent="-514350" algn="just">
              <a:buFont typeface="+mj-lt"/>
              <a:buAutoNum type="arabicParenR"/>
              <a:defRPr/>
            </a:pPr>
            <a:r>
              <a:rPr lang="fi-FI" sz="2800" dirty="0">
                <a:latin typeface="Footlight MT Light" panose="0204060206030A020304" pitchFamily="18" charset="0"/>
              </a:rPr>
              <a:t>Qaamolee biroo seeraan Abbaan Alangaa tajaajila akka kennu aangeffame.</a:t>
            </a:r>
            <a:endParaRPr lang="en-US" sz="4400" dirty="0">
              <a:latin typeface="Footlight MT Light" panose="0204060206030A020304" pitchFamily="18" charset="0"/>
            </a:endParaRPr>
          </a:p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515421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8"/>
              <a:defRPr/>
            </a:pPr>
            <a:r>
              <a:rPr lang="fi-FI" sz="2400" b="1" dirty="0">
                <a:latin typeface="Footlight MT Light" panose="0204060206030A020304" pitchFamily="18" charset="0"/>
              </a:rPr>
              <a:t>Akkaataa Dhiyeessii Gaaffii Tajaajila Gorsa Seeraa</a:t>
            </a:r>
            <a:endParaRPr lang="en-US" sz="24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Gaa</a:t>
            </a:r>
            <a:r>
              <a:rPr lang="fi-FI" sz="2000" dirty="0">
                <a:latin typeface="Footlight MT Light" panose="0204060206030A020304" pitchFamily="18" charset="0"/>
              </a:rPr>
              <a:t>f</a:t>
            </a:r>
            <a:r>
              <a:rPr lang="x-none" sz="2000" dirty="0">
                <a:latin typeface="Footlight MT Light" panose="0204060206030A020304" pitchFamily="18" charset="0"/>
              </a:rPr>
              <a:t>fiin tajaajila gorsa seeraa qaamolee dambii kana Keewwata 7 jalatti ibsamaniin dhiyaatu caasaa </a:t>
            </a:r>
            <a:r>
              <a:rPr lang="fi-FI" sz="2000" dirty="0">
                <a:latin typeface="Footlight MT Light" panose="0204060206030A020304" pitchFamily="18" charset="0"/>
              </a:rPr>
              <a:t>Biirichaa sadarkaan jirutti</a:t>
            </a:r>
            <a:r>
              <a:rPr lang="x-none" sz="2000" dirty="0">
                <a:latin typeface="Footlight MT Light" panose="0204060206030A020304" pitchFamily="18" charset="0"/>
              </a:rPr>
              <a:t> kan dhiyaatu ta’a. 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Gaaf</a:t>
            </a:r>
            <a:r>
              <a:rPr lang="en-US" sz="2000" dirty="0">
                <a:latin typeface="Footlight MT Light" panose="0204060206030A020304" pitchFamily="18" charset="0"/>
              </a:rPr>
              <a:t>f</a:t>
            </a:r>
            <a:r>
              <a:rPr lang="x-none" sz="2000" dirty="0">
                <a:latin typeface="Footlight MT Light" panose="0204060206030A020304" pitchFamily="18" charset="0"/>
              </a:rPr>
              <a:t>iin tajaajila gorsa seeraa kan dhiyaatu qaamaan yookiin karaa bakka bu’aa isaatiin bi</a:t>
            </a:r>
            <a:r>
              <a:rPr lang="x-none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lbilaan, poostaadhaan yookiin karaa miidiyaa dijitaalaa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Biirichi</a:t>
            </a:r>
            <a:r>
              <a:rPr lang="x-none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fayyadamuun </a:t>
            </a:r>
            <a:r>
              <a:rPr lang="x-none" sz="2000" dirty="0">
                <a:latin typeface="Footlight MT Light" panose="0204060206030A020304" pitchFamily="18" charset="0"/>
              </a:rPr>
              <a:t>ta’u ni danda’a.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Biirichi</a:t>
            </a:r>
            <a:r>
              <a:rPr lang="x-none" sz="2000" dirty="0">
                <a:latin typeface="Footlight MT Light" panose="0204060206030A020304" pitchFamily="18" charset="0"/>
              </a:rPr>
              <a:t> gaa</a:t>
            </a:r>
            <a:r>
              <a:rPr lang="en-US" sz="2000" dirty="0">
                <a:latin typeface="Footlight MT Light" panose="0204060206030A020304" pitchFamily="18" charset="0"/>
              </a:rPr>
              <a:t>f</a:t>
            </a:r>
            <a:r>
              <a:rPr lang="x-none" sz="2000" dirty="0">
                <a:latin typeface="Footlight MT Light" panose="0204060206030A020304" pitchFamily="18" charset="0"/>
              </a:rPr>
              <a:t>fii gorsa</a:t>
            </a:r>
            <a:r>
              <a:rPr lang="en-US" sz="2000" dirty="0">
                <a:latin typeface="Footlight MT Light" panose="0204060206030A020304" pitchFamily="18" charset="0"/>
              </a:rPr>
              <a:t>a</a:t>
            </a:r>
            <a:r>
              <a:rPr lang="x-none" sz="2000" dirty="0">
                <a:latin typeface="Footlight MT Light" panose="0204060206030A020304" pitchFamily="18" charset="0"/>
              </a:rPr>
              <a:t> afaaniin, bilbilaan yookiin miidiyaa dijitaalaatiin dhiyaatu xaalayaadhaan deeggaramee akka dhiyaatu ajaju ni danda’a. 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Qaamni gorsa seeraa gaafatu kamiyyuu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Biirichi</a:t>
            </a:r>
            <a:r>
              <a:rPr lang="x-none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deebii barreeffamaan akka ken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nuuf</a:t>
            </a:r>
            <a:r>
              <a:rPr lang="x-none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gaafachuu ni danda’a.</a:t>
            </a:r>
            <a:endParaRPr lang="en-US" sz="2000" dirty="0">
              <a:solidFill>
                <a:srgbClr val="00B0F0"/>
              </a:solidFill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Keewwata kana Keewwata xiqqaa 1 jalatti ibsame akkuma jirutti ta’ee, qaamni tajaajila gorsaa gaafatu gorsa jalqaba kennameefitti kan hin quufne yoo ta’e</a:t>
            </a:r>
            <a:r>
              <a:rPr lang="en-US" sz="2000" dirty="0">
                <a:latin typeface="Footlight MT Light" panose="0204060206030A020304" pitchFamily="18" charset="0"/>
              </a:rPr>
              <a:t>,</a:t>
            </a:r>
            <a:r>
              <a:rPr lang="x-none" sz="2000" dirty="0">
                <a:latin typeface="Footlight MT Light" panose="0204060206030A020304" pitchFamily="18" charset="0"/>
              </a:rPr>
              <a:t> caasaa </a:t>
            </a:r>
            <a:r>
              <a:rPr lang="en-US" sz="2000" dirty="0" err="1">
                <a:latin typeface="Footlight MT Light" panose="0204060206030A020304" pitchFamily="18" charset="0"/>
              </a:rPr>
              <a:t>Biirichaa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x-none" sz="2000" dirty="0">
                <a:latin typeface="Footlight MT Light" panose="0204060206030A020304" pitchFamily="18" charset="0"/>
              </a:rPr>
              <a:t>sadarkaa itti aanutti gaa</a:t>
            </a:r>
            <a:r>
              <a:rPr lang="en-US" sz="2000" dirty="0">
                <a:latin typeface="Footlight MT Light" panose="0204060206030A020304" pitchFamily="18" charset="0"/>
              </a:rPr>
              <a:t>f</a:t>
            </a:r>
            <a:r>
              <a:rPr lang="x-none" sz="2000" dirty="0">
                <a:latin typeface="Footlight MT Light" panose="0204060206030A020304" pitchFamily="18" charset="0"/>
              </a:rPr>
              <a:t>fii isaa dhiyeeffachuu ni danda’a</a:t>
            </a:r>
            <a:r>
              <a:rPr lang="en-US" sz="2000" dirty="0">
                <a:latin typeface="Footlight MT Light" panose="0204060206030A020304" pitchFamily="18" charset="0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altLang="en-US" sz="1600" b="1" dirty="0" err="1">
                <a:latin typeface="Footlight MT Light" panose="0204060206030A020304" pitchFamily="18" charset="0"/>
              </a:rPr>
              <a:t>Kutaa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Xiqqaa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Lama</a:t>
            </a:r>
            <a:br>
              <a:rPr lang="en-US" altLang="en-US" sz="1600" dirty="0">
                <a:latin typeface="Footlight MT Light" panose="0204060206030A020304" pitchFamily="18" charset="0"/>
              </a:rPr>
            </a:br>
            <a:r>
              <a:rPr lang="en-US" altLang="en-US" sz="1600" b="1" dirty="0" err="1">
                <a:latin typeface="Footlight MT Light" panose="0204060206030A020304" pitchFamily="18" charset="0"/>
              </a:rPr>
              <a:t>Tajaajila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Gorsa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Seeraa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61754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9"/>
              <a:defRPr/>
            </a:pPr>
            <a:r>
              <a:rPr lang="x-none" sz="2000" b="1" dirty="0">
                <a:latin typeface="Footlight MT Light" panose="0204060206030A020304" pitchFamily="18" charset="0"/>
              </a:rPr>
              <a:t>Ulaagaa Manneen Hojii Mootummaa, Dhaabbilee Misooma</a:t>
            </a:r>
            <a:r>
              <a:rPr lang="fi-FI" sz="2000" b="1" dirty="0">
                <a:latin typeface="Footlight MT Light" panose="0204060206030A020304" pitchFamily="18" charset="0"/>
              </a:rPr>
              <a:t>a</a:t>
            </a:r>
            <a:r>
              <a:rPr lang="x-none" sz="2000" b="1" dirty="0">
                <a:latin typeface="Footlight MT Light" panose="0204060206030A020304" pitchFamily="18" charset="0"/>
              </a:rPr>
              <a:t> Mootummaa</a:t>
            </a:r>
            <a:r>
              <a:rPr lang="fi-FI" sz="2000" b="1" dirty="0">
                <a:latin typeface="Footlight MT Light" panose="0204060206030A020304" pitchFamily="18" charset="0"/>
              </a:rPr>
              <a:t> yookiin </a:t>
            </a:r>
            <a:r>
              <a:rPr lang="x-none" sz="2000" b="1" dirty="0">
                <a:latin typeface="Footlight MT Light" panose="0204060206030A020304" pitchFamily="18" charset="0"/>
              </a:rPr>
              <a:t>Jarmiyaalee Ummataa Tajaajila Gorsa Seeraa Gaafatan Guutuu Qaban</a:t>
            </a:r>
            <a:endParaRPr lang="en-US" sz="2000" b="1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dirty="0">
                <a:latin typeface="Footlight MT Light" panose="0204060206030A020304" pitchFamily="18" charset="0"/>
              </a:rPr>
              <a:t>Manneen hojii mootummaa, dhaabbilee misooma</a:t>
            </a:r>
            <a:r>
              <a:rPr lang="fi-FI" dirty="0">
                <a:latin typeface="Footlight MT Light" panose="0204060206030A020304" pitchFamily="18" charset="0"/>
              </a:rPr>
              <a:t>a</a:t>
            </a:r>
            <a:r>
              <a:rPr lang="x-none" dirty="0">
                <a:latin typeface="Footlight MT Light" panose="0204060206030A020304" pitchFamily="18" charset="0"/>
              </a:rPr>
              <a:t> mootummaa</a:t>
            </a:r>
            <a:r>
              <a:rPr lang="fi-FI" dirty="0">
                <a:latin typeface="Footlight MT Light" panose="0204060206030A020304" pitchFamily="18" charset="0"/>
              </a:rPr>
              <a:t> yookiin </a:t>
            </a:r>
            <a:r>
              <a:rPr lang="x-none" dirty="0">
                <a:latin typeface="Footlight MT Light" panose="0204060206030A020304" pitchFamily="18" charset="0"/>
              </a:rPr>
              <a:t>jarmiyaaleen ummataa tajaajila gorsa seeraa yemmuu gaafatan:</a:t>
            </a:r>
            <a:endParaRPr lang="en-US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dirty="0">
                <a:latin typeface="Footlight MT Light" panose="0204060206030A020304" pitchFamily="18" charset="0"/>
              </a:rPr>
              <a:t>Dhimmichi ergama, kaayyoo, aangoofi gahee hojii isaaniitiin kan walqabatu ta’uu</a:t>
            </a:r>
            <a:r>
              <a:rPr lang="fi-FI" dirty="0">
                <a:latin typeface="Footlight MT Light" panose="0204060206030A020304" pitchFamily="18" charset="0"/>
              </a:rPr>
              <a:t> isaa mirkaneessuu;</a:t>
            </a:r>
            <a:endParaRPr lang="en-US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dirty="0">
                <a:latin typeface="Footlight MT Light" panose="0204060206030A020304" pitchFamily="18" charset="0"/>
              </a:rPr>
              <a:t>Qabiyyeen gaaffiichaa iftoomina kan qabuu</a:t>
            </a:r>
            <a:r>
              <a:rPr lang="en-US" dirty="0">
                <a:latin typeface="Footlight MT Light" panose="0204060206030A020304" pitchFamily="18" charset="0"/>
              </a:rPr>
              <a:t>fi</a:t>
            </a:r>
            <a:r>
              <a:rPr lang="x-none" dirty="0">
                <a:latin typeface="Footlight MT Light" panose="0204060206030A020304" pitchFamily="18" charset="0"/>
              </a:rPr>
              <a:t> haala yaada murtee kennuu dandee</a:t>
            </a:r>
            <a:r>
              <a:rPr lang="en-US" dirty="0">
                <a:latin typeface="Footlight MT Light" panose="0204060206030A020304" pitchFamily="18" charset="0"/>
              </a:rPr>
              <a:t>s</a:t>
            </a:r>
            <a:r>
              <a:rPr lang="x-none" dirty="0">
                <a:latin typeface="Footlight MT Light" panose="0204060206030A020304" pitchFamily="18" charset="0"/>
              </a:rPr>
              <a:t>sisuun dhiyaachuu </a:t>
            </a:r>
            <a:r>
              <a:rPr lang="en-US" dirty="0" err="1">
                <a:latin typeface="Footlight MT Light" panose="0204060206030A020304" pitchFamily="18" charset="0"/>
              </a:rPr>
              <a:t>isaa</a:t>
            </a:r>
            <a:r>
              <a:rPr lang="en-US" dirty="0">
                <a:latin typeface="Footlight MT Light" panose="0204060206030A020304" pitchFamily="18" charset="0"/>
              </a:rPr>
              <a:t> </a:t>
            </a:r>
            <a:r>
              <a:rPr lang="en-US" dirty="0" err="1">
                <a:latin typeface="Footlight MT Light" panose="0204060206030A020304" pitchFamily="18" charset="0"/>
              </a:rPr>
              <a:t>mirkaneeffachuu</a:t>
            </a:r>
            <a:r>
              <a:rPr lang="en-US" dirty="0">
                <a:latin typeface="Footlight MT Light" panose="0204060206030A020304" pitchFamily="18" charset="0"/>
              </a:rPr>
              <a:t>; fi</a:t>
            </a: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en-US" dirty="0">
                <a:latin typeface="Footlight MT Light" panose="0204060206030A020304" pitchFamily="18" charset="0"/>
              </a:rPr>
              <a:t>R</a:t>
            </a:r>
            <a:r>
              <a:rPr lang="x-none" dirty="0">
                <a:latin typeface="Footlight MT Light" panose="0204060206030A020304" pitchFamily="18" charset="0"/>
              </a:rPr>
              <a:t>agaa yaada murtee kennuuf dandeesisu akka dhiyeessu</a:t>
            </a:r>
            <a:r>
              <a:rPr lang="en-US" dirty="0">
                <a:latin typeface="Footlight MT Light" panose="0204060206030A020304" pitchFamily="18" charset="0"/>
              </a:rPr>
              <a:t> </a:t>
            </a:r>
            <a:r>
              <a:rPr lang="en-US" dirty="0" err="1">
                <a:latin typeface="Footlight MT Light" panose="0204060206030A020304" pitchFamily="18" charset="0"/>
              </a:rPr>
              <a:t>Biirichaan</a:t>
            </a:r>
            <a:r>
              <a:rPr lang="en-US" dirty="0">
                <a:latin typeface="Footlight MT Light" panose="0204060206030A020304" pitchFamily="18" charset="0"/>
              </a:rPr>
              <a:t> </a:t>
            </a:r>
            <a:r>
              <a:rPr lang="en-US" dirty="0" err="1">
                <a:latin typeface="Footlight MT Light" panose="0204060206030A020304" pitchFamily="18" charset="0"/>
              </a:rPr>
              <a:t>yemmuu</a:t>
            </a:r>
            <a:r>
              <a:rPr lang="en-US" dirty="0">
                <a:latin typeface="Footlight MT Light" panose="0204060206030A020304" pitchFamily="18" charset="0"/>
              </a:rPr>
              <a:t> </a:t>
            </a:r>
            <a:r>
              <a:rPr lang="en-US" dirty="0" err="1">
                <a:latin typeface="Footlight MT Light" panose="0204060206030A020304" pitchFamily="18" charset="0"/>
              </a:rPr>
              <a:t>gaafatamu</a:t>
            </a:r>
            <a:r>
              <a:rPr lang="en-US" dirty="0">
                <a:latin typeface="Footlight MT Light" panose="0204060206030A020304" pitchFamily="18" charset="0"/>
              </a:rPr>
              <a:t> </a:t>
            </a:r>
            <a:r>
              <a:rPr lang="en-US" dirty="0" err="1">
                <a:latin typeface="Footlight MT Light" panose="0204060206030A020304" pitchFamily="18" charset="0"/>
              </a:rPr>
              <a:t>yeroo</a:t>
            </a:r>
            <a:r>
              <a:rPr lang="en-US" dirty="0">
                <a:latin typeface="Footlight MT Light" panose="0204060206030A020304" pitchFamily="18" charset="0"/>
              </a:rPr>
              <a:t> </a:t>
            </a:r>
            <a:r>
              <a:rPr lang="en-US" dirty="0" err="1">
                <a:latin typeface="Footlight MT Light" panose="0204060206030A020304" pitchFamily="18" charset="0"/>
              </a:rPr>
              <a:t>gaafatame</a:t>
            </a:r>
            <a:r>
              <a:rPr lang="en-US" dirty="0">
                <a:latin typeface="Footlight MT Light" panose="0204060206030A020304" pitchFamily="18" charset="0"/>
              </a:rPr>
              <a:t> </a:t>
            </a:r>
            <a:r>
              <a:rPr lang="en-US" dirty="0" err="1">
                <a:latin typeface="Footlight MT Light" panose="0204060206030A020304" pitchFamily="18" charset="0"/>
              </a:rPr>
              <a:t>keessatti</a:t>
            </a:r>
            <a:r>
              <a:rPr lang="en-US" dirty="0">
                <a:latin typeface="Footlight MT Light" panose="0204060206030A020304" pitchFamily="18" charset="0"/>
              </a:rPr>
              <a:t> </a:t>
            </a:r>
            <a:r>
              <a:rPr lang="x-none" dirty="0">
                <a:latin typeface="Footlight MT Light" panose="0204060206030A020304" pitchFamily="18" charset="0"/>
              </a:rPr>
              <a:t>dhiyeessuuf dirqama qaba. </a:t>
            </a:r>
            <a:endParaRPr lang="en-US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3125257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 algn="just">
              <a:buFont typeface="Calibri" panose="020F0502020204030204" pitchFamily="34" charset="0"/>
              <a:buAutoNum type="arabicPeriod" startAt="10"/>
            </a:pPr>
            <a:r>
              <a:rPr lang="en-US" altLang="en-US" sz="1600" b="1" dirty="0" err="1">
                <a:latin typeface="Footlight MT Light" panose="0204060206030A020304" pitchFamily="18" charset="0"/>
              </a:rPr>
              <a:t>Ulaagaa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Namootni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Deeggarsa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Addaa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Barbaadan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Guutuu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Qaban</a:t>
            </a:r>
            <a:endParaRPr lang="en-US" altLang="en-US" sz="14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/>
            </a:pPr>
            <a:r>
              <a:rPr lang="en-US" altLang="en-US" sz="1600" dirty="0" err="1">
                <a:latin typeface="Footlight MT Light" panose="0204060206030A020304" pitchFamily="18" charset="0"/>
              </a:rPr>
              <a:t>Namni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tajaajil</a:t>
            </a:r>
            <a:r>
              <a:rPr lang="fi-FI" altLang="en-US" sz="1600" dirty="0">
                <a:latin typeface="Footlight MT Light" panose="0204060206030A020304" pitchFamily="18" charset="0"/>
              </a:rPr>
              <a:t>li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dhim</a:t>
            </a:r>
            <a:r>
              <a:rPr lang="fi-FI" altLang="en-US" sz="1600" dirty="0">
                <a:latin typeface="Footlight MT Light" panose="0204060206030A020304" pitchFamily="18" charset="0"/>
              </a:rPr>
              <a:t>m</a:t>
            </a:r>
            <a:r>
              <a:rPr lang="en-US" altLang="en-US" sz="1600" dirty="0">
                <a:latin typeface="Footlight MT Light" panose="0204060206030A020304" pitchFamily="18" charset="0"/>
              </a:rPr>
              <a:t>a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hawaasaa</a:t>
            </a:r>
            <a:r>
              <a:rPr lang="fi-FI" altLang="en-US" sz="1600" dirty="0">
                <a:latin typeface="Footlight MT Light" panose="0204060206030A020304" pitchFamily="18" charset="0"/>
              </a:rPr>
              <a:t> akka kennamuuf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barbaadu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harka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qallee</a:t>
            </a:r>
            <a:r>
              <a:rPr lang="fi-FI" altLang="en-US" sz="1600" dirty="0">
                <a:latin typeface="Footlight MT Light" panose="0204060206030A020304" pitchFamily="18" charset="0"/>
              </a:rPr>
              <a:t>ssa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yoo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ta’e</a:t>
            </a:r>
            <a:r>
              <a:rPr lang="en-US" altLang="en-US" sz="1600" dirty="0">
                <a:latin typeface="Footlight MT Light" panose="0204060206030A020304" pitchFamily="18" charset="0"/>
              </a:rPr>
              <a:t>: </a:t>
            </a:r>
            <a:endParaRPr lang="en-US" altLang="en-US" sz="110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Calibri" panose="020F0502020204030204" pitchFamily="34" charset="0"/>
              <a:buAutoNum type="alphaLcParenR"/>
            </a:pPr>
            <a:r>
              <a:rPr lang="en-US" altLang="en-US" sz="1400" dirty="0" err="1">
                <a:latin typeface="Footlight MT Light" panose="0204060206030A020304" pitchFamily="18" charset="0"/>
              </a:rPr>
              <a:t>Ragaa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harka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qallee</a:t>
            </a:r>
            <a:r>
              <a:rPr lang="fi-FI" altLang="en-US" sz="1400" dirty="0">
                <a:latin typeface="Footlight MT Light" panose="0204060206030A020304" pitchFamily="18" charset="0"/>
              </a:rPr>
              <a:t>ssa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ta’uu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isaa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agarsiisuu</a:t>
            </a:r>
            <a:r>
              <a:rPr lang="en-US" altLang="en-US" sz="1400" dirty="0">
                <a:latin typeface="Footlight MT Light" panose="0204060206030A020304" pitchFamily="18" charset="0"/>
              </a:rPr>
              <a:t> mana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murtii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hawaasummaa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gand</a:t>
            </a:r>
            <a:r>
              <a:rPr lang="fi-FI" altLang="en-US" sz="1400" dirty="0">
                <a:latin typeface="Footlight MT Light" panose="0204060206030A020304" pitchFamily="18" charset="0"/>
              </a:rPr>
              <a:t>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keessa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jiraatu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irraa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dhiyeeffachuu</a:t>
            </a:r>
            <a:r>
              <a:rPr lang="fi-FI" altLang="en-US" sz="1400" dirty="0">
                <a:latin typeface="Footlight MT Light" panose="0204060206030A020304" pitchFamily="18" charset="0"/>
              </a:rPr>
              <a:t>;</a:t>
            </a:r>
            <a:endParaRPr lang="en-US" altLang="en-US" sz="105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Calibri" panose="020F0502020204030204" pitchFamily="34" charset="0"/>
              <a:buAutoNum type="alphaLcParenR"/>
            </a:pPr>
            <a:r>
              <a:rPr lang="en-US" altLang="en-US" sz="1400" dirty="0" err="1">
                <a:latin typeface="Footlight MT Light" panose="0204060206030A020304" pitchFamily="18" charset="0"/>
              </a:rPr>
              <a:t>Dhimma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dhiyeesse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irra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dantaa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kan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qabu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ta’uu</a:t>
            </a:r>
            <a:r>
              <a:rPr lang="en-GB" altLang="en-US" sz="1400" dirty="0">
                <a:latin typeface="Footlight MT Light" panose="0204060206030A020304" pitchFamily="18" charset="0"/>
              </a:rPr>
              <a:t>fi </a:t>
            </a:r>
            <a:r>
              <a:rPr lang="en-GB" altLang="en-US" sz="1400" dirty="0" err="1">
                <a:latin typeface="Footlight MT Light" panose="0204060206030A020304" pitchFamily="18" charset="0"/>
              </a:rPr>
              <a:t>akka</a:t>
            </a:r>
            <a:r>
              <a:rPr lang="en-GB" altLang="en-US" sz="1400" dirty="0">
                <a:latin typeface="Footlight MT Light" panose="0204060206030A020304" pitchFamily="18" charset="0"/>
              </a:rPr>
              <a:t> </a:t>
            </a:r>
            <a:r>
              <a:rPr lang="en-GB" altLang="en-US" sz="1400" dirty="0" err="1">
                <a:latin typeface="Footlight MT Light" panose="0204060206030A020304" pitchFamily="18" charset="0"/>
              </a:rPr>
              <a:t>barbaachisummaa</a:t>
            </a:r>
            <a:r>
              <a:rPr lang="en-GB" altLang="en-US" sz="1400" dirty="0">
                <a:latin typeface="Footlight MT Light" panose="0204060206030A020304" pitchFamily="18" charset="0"/>
              </a:rPr>
              <a:t> </a:t>
            </a:r>
            <a:r>
              <a:rPr lang="en-GB" altLang="en-US" sz="1400" dirty="0" err="1">
                <a:latin typeface="Footlight MT Light" panose="0204060206030A020304" pitchFamily="18" charset="0"/>
              </a:rPr>
              <a:t>isaatti</a:t>
            </a:r>
            <a:r>
              <a:rPr lang="en-GB" altLang="en-US" sz="1400" dirty="0">
                <a:latin typeface="Footlight MT Light" panose="0204060206030A020304" pitchFamily="18" charset="0"/>
              </a:rPr>
              <a:t> </a:t>
            </a:r>
            <a:r>
              <a:rPr lang="en-GB" altLang="en-US" sz="1400" dirty="0" err="1">
                <a:latin typeface="Footlight MT Light" panose="0204060206030A020304" pitchFamily="18" charset="0"/>
              </a:rPr>
              <a:t>dhimmoota</a:t>
            </a:r>
            <a:r>
              <a:rPr lang="en-GB" altLang="en-US" sz="1400" dirty="0">
                <a:latin typeface="Footlight MT Light" panose="0204060206030A020304" pitchFamily="18" charset="0"/>
              </a:rPr>
              <a:t> </a:t>
            </a:r>
            <a:r>
              <a:rPr lang="en-GB" altLang="en-US" sz="1400" dirty="0" err="1">
                <a:latin typeface="Footlight MT Light" panose="0204060206030A020304" pitchFamily="18" charset="0"/>
              </a:rPr>
              <a:t>qaamaan</a:t>
            </a:r>
            <a:r>
              <a:rPr lang="en-GB" altLang="en-US" sz="1400" dirty="0">
                <a:latin typeface="Footlight MT Light" panose="0204060206030A020304" pitchFamily="18" charset="0"/>
              </a:rPr>
              <a:t> </a:t>
            </a:r>
            <a:r>
              <a:rPr lang="en-GB" altLang="en-US" sz="1400" dirty="0" err="1">
                <a:latin typeface="Footlight MT Light" panose="0204060206030A020304" pitchFamily="18" charset="0"/>
              </a:rPr>
              <a:t>akka</a:t>
            </a:r>
            <a:r>
              <a:rPr lang="en-GB" altLang="en-US" sz="1400" dirty="0">
                <a:latin typeface="Footlight MT Light" panose="0204060206030A020304" pitchFamily="18" charset="0"/>
              </a:rPr>
              <a:t> </a:t>
            </a:r>
            <a:r>
              <a:rPr lang="en-GB" altLang="en-US" sz="1400" dirty="0" err="1">
                <a:latin typeface="Footlight MT Light" panose="0204060206030A020304" pitchFamily="18" charset="0"/>
              </a:rPr>
              <a:t>agarsiisu</a:t>
            </a:r>
            <a:r>
              <a:rPr lang="en-GB" altLang="en-US" sz="1400" dirty="0">
                <a:latin typeface="Footlight MT Light" panose="0204060206030A020304" pitchFamily="18" charset="0"/>
              </a:rPr>
              <a:t> </a:t>
            </a:r>
            <a:r>
              <a:rPr lang="en-GB" altLang="en-US" sz="1400" dirty="0" err="1">
                <a:latin typeface="Footlight MT Light" panose="0204060206030A020304" pitchFamily="18" charset="0"/>
              </a:rPr>
              <a:t>gaafatame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agarsiisuu</a:t>
            </a:r>
            <a:r>
              <a:rPr lang="en-US" altLang="en-US" sz="1400" dirty="0">
                <a:latin typeface="Footlight MT Light" panose="0204060206030A020304" pitchFamily="18" charset="0"/>
              </a:rPr>
              <a:t>;</a:t>
            </a:r>
            <a:endParaRPr lang="en-US" altLang="en-US" sz="105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Calibri" panose="020F0502020204030204" pitchFamily="34" charset="0"/>
              <a:buAutoNum type="alphaLcParenR"/>
            </a:pPr>
            <a:r>
              <a:rPr lang="en-US" altLang="en-US" sz="1400" dirty="0">
                <a:latin typeface="Footlight MT Light" panose="0204060206030A020304" pitchFamily="18" charset="0"/>
              </a:rPr>
              <a:t>Dhimmi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isaa</a:t>
            </a:r>
            <a:r>
              <a:rPr lang="en-US" altLang="en-US" sz="1400" dirty="0">
                <a:latin typeface="Footlight MT Light" panose="0204060206030A020304" pitchFamily="18" charset="0"/>
              </a:rPr>
              <a:t> mana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murtiitti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akka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dhiyaatu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fedhii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kan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qabu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yoo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ta’e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uunka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guca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Biirichaan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qophaa'e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irratti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fedhii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isaa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mallattoodhaan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ibsachuu</a:t>
            </a:r>
            <a:r>
              <a:rPr lang="en-US" altLang="en-US" sz="1400" dirty="0">
                <a:latin typeface="Footlight MT Light" panose="0204060206030A020304" pitchFamily="18" charset="0"/>
              </a:rPr>
              <a:t>; </a:t>
            </a:r>
            <a:endParaRPr lang="en-US" altLang="en-US" sz="105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Calibri" panose="020F0502020204030204" pitchFamily="34" charset="0"/>
              <a:buAutoNum type="alphaLcParenR"/>
            </a:pPr>
            <a:r>
              <a:rPr lang="en-US" altLang="en-US" sz="1400" dirty="0" err="1">
                <a:latin typeface="Footlight MT Light" panose="0204060206030A020304" pitchFamily="18" charset="0"/>
              </a:rPr>
              <a:t>Tajaajilicha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kennuuf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waraabbii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ragaa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harka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isaa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jiru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akka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dhiyeessu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Biirichi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yoo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gaafate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dhiyeessuu</a:t>
            </a:r>
            <a:r>
              <a:rPr lang="en-US" altLang="en-US" sz="1400" dirty="0">
                <a:latin typeface="Footlight MT Light" panose="0204060206030A020304" pitchFamily="18" charset="0"/>
              </a:rPr>
              <a:t> </a:t>
            </a:r>
            <a:r>
              <a:rPr lang="en-US" altLang="en-US" sz="1400" dirty="0" err="1">
                <a:latin typeface="Footlight MT Light" panose="0204060206030A020304" pitchFamily="18" charset="0"/>
              </a:rPr>
              <a:t>qaba</a:t>
            </a:r>
            <a:r>
              <a:rPr lang="en-US" altLang="en-US" sz="1400" dirty="0">
                <a:latin typeface="Footlight MT Light" panose="0204060206030A020304" pitchFamily="18" charset="0"/>
              </a:rPr>
              <a:t>.</a:t>
            </a:r>
            <a:endParaRPr lang="en-US" altLang="en-US" sz="105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/>
            </a:pP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Namni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tajaajilli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dhim</a:t>
            </a:r>
            <a:r>
              <a:rPr lang="fi-FI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m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a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hariiroo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hawaasaa</a:t>
            </a:r>
            <a:r>
              <a:rPr lang="fi-FI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akka kennamuuf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barbaadu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harka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qalleessa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kan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hin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taane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yoo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ta’e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,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ulaagaa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Keewwata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kana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Keewwata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xiqqaa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1(b-d)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guutuun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akkuma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jirutti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ta’ee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,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ragaa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sababa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qabeenya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qabuutti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akka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hin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fayyadamne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isaan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taasise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ibsu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dhiyeeffachuu</a:t>
            </a:r>
            <a:r>
              <a:rPr lang="en-US" alt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qaba</a:t>
            </a:r>
            <a:endParaRPr lang="en-US" altLang="en-US" sz="1800" dirty="0">
              <a:solidFill>
                <a:srgbClr val="00B0F0"/>
              </a:solidFill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/>
            </a:pPr>
            <a:r>
              <a:rPr lang="en-US" altLang="en-US" sz="1800" dirty="0" err="1">
                <a:latin typeface="Footlight MT Light" panose="0204060206030A020304" pitchFamily="18" charset="0"/>
              </a:rPr>
              <a:t>Keewwata</a:t>
            </a:r>
            <a:r>
              <a:rPr lang="en-US" altLang="en-US" sz="1800" dirty="0">
                <a:latin typeface="Footlight MT Light" panose="0204060206030A020304" pitchFamily="18" charset="0"/>
              </a:rPr>
              <a:t> kana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Keewwata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xiqqaa</a:t>
            </a:r>
            <a:r>
              <a:rPr lang="en-US" altLang="en-US" sz="1800" dirty="0">
                <a:latin typeface="Footlight MT Light" panose="0204060206030A020304" pitchFamily="18" charset="0"/>
              </a:rPr>
              <a:t> 2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jalatti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kan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tumame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jiraatus</a:t>
            </a:r>
            <a:r>
              <a:rPr lang="en-US" altLang="en-US" sz="1800" dirty="0">
                <a:latin typeface="Footlight MT Light" panose="0204060206030A020304" pitchFamily="18" charset="0"/>
              </a:rPr>
              <a:t>,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namni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gocha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yakkaatiin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miidhaan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irra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dhaqqabe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tajaajila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argachuuf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ragaa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haala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keessa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jiru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agarsiisu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dhiyeessuudhaaf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hin</a:t>
            </a:r>
            <a:r>
              <a:rPr lang="en-US" altLang="en-US" sz="1800" dirty="0"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latin typeface="Footlight MT Light" panose="0204060206030A020304" pitchFamily="18" charset="0"/>
              </a:rPr>
              <a:t>dirqamu</a:t>
            </a:r>
            <a:r>
              <a:rPr lang="en-US" altLang="en-US" sz="1800" b="1" i="1" dirty="0">
                <a:latin typeface="Footlight MT Light" panose="0204060206030A020304" pitchFamily="18" charset="0"/>
              </a:rPr>
              <a:t>.</a:t>
            </a:r>
            <a:endParaRPr lang="en-US" alt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/>
            </a:pP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Biirichi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,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akkaataa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barbaachisummaa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isaatti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,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sirrummaa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ragaalee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bu’uura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Keewwata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kanaatiin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dhiyaatanii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qulqulleeffachuu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ni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danda’a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. </a:t>
            </a:r>
          </a:p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sz="3200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3734695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 algn="just">
              <a:buFont typeface="Calibri" panose="020F0502020204030204" pitchFamily="34" charset="0"/>
              <a:buAutoNum type="arabicPeriod" startAt="11"/>
            </a:pPr>
            <a:r>
              <a:rPr lang="fi-FI" altLang="en-US" b="1" dirty="0">
                <a:latin typeface="Footlight MT Light" panose="0204060206030A020304" pitchFamily="18" charset="0"/>
              </a:rPr>
              <a:t>Tajaajila Gorsa Seeraatiin Walqabatee Hojii Biirichaa</a:t>
            </a:r>
            <a:endParaRPr lang="en-US" altLang="en-US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/>
            </a:pPr>
            <a:r>
              <a:rPr lang="en-US" altLang="en-US" dirty="0" err="1">
                <a:latin typeface="Footlight MT Light" panose="0204060206030A020304" pitchFamily="18" charset="0"/>
              </a:rPr>
              <a:t>Gaafiin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tajaajila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gorsaa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dhiyaate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ulaagaa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barbaachisu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guutuu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ni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mirkaneeffata</a:t>
            </a:r>
            <a:r>
              <a:rPr lang="en-US" altLang="en-US" dirty="0">
                <a:latin typeface="Footlight MT Light" panose="0204060206030A020304" pitchFamily="18" charset="0"/>
              </a:rPr>
              <a:t>; </a:t>
            </a:r>
            <a:r>
              <a:rPr lang="en-US" altLang="en-US" dirty="0" err="1">
                <a:latin typeface="Footlight MT Light" panose="0204060206030A020304" pitchFamily="18" charset="0"/>
              </a:rPr>
              <a:t>ragaa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ni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qabata</a:t>
            </a:r>
            <a:r>
              <a:rPr lang="fi-FI" altLang="en-US" dirty="0">
                <a:latin typeface="Footlight MT Light" panose="0204060206030A020304" pitchFamily="18" charset="0"/>
              </a:rPr>
              <a:t>.</a:t>
            </a:r>
            <a:endParaRPr lang="en-US" altLang="en-US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/>
            </a:pPr>
            <a:r>
              <a:rPr lang="en-US" altLang="en-US" dirty="0" err="1">
                <a:latin typeface="Footlight MT Light" panose="0204060206030A020304" pitchFamily="18" charset="0"/>
              </a:rPr>
              <a:t>Ulaagaaleen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barbaachisan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kan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hin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guutamne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yoo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ta’e</a:t>
            </a:r>
            <a:r>
              <a:rPr lang="en-US" altLang="en-US" dirty="0">
                <a:latin typeface="Footlight MT Light" panose="0204060206030A020304" pitchFamily="18" charset="0"/>
              </a:rPr>
              <a:t>, </a:t>
            </a:r>
            <a:r>
              <a:rPr lang="en-US" altLang="en-US" dirty="0" err="1">
                <a:latin typeface="Footlight MT Light" panose="0204060206030A020304" pitchFamily="18" charset="0"/>
              </a:rPr>
              <a:t>guutamanii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akka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dhiyaatan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ni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taasisa</a:t>
            </a:r>
            <a:r>
              <a:rPr lang="en-US" altLang="en-US" dirty="0">
                <a:latin typeface="Footlight MT Light" panose="0204060206030A020304" pitchFamily="18" charset="0"/>
              </a:rPr>
              <a:t>; </a:t>
            </a:r>
            <a:r>
              <a:rPr lang="en-US" altLang="en-US" dirty="0" err="1">
                <a:latin typeface="Footlight MT Light" panose="0204060206030A020304" pitchFamily="18" charset="0"/>
              </a:rPr>
              <a:t>akka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barbaachisummaa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isaatti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ragaan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akka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dhiyaatu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deeggarsa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ni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taasisa</a:t>
            </a:r>
            <a:r>
              <a:rPr lang="en-US" altLang="en-US" dirty="0">
                <a:latin typeface="Footlight MT Light" panose="0204060206030A020304" pitchFamily="18" charset="0"/>
              </a:rPr>
              <a:t>.</a:t>
            </a:r>
          </a:p>
          <a:p>
            <a:pPr marL="457200" indent="-457200" algn="just">
              <a:buFont typeface="Calibri" panose="020F0502020204030204" pitchFamily="34" charset="0"/>
              <a:buAutoNum type="arabicParenR"/>
            </a:pPr>
            <a:r>
              <a:rPr lang="en-US" altLang="en-US" dirty="0" err="1">
                <a:latin typeface="Footlight MT Light" panose="0204060206030A020304" pitchFamily="18" charset="0"/>
              </a:rPr>
              <a:t>Tajaajila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gorsa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seeraa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gaafatame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ni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kenna</a:t>
            </a:r>
            <a:r>
              <a:rPr lang="fi-FI" altLang="en-US" dirty="0">
                <a:latin typeface="Footlight MT Light" panose="0204060206030A020304" pitchFamily="18" charset="0"/>
              </a:rPr>
              <a:t>; ragaa ni qabata.</a:t>
            </a:r>
            <a:endParaRPr lang="en-US" altLang="en-US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/>
            </a:pP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Barbaachisa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ta’ee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yoo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argame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,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gaaffii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gorsa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seeraa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namoota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d</a:t>
            </a:r>
            <a:r>
              <a:rPr lang="en-GB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e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eggarsa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addaa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barbaadan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irraa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dhiyaate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abukaatoo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ramaduun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tajaajila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gorsaa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bilisaan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akka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argatan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GB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ni</a:t>
            </a:r>
            <a:r>
              <a:rPr lang="en-GB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GB" altLang="en-US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taasisa</a:t>
            </a:r>
            <a:r>
              <a:rPr lang="en-US" altLang="en-US" dirty="0">
                <a:solidFill>
                  <a:srgbClr val="FF0000"/>
                </a:solidFill>
                <a:latin typeface="Footlight MT Light" panose="0204060206030A020304" pitchFamily="18" charset="0"/>
              </a:rPr>
              <a:t>.</a:t>
            </a:r>
          </a:p>
          <a:p>
            <a:pPr marL="457200" indent="-457200" algn="just">
              <a:buFont typeface="Calibri" panose="020F0502020204030204" pitchFamily="34" charset="0"/>
              <a:buAutoNum type="arabicParenR"/>
            </a:pPr>
            <a:r>
              <a:rPr lang="en-US" altLang="en-US" dirty="0" err="1">
                <a:latin typeface="Footlight MT Light" panose="0204060206030A020304" pitchFamily="18" charset="0"/>
              </a:rPr>
              <a:t>Abukaatoo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bu’uura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Keewwata</a:t>
            </a:r>
            <a:r>
              <a:rPr lang="en-US" altLang="en-US" dirty="0">
                <a:latin typeface="Footlight MT Light" panose="0204060206030A020304" pitchFamily="18" charset="0"/>
              </a:rPr>
              <a:t> kana </a:t>
            </a:r>
            <a:r>
              <a:rPr lang="en-US" altLang="en-US" dirty="0" err="1">
                <a:latin typeface="Footlight MT Light" panose="0204060206030A020304" pitchFamily="18" charset="0"/>
              </a:rPr>
              <a:t>Keewwata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xiqqaa</a:t>
            </a:r>
            <a:r>
              <a:rPr lang="en-US" altLang="en-US" dirty="0">
                <a:latin typeface="Footlight MT Light" panose="0204060206030A020304" pitchFamily="18" charset="0"/>
              </a:rPr>
              <a:t> 4 </a:t>
            </a:r>
            <a:r>
              <a:rPr lang="en-US" altLang="en-US" dirty="0" err="1">
                <a:latin typeface="Footlight MT Light" panose="0204060206030A020304" pitchFamily="18" charset="0"/>
              </a:rPr>
              <a:t>tiin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tajaajila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gorsa</a:t>
            </a:r>
            <a:r>
              <a:rPr lang="fi-FI" altLang="en-US" dirty="0">
                <a:latin typeface="Footlight MT Light" panose="0204060206030A020304" pitchFamily="18" charset="0"/>
              </a:rPr>
              <a:t> seeraa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bilisaa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akka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kennu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taasifame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sirnaan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hojjechuu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isaa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ni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hordofa</a:t>
            </a:r>
            <a:r>
              <a:rPr lang="en-US" altLang="en-US" dirty="0">
                <a:latin typeface="Footlight MT Light" panose="0204060206030A020304" pitchFamily="18" charset="0"/>
              </a:rPr>
              <a:t>.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sz="3600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95847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Aangoofi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hojii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dhimma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hariiroo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hawaasaa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dantaa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uummataa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fi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mootummaa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Biiroo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Abbaa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Alangaa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Waliigalaa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Oromiyaatiif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kenname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karaa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qulqullinna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si’oominnaa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fi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bu’a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qabeessa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ta’een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hojiirra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oolchuun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qisaasama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qabeenya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uummataa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fi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mootummaa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ittisuuf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sirna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diriirsuun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barbaachisaa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waan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ta’eef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altLang="en-US" sz="1800" b="1" i="1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Akkaataa</a:t>
            </a:r>
            <a:r>
              <a:rPr lang="en-US" altLang="en-US" sz="1800" b="1" i="1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i="1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Manneen</a:t>
            </a:r>
            <a:r>
              <a:rPr lang="en-US" altLang="en-US" sz="1800" b="1" i="1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i="1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hoji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Mootummaa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Dhaabbilee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Misooma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Mootummaa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Jaarmiyaalee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Uummataa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fi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Ogeessotni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seeraa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isaanii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dhimma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hariiroo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hawaasaa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Biiroo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Abbaa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Alangaa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Waliigalaa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Oromiyaa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fi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caasalee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isaa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sadarkaan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jiran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waliin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qindoominaan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itti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hojjatan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akkasumas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hojii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fi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itti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gaafatamummaa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isaanii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seeraan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murteessuun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waan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barbaachiseef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Qabeenya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uummataa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fi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sababoota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adda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addaatiin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qisaasamaa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jiru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deebisiisuuf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b="1" i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akkasumas</a:t>
            </a:r>
            <a:r>
              <a:rPr lang="en-US" altLang="en-US" sz="1800" b="1" i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b="1" i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sirna</a:t>
            </a:r>
            <a:r>
              <a:rPr lang="en-US" altLang="en-US" sz="1800" b="1" i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b="1" i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haqaa</a:t>
            </a:r>
            <a:r>
              <a:rPr lang="en-US" altLang="en-US" sz="1800" b="1" i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b="1" i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hariiroo</a:t>
            </a:r>
            <a:r>
              <a:rPr lang="en-US" altLang="en-US" sz="1800" b="1" i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hawaasaa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keessatti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mirgi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namoota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deeggarsa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addaa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barbaadanii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akka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kabajamuuf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sirna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diriirsuun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waan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barbaachiseef</a:t>
            </a:r>
            <a:r>
              <a:rPr lang="en-US" altLang="en-US" sz="1800" dirty="0">
                <a:solidFill>
                  <a:srgbClr val="7030A0"/>
                </a:solidFill>
                <a:latin typeface="Footlight MT Light" panose="0204060206030A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Qajeeltoo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Naamusa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Ogummaa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fi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ulaagaalee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ogeeyyiin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seeraa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Manneen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Hojii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,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Dhaabbilee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Misooma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fi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Jaarmiyaaleen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Uummataa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keessatti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hojjatan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guutuu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qabanii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fi 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sirna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to’annoo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,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hordoffii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fi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deeggarsa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taasifamuu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qabu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diriirsuun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barbaachisa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ta’ee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waan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argameef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;</a:t>
            </a:r>
            <a:endParaRPr lang="en-US" altLang="en-US" sz="1800" dirty="0">
              <a:solidFill>
                <a:schemeClr val="tx1"/>
              </a:solidFill>
              <a:latin typeface="Footlight MT Light" panose="0204060206030A020304" pitchFamily="18" charset="0"/>
              <a:cs typeface="Times New Roman" panose="02020603050405020304" pitchFamily="18" charset="0"/>
            </a:endParaRPr>
          </a:p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613528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>
              <a:buFont typeface="+mj-lt"/>
              <a:buAutoNum type="arabicPeriod" startAt="12"/>
              <a:defRPr/>
            </a:pPr>
            <a:r>
              <a:rPr lang="fi-FI" sz="1400" b="1" dirty="0">
                <a:latin typeface="Footlight MT Light" panose="0204060206030A020304" pitchFamily="18" charset="0"/>
              </a:rPr>
              <a:t>Akkaataa Wixineen Waliigaltee Itti Qophaa’u, Dhiyaatuufi Xiinxalamu 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457200" indent="-457200">
              <a:buFont typeface="+mj-lt"/>
              <a:buAutoNum type="arabicParenR"/>
              <a:defRPr/>
            </a:pPr>
            <a:r>
              <a:rPr lang="x-none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Wixinee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n</a:t>
            </a:r>
            <a:r>
              <a:rPr lang="x-none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waliigaltee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kan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qophaa’u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ogeessota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x-none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manneen hojii mootummaa, dhaabbilee misooma 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m</a:t>
            </a:r>
            <a:r>
              <a:rPr lang="x-none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ootummaa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yookiin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x-none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jarmiyaalee ummataa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dhimmichi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ilaallatuun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ta’ee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,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ogeessa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seeraa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kan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hirmaachise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ta’uu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qaba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.</a:t>
            </a:r>
            <a:endParaRPr lang="en-US" sz="3200" dirty="0">
              <a:solidFill>
                <a:srgbClr val="00B0F0"/>
              </a:solidFill>
              <a:latin typeface="Footlight MT Light" panose="0204060206030A020304" pitchFamily="18" charset="0"/>
            </a:endParaRPr>
          </a:p>
          <a:p>
            <a:pPr marL="457200" indent="-457200">
              <a:buFont typeface="+mj-lt"/>
              <a:buAutoNum type="arabicParenR"/>
              <a:defRPr/>
            </a:pP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Wixinneen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Waliigaltee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kamiyyuu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kan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qophaa’u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afaan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Oromootiin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ta’ee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,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akkaataa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barbachiisummaa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isaatiin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afaan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birootiin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dabalatan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qopheessuun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ni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danda’ama</a:t>
            </a:r>
            <a:r>
              <a:rPr lang="en-US" sz="1600" dirty="0">
                <a:solidFill>
                  <a:srgbClr val="00B0F0"/>
                </a:solidFill>
                <a:latin typeface="Footlight MT Light" panose="0204060206030A020304" pitchFamily="18" charset="0"/>
              </a:rPr>
              <a:t>.</a:t>
            </a:r>
            <a:endParaRPr lang="en-US" sz="3200" dirty="0">
              <a:solidFill>
                <a:srgbClr val="00B0F0"/>
              </a:solidFill>
              <a:latin typeface="Footlight MT Light" panose="0204060206030A020304" pitchFamily="18" charset="0"/>
            </a:endParaRPr>
          </a:p>
          <a:p>
            <a:pPr marL="457200" indent="-457200">
              <a:buFont typeface="+mj-lt"/>
              <a:buAutoNum type="arabicParenR"/>
              <a:defRPr/>
            </a:pPr>
            <a:r>
              <a:rPr lang="en-US" sz="1600" dirty="0" err="1">
                <a:latin typeface="Footlight MT Light" panose="0204060206030A020304" pitchFamily="18" charset="0"/>
              </a:rPr>
              <a:t>Keewwata</a:t>
            </a:r>
            <a:r>
              <a:rPr lang="en-US" sz="1600" dirty="0">
                <a:latin typeface="Footlight MT Light" panose="0204060206030A020304" pitchFamily="18" charset="0"/>
              </a:rPr>
              <a:t> kana </a:t>
            </a:r>
            <a:r>
              <a:rPr lang="en-US" sz="1600" dirty="0" err="1">
                <a:latin typeface="Footlight MT Light" panose="0204060206030A020304" pitchFamily="18" charset="0"/>
              </a:rPr>
              <a:t>Keewwata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xiqqaa</a:t>
            </a:r>
            <a:r>
              <a:rPr lang="en-US" sz="1600" dirty="0">
                <a:latin typeface="Footlight MT Light" panose="0204060206030A020304" pitchFamily="18" charset="0"/>
              </a:rPr>
              <a:t> 1 </a:t>
            </a:r>
            <a:r>
              <a:rPr lang="en-US" sz="1600" dirty="0" err="1">
                <a:latin typeface="Footlight MT Light" panose="0204060206030A020304" pitchFamily="18" charset="0"/>
              </a:rPr>
              <a:t>jalatti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kan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tumame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akkuma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jirutti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ta’ee</a:t>
            </a:r>
            <a:r>
              <a:rPr lang="en-US" sz="1600" dirty="0">
                <a:latin typeface="Footlight MT Light" panose="0204060206030A020304" pitchFamily="18" charset="0"/>
              </a:rPr>
              <a:t>, </a:t>
            </a:r>
            <a:r>
              <a:rPr lang="en-US" sz="1600" dirty="0" err="1">
                <a:latin typeface="Footlight MT Light" panose="0204060206030A020304" pitchFamily="18" charset="0"/>
              </a:rPr>
              <a:t>Biirichi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faayidaa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ummataafi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mootummaa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kabachiisa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jedhee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yoo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itti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amane</a:t>
            </a:r>
            <a:r>
              <a:rPr lang="en-US" sz="1600" dirty="0">
                <a:latin typeface="Footlight MT Light" panose="0204060206030A020304" pitchFamily="18" charset="0"/>
              </a:rPr>
              <a:t>,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wixinee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waliigaltee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qopheessuu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keessatti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hirmaachuun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deeggarsa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ogummaa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taasisuu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ni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danda’a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.</a:t>
            </a:r>
            <a:endParaRPr lang="en-US" sz="3200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marL="457200" indent="-457200">
              <a:buFont typeface="+mj-lt"/>
              <a:buAutoNum type="arabicParenR"/>
              <a:defRPr/>
            </a:pPr>
            <a:r>
              <a:rPr lang="en-US" sz="1600" dirty="0" err="1">
                <a:latin typeface="Footlight MT Light" panose="0204060206030A020304" pitchFamily="18" charset="0"/>
              </a:rPr>
              <a:t>Gaafiin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GB" sz="1600" dirty="0" err="1">
                <a:latin typeface="Footlight MT Light" panose="0204060206030A020304" pitchFamily="18" charset="0"/>
              </a:rPr>
              <a:t>xiinxala</a:t>
            </a:r>
            <a:r>
              <a:rPr lang="x-none" sz="1600" dirty="0">
                <a:latin typeface="Footlight MT Light" panose="0204060206030A020304" pitchFamily="18" charset="0"/>
              </a:rPr>
              <a:t> wixinee waliigaltee manneen hojii mootummaa, dhaabbilee misooma </a:t>
            </a:r>
            <a:r>
              <a:rPr lang="en-US" sz="1600" dirty="0">
                <a:latin typeface="Footlight MT Light" panose="0204060206030A020304" pitchFamily="18" charset="0"/>
              </a:rPr>
              <a:t>m</a:t>
            </a:r>
            <a:r>
              <a:rPr lang="x-none" sz="1600" dirty="0">
                <a:latin typeface="Footlight MT Light" panose="0204060206030A020304" pitchFamily="18" charset="0"/>
              </a:rPr>
              <a:t>ootummaa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yookiin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akkaataa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barbaachisummaa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isaatti</a:t>
            </a:r>
            <a:r>
              <a:rPr lang="en-US" sz="1600" dirty="0">
                <a:latin typeface="Footlight MT Light" panose="0204060206030A020304" pitchFamily="18" charset="0"/>
              </a:rPr>
              <a:t> j</a:t>
            </a:r>
            <a:r>
              <a:rPr lang="x-none" sz="1600" dirty="0">
                <a:latin typeface="Footlight MT Light" panose="0204060206030A020304" pitchFamily="18" charset="0"/>
              </a:rPr>
              <a:t>armiyaalee </a:t>
            </a:r>
            <a:r>
              <a:rPr lang="en-US" sz="1600" dirty="0">
                <a:latin typeface="Footlight MT Light" panose="0204060206030A020304" pitchFamily="18" charset="0"/>
              </a:rPr>
              <a:t>u</a:t>
            </a:r>
            <a:r>
              <a:rPr lang="x-none" sz="1600" dirty="0">
                <a:latin typeface="Footlight MT Light" panose="0204060206030A020304" pitchFamily="18" charset="0"/>
              </a:rPr>
              <a:t>mmataa </a:t>
            </a:r>
            <a:r>
              <a:rPr lang="en-US" sz="1600" b="1" dirty="0" err="1">
                <a:latin typeface="Footlight MT Light" panose="0204060206030A020304" pitchFamily="18" charset="0"/>
              </a:rPr>
              <a:t>caasaa</a:t>
            </a:r>
            <a:r>
              <a:rPr lang="en-US" sz="1600" b="1" dirty="0">
                <a:latin typeface="Footlight MT Light" panose="0204060206030A020304" pitchFamily="18" charset="0"/>
              </a:rPr>
              <a:t> </a:t>
            </a:r>
            <a:r>
              <a:rPr lang="en-US" sz="1600" b="1" dirty="0" err="1">
                <a:latin typeface="Footlight MT Light" panose="0204060206030A020304" pitchFamily="18" charset="0"/>
              </a:rPr>
              <a:t>Biirichaa</a:t>
            </a:r>
            <a:r>
              <a:rPr lang="en-US" sz="1600" b="1" dirty="0">
                <a:latin typeface="Footlight MT Light" panose="0204060206030A020304" pitchFamily="18" charset="0"/>
              </a:rPr>
              <a:t> </a:t>
            </a:r>
            <a:r>
              <a:rPr lang="en-US" sz="1600" b="1" dirty="0" err="1">
                <a:latin typeface="Footlight MT Light" panose="0204060206030A020304" pitchFamily="18" charset="0"/>
              </a:rPr>
              <a:t>sadarkaan</a:t>
            </a:r>
            <a:r>
              <a:rPr lang="en-US" sz="1600" b="1" dirty="0">
                <a:latin typeface="Footlight MT Light" panose="0204060206030A020304" pitchFamily="18" charset="0"/>
              </a:rPr>
              <a:t> </a:t>
            </a:r>
            <a:r>
              <a:rPr lang="en-US" sz="1600" b="1" dirty="0" err="1">
                <a:latin typeface="Footlight MT Light" panose="0204060206030A020304" pitchFamily="18" charset="0"/>
              </a:rPr>
              <a:t>jirutt</a:t>
            </a:r>
            <a:r>
              <a:rPr lang="en-US" sz="1600" dirty="0" err="1">
                <a:latin typeface="Footlight MT Light" panose="0204060206030A020304" pitchFamily="18" charset="0"/>
              </a:rPr>
              <a:t>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kan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dhiyaatu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ta’a</a:t>
            </a:r>
            <a:r>
              <a:rPr lang="en-US" sz="1600" dirty="0">
                <a:latin typeface="Footlight MT Light" panose="0204060206030A020304" pitchFamily="18" charset="0"/>
              </a:rPr>
              <a:t>. </a:t>
            </a:r>
            <a:endParaRPr lang="en-US" sz="3200" dirty="0">
              <a:latin typeface="Footlight MT Light" panose="0204060206030A020304" pitchFamily="18" charset="0"/>
            </a:endParaRPr>
          </a:p>
          <a:p>
            <a:pPr marL="457200" indent="-457200">
              <a:buFont typeface="+mj-lt"/>
              <a:buAutoNum type="arabicParenR"/>
              <a:defRPr/>
            </a:pPr>
            <a:r>
              <a:rPr lang="en-US" sz="1600" dirty="0">
                <a:latin typeface="Footlight MT Light" panose="0204060206030A020304" pitchFamily="18" charset="0"/>
              </a:rPr>
              <a:t>W</a:t>
            </a:r>
            <a:r>
              <a:rPr lang="x-none" sz="1600" dirty="0">
                <a:latin typeface="Footlight MT Light" panose="0204060206030A020304" pitchFamily="18" charset="0"/>
              </a:rPr>
              <a:t>ixin</a:t>
            </a:r>
            <a:r>
              <a:rPr lang="en-US" sz="1600" dirty="0">
                <a:latin typeface="Footlight MT Light" panose="0204060206030A020304" pitchFamily="18" charset="0"/>
              </a:rPr>
              <a:t>e</a:t>
            </a:r>
            <a:r>
              <a:rPr lang="x-none" sz="1600" dirty="0">
                <a:latin typeface="Footlight MT Light" panose="0204060206030A020304" pitchFamily="18" charset="0"/>
              </a:rPr>
              <a:t>e</a:t>
            </a:r>
            <a:r>
              <a:rPr lang="en-US" sz="1600" dirty="0">
                <a:latin typeface="Footlight MT Light" panose="0204060206030A020304" pitchFamily="18" charset="0"/>
              </a:rPr>
              <a:t>n</a:t>
            </a:r>
            <a:r>
              <a:rPr lang="x-none" sz="1600" dirty="0">
                <a:latin typeface="Footlight MT Light" panose="0204060206030A020304" pitchFamily="18" charset="0"/>
              </a:rPr>
              <a:t> </a:t>
            </a:r>
            <a:r>
              <a:rPr lang="x-none" sz="1600" i="1" dirty="0">
                <a:latin typeface="Footlight MT Light" panose="0204060206030A020304" pitchFamily="18" charset="0"/>
              </a:rPr>
              <a:t>waliigaltee </a:t>
            </a:r>
            <a:r>
              <a:rPr lang="en-GB" sz="1600" i="1" dirty="0" err="1">
                <a:latin typeface="Footlight MT Light" panose="0204060206030A020304" pitchFamily="18" charset="0"/>
              </a:rPr>
              <a:t>xiinxalaaf</a:t>
            </a:r>
            <a:r>
              <a:rPr lang="en-GB" sz="1600" i="1" dirty="0">
                <a:latin typeface="Footlight MT Light" panose="0204060206030A020304" pitchFamily="18" charset="0"/>
              </a:rPr>
              <a:t> </a:t>
            </a:r>
            <a:r>
              <a:rPr lang="en-US" sz="1600" i="1" dirty="0" err="1">
                <a:latin typeface="Footlight MT Light" panose="0204060206030A020304" pitchFamily="18" charset="0"/>
              </a:rPr>
              <a:t>Biirichaatti</a:t>
            </a:r>
            <a:r>
              <a:rPr lang="en-US" sz="1600" i="1" dirty="0">
                <a:latin typeface="Footlight MT Light" panose="0204060206030A020304" pitchFamily="18" charset="0"/>
              </a:rPr>
              <a:t> </a:t>
            </a:r>
            <a:r>
              <a:rPr lang="en-US" sz="1600" i="1" dirty="0" err="1">
                <a:latin typeface="Footlight MT Light" panose="0204060206030A020304" pitchFamily="18" charset="0"/>
              </a:rPr>
              <a:t>dhiyaatu</a:t>
            </a:r>
            <a:r>
              <a:rPr lang="en-US" sz="1600" i="1" dirty="0">
                <a:latin typeface="Footlight MT Light" panose="0204060206030A020304" pitchFamily="18" charset="0"/>
              </a:rPr>
              <a:t> </a:t>
            </a:r>
            <a:r>
              <a:rPr lang="en-US" sz="1600" i="1" dirty="0" err="1">
                <a:latin typeface="Footlight MT Light" panose="0204060206030A020304" pitchFamily="18" charset="0"/>
              </a:rPr>
              <a:t>xalayaa</a:t>
            </a:r>
            <a:r>
              <a:rPr lang="en-US" sz="1600" i="1" dirty="0">
                <a:latin typeface="Footlight MT Light" panose="0204060206030A020304" pitchFamily="18" charset="0"/>
              </a:rPr>
              <a:t> </a:t>
            </a:r>
            <a:r>
              <a:rPr lang="en-US" sz="1600" i="1" dirty="0" err="1">
                <a:latin typeface="Footlight MT Light" panose="0204060206030A020304" pitchFamily="18" charset="0"/>
              </a:rPr>
              <a:t>gaggeessituudhaan</a:t>
            </a:r>
            <a:r>
              <a:rPr lang="en-US" sz="1600" i="1" dirty="0">
                <a:latin typeface="Footlight MT Light" panose="0204060206030A020304" pitchFamily="18" charset="0"/>
              </a:rPr>
              <a:t> </a:t>
            </a:r>
            <a:r>
              <a:rPr lang="en-US" sz="1600" i="1" dirty="0" err="1">
                <a:latin typeface="Footlight MT Light" panose="0204060206030A020304" pitchFamily="18" charset="0"/>
              </a:rPr>
              <a:t>ta’ee</a:t>
            </a:r>
            <a:r>
              <a:rPr lang="en-US" sz="1600" i="1" dirty="0">
                <a:latin typeface="Footlight MT Light" panose="0204060206030A020304" pitchFamily="18" charset="0"/>
              </a:rPr>
              <a:t>, </a:t>
            </a:r>
            <a:r>
              <a:rPr lang="x-none" sz="1600" i="1" dirty="0">
                <a:latin typeface="Footlight MT Light" panose="0204060206030A020304" pitchFamily="18" charset="0"/>
              </a:rPr>
              <a:t>haard-kooppiifi sooft-kooppiin </a:t>
            </a:r>
            <a:r>
              <a:rPr lang="en-US" sz="1600" dirty="0" err="1">
                <a:latin typeface="Footlight MT Light" panose="0204060206030A020304" pitchFamily="18" charset="0"/>
              </a:rPr>
              <a:t>dhiyaachuu</a:t>
            </a:r>
            <a:r>
              <a:rPr lang="x-none" sz="1600" dirty="0">
                <a:latin typeface="Footlight MT Light" panose="0204060206030A020304" pitchFamily="18" charset="0"/>
              </a:rPr>
              <a:t> qaba.</a:t>
            </a:r>
            <a:endParaRPr lang="en-US" sz="3200" dirty="0">
              <a:latin typeface="Footlight MT Light" panose="0204060206030A020304" pitchFamily="18" charset="0"/>
            </a:endParaRPr>
          </a:p>
          <a:p>
            <a:pPr marL="457200" indent="-457200">
              <a:buFont typeface="+mj-lt"/>
              <a:buAutoNum type="arabicParenR"/>
              <a:defRPr/>
            </a:pPr>
            <a:r>
              <a:rPr lang="en-US" sz="1600" dirty="0" err="1">
                <a:latin typeface="Footlight MT Light" panose="0204060206030A020304" pitchFamily="18" charset="0"/>
              </a:rPr>
              <a:t>Caasaan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Biirichaa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gaafiin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xiinxala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wixinee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waliigaltee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dhiyaateef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adeemsa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xiinxalaa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keessatti</a:t>
            </a:r>
            <a:r>
              <a:rPr lang="x-none" sz="1600" dirty="0">
                <a:latin typeface="Footlight MT Light" panose="0204060206030A020304" pitchFamily="18" charset="0"/>
              </a:rPr>
              <a:t> deeggarsa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caasaa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olii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barbaachisa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jedhee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yoo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itti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amane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caasaa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Biirichaa</a:t>
            </a:r>
            <a:r>
              <a:rPr 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itti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aanee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jiru</a:t>
            </a:r>
            <a:r>
              <a:rPr lang="x-none" sz="1600" dirty="0">
                <a:latin typeface="Footlight MT Light" panose="0204060206030A020304" pitchFamily="18" charset="0"/>
              </a:rPr>
              <a:t> mariisisuu ni danda'a.</a:t>
            </a:r>
            <a:endParaRPr lang="en-US" sz="3200" dirty="0">
              <a:latin typeface="Footlight MT Light" panose="0204060206030A020304" pitchFamily="18" charset="0"/>
            </a:endParaRPr>
          </a:p>
          <a:p>
            <a:pPr marL="457200" indent="-457200">
              <a:buFont typeface="+mj-lt"/>
              <a:buAutoNum type="arabicParenR"/>
              <a:defRPr/>
            </a:pPr>
            <a:r>
              <a:rPr lang="en-US" sz="1600" dirty="0" err="1">
                <a:latin typeface="Footlight MT Light" panose="0204060206030A020304" pitchFamily="18" charset="0"/>
              </a:rPr>
              <a:t>Yeroon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wixineen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waliigaltee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keessatti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xinxalamu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amalaafi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qabiyyee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wixinichaa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irratti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kan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hundaa’u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ta’ee</a:t>
            </a:r>
            <a:r>
              <a:rPr lang="en-US" sz="1600" dirty="0">
                <a:latin typeface="Footlight MT Light" panose="0204060206030A020304" pitchFamily="18" charset="0"/>
              </a:rPr>
              <a:t>, </a:t>
            </a:r>
            <a:r>
              <a:rPr lang="en-US" sz="1600" dirty="0" err="1">
                <a:latin typeface="Footlight MT Light" panose="0204060206030A020304" pitchFamily="18" charset="0"/>
              </a:rPr>
              <a:t>akkaataa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hojimaata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Biirichi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diriirsuun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kan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raawwatamu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ta’a</a:t>
            </a:r>
            <a:r>
              <a:rPr lang="en-US" sz="1600" dirty="0">
                <a:latin typeface="Footlight MT Light" panose="0204060206030A020304" pitchFamily="18" charset="0"/>
              </a:rPr>
              <a:t>. </a:t>
            </a:r>
            <a:endParaRPr lang="en-US" sz="32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altLang="en-US" sz="1800" b="1" dirty="0" err="1">
                <a:latin typeface="Footlight MT Light" panose="0204060206030A020304" pitchFamily="18" charset="0"/>
              </a:rPr>
              <a:t>Kutaa</a:t>
            </a:r>
            <a:r>
              <a:rPr lang="en-US" altLang="en-US" sz="1800" b="1" dirty="0">
                <a:latin typeface="Footlight MT Light" panose="0204060206030A020304" pitchFamily="18" charset="0"/>
              </a:rPr>
              <a:t> </a:t>
            </a:r>
            <a:r>
              <a:rPr lang="en-US" altLang="en-US" sz="1800" b="1" dirty="0" err="1">
                <a:latin typeface="Footlight MT Light" panose="0204060206030A020304" pitchFamily="18" charset="0"/>
              </a:rPr>
              <a:t>Xiqqaa</a:t>
            </a:r>
            <a:r>
              <a:rPr lang="en-US" altLang="en-US" sz="1800" b="1" dirty="0">
                <a:latin typeface="Footlight MT Light" panose="0204060206030A020304" pitchFamily="18" charset="0"/>
              </a:rPr>
              <a:t> Sadi</a:t>
            </a:r>
            <a:br>
              <a:rPr lang="en-US" altLang="en-US" sz="1800" dirty="0">
                <a:latin typeface="Footlight MT Light" panose="0204060206030A020304" pitchFamily="18" charset="0"/>
              </a:rPr>
            </a:br>
            <a:r>
              <a:rPr lang="en-US" altLang="en-US" sz="1800" b="1" dirty="0" err="1">
                <a:latin typeface="Footlight MT Light" panose="0204060206030A020304" pitchFamily="18" charset="0"/>
              </a:rPr>
              <a:t>Tajaajila</a:t>
            </a:r>
            <a:r>
              <a:rPr lang="en-US" altLang="en-US" sz="1800" b="1" dirty="0">
                <a:latin typeface="Footlight MT Light" panose="0204060206030A020304" pitchFamily="18" charset="0"/>
              </a:rPr>
              <a:t> </a:t>
            </a:r>
            <a:r>
              <a:rPr lang="en-US" altLang="en-US" sz="1800" b="1" dirty="0" err="1">
                <a:latin typeface="Footlight MT Light" panose="0204060206030A020304" pitchFamily="18" charset="0"/>
              </a:rPr>
              <a:t>Dhimmoota</a:t>
            </a:r>
            <a:r>
              <a:rPr lang="en-US" altLang="en-US" sz="1800" b="1" dirty="0">
                <a:latin typeface="Footlight MT Light" panose="0204060206030A020304" pitchFamily="18" charset="0"/>
              </a:rPr>
              <a:t> </a:t>
            </a:r>
            <a:r>
              <a:rPr lang="en-US" altLang="en-US" sz="1800" b="1" dirty="0" err="1">
                <a:latin typeface="Footlight MT Light" panose="0204060206030A020304" pitchFamily="18" charset="0"/>
              </a:rPr>
              <a:t>Waliigaltee</a:t>
            </a:r>
            <a:r>
              <a:rPr lang="fi-FI" altLang="en-US" sz="1800" b="1" dirty="0">
                <a:latin typeface="Footlight MT Light" panose="0204060206030A020304" pitchFamily="18" charset="0"/>
              </a:rPr>
              <a:t>fi Mala Filannoo Biroo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219217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13"/>
              <a:defRPr/>
            </a:pPr>
            <a:r>
              <a:rPr lang="en-US" sz="1800" b="1" dirty="0">
                <a:latin typeface="Footlight MT Light" panose="0204060206030A020304" pitchFamily="18" charset="0"/>
              </a:rPr>
              <a:t>Mala </a:t>
            </a:r>
            <a:r>
              <a:rPr lang="en-US" sz="1800" b="1" dirty="0" err="1">
                <a:latin typeface="Footlight MT Light" panose="0204060206030A020304" pitchFamily="18" charset="0"/>
              </a:rPr>
              <a:t>Filannoo</a:t>
            </a:r>
            <a:r>
              <a:rPr lang="en-US" sz="1800" b="1" dirty="0">
                <a:latin typeface="Footlight MT Light" panose="0204060206030A020304" pitchFamily="18" charset="0"/>
              </a:rPr>
              <a:t> </a:t>
            </a:r>
            <a:r>
              <a:rPr lang="en-US" sz="1800" b="1" dirty="0" err="1">
                <a:latin typeface="Footlight MT Light" panose="0204060206030A020304" pitchFamily="18" charset="0"/>
              </a:rPr>
              <a:t>Birootiin</a:t>
            </a:r>
            <a:r>
              <a:rPr lang="en-US" sz="1800" b="1" dirty="0">
                <a:latin typeface="Footlight MT Light" panose="0204060206030A020304" pitchFamily="18" charset="0"/>
              </a:rPr>
              <a:t> </a:t>
            </a:r>
            <a:r>
              <a:rPr lang="en-US" sz="1800" b="1" dirty="0" err="1">
                <a:latin typeface="Footlight MT Light" panose="0204060206030A020304" pitchFamily="18" charset="0"/>
              </a:rPr>
              <a:t>Waldiddaa</a:t>
            </a:r>
            <a:r>
              <a:rPr lang="en-US" sz="1800" b="1" dirty="0">
                <a:latin typeface="Footlight MT Light" panose="0204060206030A020304" pitchFamily="18" charset="0"/>
              </a:rPr>
              <a:t> </a:t>
            </a:r>
            <a:r>
              <a:rPr lang="en-US" sz="1800" b="1" dirty="0" err="1">
                <a:latin typeface="Footlight MT Light" panose="0204060206030A020304" pitchFamily="18" charset="0"/>
              </a:rPr>
              <a:t>Hiikuu</a:t>
            </a:r>
            <a:endParaRPr lang="en-US" sz="1800" b="1" dirty="0">
              <a:latin typeface="Footlight MT Light" panose="0204060206030A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rabicParenR"/>
            </a:pP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Manneen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hojii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mootummaa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yookiin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dhaabbilee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misoomaa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mootummaa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gidduu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isaaniitti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800" dirty="0">
                <a:effectLst/>
                <a:highlight>
                  <a:srgbClr val="FFFF00"/>
                </a:highlight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wald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iddaa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dhimmoota 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ariiroo hawaasaa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yammuu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uumamu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Biiricha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barreeffamaan beeksisuu</a:t>
            </a:r>
            <a:r>
              <a:rPr lang="en-GB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 </a:t>
            </a:r>
            <a:r>
              <a:rPr lang="en-GB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dirqama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qabu. 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rabicParenR"/>
            </a:pP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Biirichi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dhimm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oota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hariiroo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hawaasaa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bu’uura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Keewwata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kana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Keewwata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Xiqqaa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beeksifame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mana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murtii</a:t>
            </a:r>
            <a:r>
              <a:rPr lang="en-US" sz="1800" dirty="0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yookiin</a:t>
            </a:r>
            <a:r>
              <a:rPr lang="en-US" sz="1800" dirty="0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mana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murtiin</a:t>
            </a:r>
            <a:r>
              <a:rPr lang="en-US" sz="1800" dirty="0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ala mala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filannoo</a:t>
            </a:r>
            <a:r>
              <a:rPr lang="en-US" sz="1800" dirty="0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biroon</a:t>
            </a:r>
            <a:r>
              <a:rPr lang="en-US" sz="1800" dirty="0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akka</a:t>
            </a:r>
            <a:r>
              <a:rPr lang="en-US" sz="1800" dirty="0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fura­mu</a:t>
            </a:r>
            <a:r>
              <a:rPr lang="en-US" sz="1800" dirty="0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murteess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uun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qaamolee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waldhaban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kan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beeksisu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ta’a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Minion Pro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rabicParenR"/>
            </a:pP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Qaamoleen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waldhabanis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murtii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Biirichaa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fudhachuun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hojiirra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oolchuu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qabu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qaamni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murtii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Biirichaa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bu’uura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Keewwata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kana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Keewwata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Xiqqaa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fi 2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tiin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kennamu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hojiirra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oolchine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bu’uura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seera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rogummaa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qabuutiin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tarkaanfiin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bulchiinsaafi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seeraa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irratti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fudhatamu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ta’a</a:t>
            </a:r>
            <a:r>
              <a:rPr lang="en-US" sz="18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sz="4000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17274550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rabicParenR" startAt="4"/>
            </a:pP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Qaamni sadaffaan murtiin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yookiin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bu’aan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adeemsa mala filannoo biroo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tiin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kennamu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yookiin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argamu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 miidha jedh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amanu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kamiy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uu mala filannootiin murtiin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osoo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kennamin dura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Biirichatti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iyyata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isaa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dhiyeeffachuu ni danda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rabicParenR" startAt="4"/>
            </a:pP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Akkaataan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dhimmoonni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hariiroo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hawaasaa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dantaa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ummataafi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mootummaa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mala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filannoo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birootiin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itti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hiikaman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bu’uura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waliigaltee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taasifame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keessatti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ibsameen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yookiin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seerota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biyyattii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rogummaa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qabaniitiin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ta’a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rabicParenR" startAt="4"/>
            </a:pP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Biirichi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wald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iddaa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dhimm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oota</a:t>
            </a:r>
            <a:r>
              <a:rPr lang="x-none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hariiroo hawaasaa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qaamolee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Dambii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kana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Keewwata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 (2 fi 3)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jalatti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ibsamaniin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walqabatee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jiru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qaamolee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waldhaban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mariisisuun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mala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filannoo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birootiin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akka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xumuramu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taasisuu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danda’a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rabicParenR" startAt="4"/>
            </a:pP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Qaamolee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waldhabdoota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keessaa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gareen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tokko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yoo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dide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yookiin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fedhii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ibsine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yoo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ta’e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dhimmichi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mala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filannootiin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akka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furamu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fedhii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akka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qabnetti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fudhatamee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karaa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mana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murtiitiin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akka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ilaalamu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taasisa</a:t>
            </a:r>
            <a:r>
              <a:rPr lang="en-US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sz="2800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104459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 algn="just">
              <a:buFont typeface="+mj-lt"/>
              <a:buAutoNum type="arabicPeriod" startAt="14"/>
              <a:defRPr/>
            </a:pPr>
            <a:r>
              <a:rPr lang="fi-FI" sz="2000" b="1" dirty="0">
                <a:latin typeface="Footlight MT Light" panose="0204060206030A020304" pitchFamily="18" charset="0"/>
              </a:rPr>
              <a:t>Adeemsa Gaaffiin Himannaafi Falmii Hariiroo Hawaasaa Ittiin Dhiyaatu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fi-FI" sz="1800" dirty="0">
                <a:latin typeface="Footlight MT Light" panose="0204060206030A020304" pitchFamily="18" charset="0"/>
              </a:rPr>
              <a:t>Qaamoleen Dambii kana Keewwata 7 Keewwata xiqqaa 1 jalatti ibsaman gaaffii falmii dhimma hariiroo hawaasaa isaan irratti dhiyaates ta’ee ofii isaaniitiif dhiyeessuu barbaadan </a:t>
            </a:r>
            <a:r>
              <a:rPr lang="fi-FI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akkuma dhimmichi uumameen caasaa Biirichaa sadarkaan jirutti xalayaadhaan dhiyeessuu </a:t>
            </a:r>
            <a:r>
              <a:rPr lang="fi-FI" sz="1800" dirty="0">
                <a:latin typeface="Footlight MT Light" panose="0204060206030A020304" pitchFamily="18" charset="0"/>
              </a:rPr>
              <a:t>qabu.</a:t>
            </a:r>
            <a:endParaRPr lang="en-US" sz="36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fi-FI" sz="1800" dirty="0">
                <a:latin typeface="Footlight MT Light" panose="0204060206030A020304" pitchFamily="18" charset="0"/>
              </a:rPr>
              <a:t>Qaamoleen Dambii kana Keewwata 7 Keewwata xiqqaa 2 fi 3 jalatti ibsaman gaaffii falmii dhimma hariiroo </a:t>
            </a:r>
            <a:r>
              <a:rPr lang="fi-FI" sz="1800" b="1" i="1" dirty="0">
                <a:latin typeface="Footlight MT Light" panose="0204060206030A020304" pitchFamily="18" charset="0"/>
              </a:rPr>
              <a:t>hawaasaa Biirichi bakka bu’ee akka falmuuf iyyannoo dhiyeeffachuu ni danda’u. Raawwiin isaa Qajeelfama </a:t>
            </a:r>
            <a:r>
              <a:rPr lang="fi-FI" sz="1800" dirty="0">
                <a:latin typeface="Footlight MT Light" panose="0204060206030A020304" pitchFamily="18" charset="0"/>
              </a:rPr>
              <a:t>bahuun kan murtaa’u ta’a.</a:t>
            </a:r>
            <a:endParaRPr lang="en-US" sz="36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fi-FI" sz="1800" dirty="0">
                <a:latin typeface="Footlight MT Light" panose="0204060206030A020304" pitchFamily="18" charset="0"/>
              </a:rPr>
              <a:t>Qaamni Biirichi akka falmii hariiroo hawasaa gaggeessuuf gaaffii dhiyeeffatu kamiyyuu ragaalee barbaachisoo waliin dhiyeessuu qaba.</a:t>
            </a:r>
            <a:endParaRPr lang="en-US" sz="36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fi-FI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Waldhabbiin dhimma hariiroo hawaasaa qaamolee Dambii kana Keewwata 7 jiran jidduuttii yoo uumame Biirichi qaamolee Keewwata 7 Keewwata xiqqaa 1 jalatti ibsaman ofii isaatiin bakka bu’ee kanneen Keewwata 7 Keewwata xiqqaa 2 fi 3 jalatti ibsamaniif immoo abukaatoon bakka bu’ee bilisaan akka tajaajilu ni taasisa.</a:t>
            </a:r>
            <a:endParaRPr lang="en-US" sz="36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fi-FI" altLang="en-US" sz="1800" b="1" dirty="0">
                <a:latin typeface="Footlight MT Light" panose="0204060206030A020304" pitchFamily="18" charset="0"/>
              </a:rPr>
              <a:t>Kutaa Xiqqaa Afur</a:t>
            </a:r>
            <a:br>
              <a:rPr lang="en-US" altLang="en-US" sz="1800" dirty="0">
                <a:latin typeface="Footlight MT Light" panose="0204060206030A020304" pitchFamily="18" charset="0"/>
              </a:rPr>
            </a:br>
            <a:r>
              <a:rPr lang="en-US" altLang="en-US" sz="1800" b="1" dirty="0" err="1">
                <a:latin typeface="Footlight MT Light" panose="0204060206030A020304" pitchFamily="18" charset="0"/>
              </a:rPr>
              <a:t>Tajaajila</a:t>
            </a:r>
            <a:r>
              <a:rPr lang="en-US" altLang="en-US" sz="1800" b="1" dirty="0">
                <a:latin typeface="Footlight MT Light" panose="0204060206030A020304" pitchFamily="18" charset="0"/>
              </a:rPr>
              <a:t> </a:t>
            </a:r>
            <a:r>
              <a:rPr lang="en-US" altLang="en-US" sz="1800" b="1" dirty="0" err="1">
                <a:latin typeface="Footlight MT Light" panose="0204060206030A020304" pitchFamily="18" charset="0"/>
              </a:rPr>
              <a:t>Falmii</a:t>
            </a:r>
            <a:r>
              <a:rPr lang="en-US" altLang="en-US" sz="1800" b="1" dirty="0">
                <a:latin typeface="Footlight MT Light" panose="0204060206030A020304" pitchFamily="18" charset="0"/>
              </a:rPr>
              <a:t> </a:t>
            </a:r>
            <a:r>
              <a:rPr lang="en-US" altLang="en-US" sz="1800" b="1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sz="1800" b="1" dirty="0">
                <a:latin typeface="Footlight MT Light" panose="0204060206030A020304" pitchFamily="18" charset="0"/>
              </a:rPr>
              <a:t> </a:t>
            </a:r>
            <a:r>
              <a:rPr lang="en-US" altLang="en-US" sz="1800" b="1" dirty="0" err="1">
                <a:latin typeface="Footlight MT Light" panose="0204060206030A020304" pitchFamily="18" charset="0"/>
              </a:rPr>
              <a:t>Hawaasaa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647960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>
              <a:buFont typeface="Calibri" panose="020F0502020204030204" pitchFamily="34" charset="0"/>
              <a:buAutoNum type="arabicPeriod" startAt="15"/>
            </a:pPr>
            <a:r>
              <a:rPr lang="en-US" altLang="en-US" sz="1600" b="1" dirty="0" err="1">
                <a:latin typeface="Footlight MT Light" panose="0204060206030A020304" pitchFamily="18" charset="0"/>
              </a:rPr>
              <a:t>Baasiifi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Kasaaraa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endParaRPr lang="en-US" altLang="en-US" sz="1600" dirty="0">
              <a:latin typeface="Footlight MT Light" panose="0204060206030A020304" pitchFamily="18" charset="0"/>
            </a:endParaRPr>
          </a:p>
          <a:p>
            <a:pPr algn="just">
              <a:buFont typeface="Calibri" panose="020F0502020204030204" pitchFamily="34" charset="0"/>
              <a:buAutoNum type="arabicParenR"/>
            </a:pPr>
            <a:r>
              <a:rPr lang="fi-FI" altLang="en-US" sz="1600" dirty="0">
                <a:latin typeface="Footlight MT Light" panose="0204060206030A020304" pitchFamily="18" charset="0"/>
              </a:rPr>
              <a:t>Baasiifi kasaaraan dhimmoota hariiroo hawaasaa keessatti </a:t>
            </a:r>
            <a:r>
              <a:rPr lang="fi-FI" altLang="en-US" sz="1600" b="1" dirty="0">
                <a:latin typeface="Footlight MT Light" panose="0204060206030A020304" pitchFamily="18" charset="0"/>
              </a:rPr>
              <a:t>mudatu Manneen hojii mootummaa yookiin dhaabbilee misoomaa mootummaa</a:t>
            </a:r>
            <a:r>
              <a:rPr lang="fi-FI" altLang="en-US" sz="1600" dirty="0">
                <a:latin typeface="Footlight MT Light" panose="0204060206030A020304" pitchFamily="18" charset="0"/>
              </a:rPr>
              <a:t> yookiin </a:t>
            </a:r>
            <a:r>
              <a:rPr lang="fi-FI" altLang="en-US" sz="1600" b="1" dirty="0">
                <a:latin typeface="Footlight MT Light" panose="0204060206030A020304" pitchFamily="18" charset="0"/>
              </a:rPr>
              <a:t>jaarmiyaalee ummataa </a:t>
            </a:r>
            <a:r>
              <a:rPr lang="fi-FI" altLang="en-US" sz="1600" dirty="0">
                <a:latin typeface="Footlight MT Light" panose="0204060206030A020304" pitchFamily="18" charset="0"/>
              </a:rPr>
              <a:t>dhimmichi ilaallatuun kan haguugamu ta’a. </a:t>
            </a:r>
            <a:endParaRPr lang="en-US" altLang="en-US" sz="1600" dirty="0">
              <a:latin typeface="Footlight MT Light" panose="0204060206030A020304" pitchFamily="18" charset="0"/>
            </a:endParaRPr>
          </a:p>
          <a:p>
            <a:pPr algn="just">
              <a:buFont typeface="Calibri" panose="020F0502020204030204" pitchFamily="34" charset="0"/>
              <a:buAutoNum type="arabicParenR"/>
            </a:pPr>
            <a:r>
              <a:rPr lang="fi-FI" altLang="en-US" sz="1600" dirty="0">
                <a:latin typeface="Footlight MT Light" panose="0204060206030A020304" pitchFamily="18" charset="0"/>
              </a:rPr>
              <a:t>Dhimma Biirichi bakka bu’ee falmii geggeessu irratti murtiin abbaa idaa kan kennamu yoo ta’e, maallaqa yookiin qabeenya murtiin idaa itti ta’aniifi baasii dhimma kanaan walqabatee murtaa’u kan </a:t>
            </a:r>
            <a:r>
              <a:rPr lang="fi-FI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kaffalu mana hojii mootummaa yookiin dhaabbata misoomaa mootummaa yookiin jaarmiyaa ummataa bakka bu’amee falmameef ta’a</a:t>
            </a:r>
            <a:r>
              <a:rPr lang="fi-FI" altLang="en-US" sz="1600" dirty="0">
                <a:latin typeface="Footlight MT Light" panose="0204060206030A020304" pitchFamily="18" charset="0"/>
              </a:rPr>
              <a:t>.</a:t>
            </a:r>
            <a:endParaRPr lang="en-US" altLang="en-US" sz="1600" dirty="0">
              <a:latin typeface="Footlight MT Light" panose="0204060206030A020304" pitchFamily="18" charset="0"/>
            </a:endParaRPr>
          </a:p>
          <a:p>
            <a:pPr algn="just">
              <a:buFont typeface="Calibri" panose="020F0502020204030204" pitchFamily="34" charset="0"/>
              <a:buAutoNum type="arabicParenR"/>
            </a:pPr>
            <a:r>
              <a:rPr lang="fi-FI" altLang="en-US" sz="1600" i="1" dirty="0">
                <a:latin typeface="Footlight MT Light" panose="0204060206030A020304" pitchFamily="18" charset="0"/>
              </a:rPr>
              <a:t>Baasiifi kasaaraan tajaajila dhimma hariiroo hawaasaa nama deeggarsa addaa barbaaduufi qaamolee biroo seeraan Abbaan Alangaa tajaajila akka kennu aangeffame kan haguugamu, qaama tajaajilicha gaafateen ta'a.</a:t>
            </a:r>
            <a:endParaRPr lang="en-US" altLang="en-US" sz="1600" i="1" dirty="0">
              <a:latin typeface="Footlight MT Light" panose="0204060206030A020304" pitchFamily="18" charset="0"/>
            </a:endParaRPr>
          </a:p>
          <a:p>
            <a:pPr algn="just">
              <a:buFont typeface="Calibri" panose="020F0502020204030204" pitchFamily="34" charset="0"/>
              <a:buAutoNum type="arabicParenR"/>
            </a:pPr>
            <a:r>
              <a:rPr lang="fi-FI" altLang="en-US" sz="1600" dirty="0">
                <a:latin typeface="Footlight MT Light" panose="0204060206030A020304" pitchFamily="18" charset="0"/>
              </a:rPr>
              <a:t>Kan Keewwata kana Keewwata xiqqaa 3 jalatti tumame akkuma eegametti ta’ee, Biirichi nama deeggarsa addaa barbaaduufi qaamolee biroo seeraan Abbaan Alangaa tajaajila akka kennu aangeffameen walqabatee baasiiwwan adda addaa kanneen akka akka </a:t>
            </a:r>
            <a:r>
              <a:rPr lang="fi-FI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fotokoppii, hiika afaanii, poostaa, geejjibaa, durgoo raga baatotaafi ogeessaaf kaffalamuu qabu </a:t>
            </a:r>
            <a:r>
              <a:rPr lang="fi-FI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Fandii seera rogummaa qabuun </a:t>
            </a:r>
            <a:r>
              <a:rPr lang="fi-FI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dhimma </a:t>
            </a:r>
            <a:r>
              <a:rPr lang="fi-FI" altLang="en-US" sz="1600" dirty="0">
                <a:latin typeface="Footlight MT Light" panose="0204060206030A020304" pitchFamily="18" charset="0"/>
              </a:rPr>
              <a:t>kanaaf hundaa’uu irraa fayyadamuu ni danda’a.</a:t>
            </a:r>
            <a:endParaRPr lang="en-US" altLang="en-US" sz="1600" dirty="0">
              <a:latin typeface="Footlight MT Light" panose="0204060206030A020304" pitchFamily="18" charset="0"/>
            </a:endParaRPr>
          </a:p>
          <a:p>
            <a:pPr algn="just">
              <a:buFont typeface="Calibri" panose="020F0502020204030204" pitchFamily="34" charset="0"/>
              <a:buAutoNum type="arabicParenR"/>
            </a:pPr>
            <a:r>
              <a:rPr lang="en-US" altLang="en-US" sz="1600" dirty="0" err="1">
                <a:latin typeface="Footlight MT Light" panose="0204060206030A020304" pitchFamily="18" charset="0"/>
              </a:rPr>
              <a:t>Namootni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Deeggarsa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Addaa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Barbaaduun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gara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Biirichaatti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iyyatan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adeemsa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keessa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dandeettii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yookiin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humna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qabaachuu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isaanii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Biirichi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yoo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mirkaneeffate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beeksisuudhaan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falmii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hariiroo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addaan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kutuu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danda’a</a:t>
            </a:r>
            <a:r>
              <a:rPr lang="en-US" altLang="en-US" sz="1600" dirty="0">
                <a:latin typeface="Footlight MT Light" panose="0204060206030A020304" pitchFamily="18" charset="0"/>
              </a:rPr>
              <a:t>.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sz="3600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7741031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algn="just">
              <a:buFont typeface="+mj-lt"/>
              <a:buAutoNum type="arabicPeriod" startAt="16"/>
              <a:defRPr/>
            </a:pPr>
            <a:r>
              <a:rPr lang="x-none" sz="1800" b="1" dirty="0">
                <a:latin typeface="Footlight MT Light" panose="0204060206030A020304" pitchFamily="18" charset="0"/>
              </a:rPr>
              <a:t>Hojiifi Ittigaafatamummaa </a:t>
            </a:r>
            <a:r>
              <a:rPr lang="en-US" sz="1800" b="1" dirty="0" err="1">
                <a:latin typeface="Footlight MT Light" panose="0204060206030A020304" pitchFamily="18" charset="0"/>
              </a:rPr>
              <a:t>Biirichaa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Dhimmoota hariiroo hawaasaa dantaa ummataafi mootummaa manneen hojii mootummaa, dhaabbilee misooma</a:t>
            </a:r>
            <a:r>
              <a:rPr lang="en-US" sz="1800" dirty="0">
                <a:latin typeface="Footlight MT Light" panose="0204060206030A020304" pitchFamily="18" charset="0"/>
              </a:rPr>
              <a:t>a</a:t>
            </a:r>
            <a:r>
              <a:rPr lang="x-none" sz="1800" dirty="0">
                <a:latin typeface="Footlight MT Light" panose="0204060206030A020304" pitchFamily="18" charset="0"/>
              </a:rPr>
              <a:t> mootummaafi jaarmiyaalee ummataa Naannichaa ilaalchisee </a:t>
            </a:r>
            <a:r>
              <a:rPr lang="en-US" sz="1800" dirty="0" err="1">
                <a:latin typeface="Footlight MT Light" panose="0204060206030A020304" pitchFamily="18" charset="0"/>
              </a:rPr>
              <a:t>Biirichi</a:t>
            </a:r>
            <a:r>
              <a:rPr lang="x-none" sz="1800" dirty="0">
                <a:latin typeface="Footlight MT Light" panose="0204060206030A020304" pitchFamily="18" charset="0"/>
              </a:rPr>
              <a:t> hojii</a:t>
            </a:r>
            <a:r>
              <a:rPr lang="x-none" sz="1800" b="1" dirty="0">
                <a:latin typeface="Footlight MT Light" panose="0204060206030A020304" pitchFamily="18" charset="0"/>
              </a:rPr>
              <a:t>fi</a:t>
            </a:r>
            <a:r>
              <a:rPr lang="x-none" sz="1800" dirty="0">
                <a:latin typeface="Footlight MT Light" panose="0204060206030A020304" pitchFamily="18" charset="0"/>
              </a:rPr>
              <a:t> ittigaafatamummaa armaan gadii ni qabaata: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Karoorri hojii isaanii haala qindaa’een </a:t>
            </a:r>
            <a:r>
              <a:rPr lang="x-none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akka qophaa’u ni taasisa</a:t>
            </a:r>
            <a:r>
              <a:rPr lang="x-none" sz="1800" dirty="0">
                <a:latin typeface="Footlight MT Light" panose="0204060206030A020304" pitchFamily="18" charset="0"/>
              </a:rPr>
              <a:t>; ni hordofa; ni gamaaggama; duub-deebii ni kenna;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 </a:t>
            </a:r>
            <a:r>
              <a:rPr lang="x-none" sz="1800" b="1" dirty="0">
                <a:latin typeface="Footlight MT Light" panose="0204060206030A020304" pitchFamily="18" charset="0"/>
              </a:rPr>
              <a:t>Raawwii hojii isaanii </a:t>
            </a:r>
            <a:r>
              <a:rPr lang="x-none" sz="1800" dirty="0">
                <a:latin typeface="Footlight MT Light" panose="0204060206030A020304" pitchFamily="18" charset="0"/>
              </a:rPr>
              <a:t>ni deeggara; ni hordofa; ni to’ata;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Akkaataa barbaachisummaa isaatti qaamaan argamuun </a:t>
            </a:r>
            <a:r>
              <a:rPr lang="x-none" sz="1800" b="1" i="1" dirty="0">
                <a:latin typeface="Footlight MT Light" panose="0204060206030A020304" pitchFamily="18" charset="0"/>
              </a:rPr>
              <a:t>daawwanna raawwii hojii taasisuun duub-deebii ni kenn</a:t>
            </a:r>
            <a:r>
              <a:rPr lang="x-none" sz="1800" dirty="0">
                <a:latin typeface="Footlight MT Light" panose="0204060206030A020304" pitchFamily="18" charset="0"/>
              </a:rPr>
              <a:t>a;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akkaataa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duub-deebii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kennameetiin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raawwatamuu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hordofa</a:t>
            </a:r>
            <a:r>
              <a:rPr lang="en-US" sz="1800" dirty="0">
                <a:latin typeface="Footlight MT Light" panose="0204060206030A020304" pitchFamily="18" charset="0"/>
              </a:rPr>
              <a:t>; </a:t>
            </a:r>
          </a:p>
          <a:p>
            <a:pPr algn="just">
              <a:buFont typeface="+mj-lt"/>
              <a:buAutoNum type="arabicParenR"/>
              <a:defRPr/>
            </a:pPr>
            <a:r>
              <a:rPr lang="x-none" sz="1800" b="1" dirty="0">
                <a:solidFill>
                  <a:srgbClr val="0070C0"/>
                </a:solidFill>
                <a:latin typeface="Footlight MT Light" panose="0204060206030A020304" pitchFamily="18" charset="0"/>
              </a:rPr>
              <a:t>Raawwii galmeelee dhimmoota hariiroo hawaasaa </a:t>
            </a:r>
            <a:r>
              <a:rPr lang="en-GB" sz="1800" b="1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Biirichi</a:t>
            </a:r>
            <a:r>
              <a:rPr lang="en-GB" sz="1800" b="1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GB" sz="1800" b="1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bakka</a:t>
            </a:r>
            <a:r>
              <a:rPr lang="en-GB" sz="1800" b="1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GB" sz="1800" b="1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bu’insaan</a:t>
            </a:r>
            <a:r>
              <a:rPr lang="en-GB" sz="1800" b="1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GB" sz="1800" b="1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kenneef</a:t>
            </a:r>
            <a:r>
              <a:rPr lang="x-none" sz="1800" b="1" dirty="0">
                <a:solidFill>
                  <a:srgbClr val="0070C0"/>
                </a:solidFill>
                <a:latin typeface="Footlight MT Light" panose="0204060206030A020304" pitchFamily="18" charset="0"/>
              </a:rPr>
              <a:t> ni sakatta’a</a:t>
            </a:r>
            <a:r>
              <a:rPr lang="x-none" sz="1800" dirty="0">
                <a:latin typeface="Footlight MT Light" panose="0204060206030A020304" pitchFamily="18" charset="0"/>
              </a:rPr>
              <a:t>; bakka hanqinni jirutti tarkaanifii sirreeffamaa ni fudhata; akka fudhatamu ni taasisa;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Hojmaata dhimmoota hariiroo hawaasaa ni diriirsa; akka hojiirra oolu ni taasisa;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Waltajjiiwwan gamaaggama raawwii hojii ogeessa seeraa isaanii ni gaggeessa; kallattii ni kaa’a; duub-deebii </a:t>
            </a:r>
            <a:r>
              <a:rPr lang="x-none" sz="1800" dirty="0">
                <a:latin typeface="Footlight MT Light" panose="0204060206030A020304" pitchFamily="18" charset="0"/>
              </a:rPr>
              <a:t>ni kenna;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839200" cy="457200"/>
          </a:xfrm>
        </p:spPr>
        <p:txBody>
          <a:bodyPr/>
          <a:lstStyle/>
          <a:p>
            <a:r>
              <a:rPr lang="fi-FI" altLang="en-US" sz="2000" b="1" dirty="0">
                <a:latin typeface="Footlight MT Light" panose="0204060206030A020304" pitchFamily="18" charset="0"/>
              </a:rPr>
              <a:t>Kutaa Sadi</a:t>
            </a:r>
            <a:br>
              <a:rPr lang="en-US" altLang="en-US" sz="2000" dirty="0">
                <a:latin typeface="Footlight MT Light" panose="0204060206030A020304" pitchFamily="18" charset="0"/>
              </a:rPr>
            </a:br>
            <a:r>
              <a:rPr lang="fi-FI" altLang="en-US" sz="2000" b="1" dirty="0">
                <a:latin typeface="Footlight MT Light" panose="0204060206030A020304" pitchFamily="18" charset="0"/>
              </a:rPr>
              <a:t>Hojiifi Ittigaafatamummaa Qaamolee Adda Addaa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333867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en-US" altLang="en-US" sz="1600" b="1" dirty="0" err="1">
                <a:latin typeface="Footlight MT Light" panose="0204060206030A020304" pitchFamily="18" charset="0"/>
              </a:rPr>
              <a:t>Gurmaa’iinsaafi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caasaa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tajaajila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seeraa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akkasumas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mindaafi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faayidaa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ogeessa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seeraa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qorata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qorachiisa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qaama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dhimmi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ilaalutti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akka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dhiyaatu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taasisa</a:t>
            </a:r>
            <a:r>
              <a:rPr lang="en-US" altLang="en-US" sz="1600" dirty="0"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yemmuu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hayyamamu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hojiirra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akka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oolu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taasisa</a:t>
            </a:r>
            <a:r>
              <a:rPr lang="en-US" altLang="en-US" sz="1600" dirty="0"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hordofa</a:t>
            </a:r>
            <a:r>
              <a:rPr lang="en-US" altLang="en-US" sz="1600" dirty="0"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to’ata</a:t>
            </a:r>
            <a:r>
              <a:rPr lang="en-US" altLang="en-US" sz="16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en-US" altLang="en-US" sz="1600" dirty="0" err="1">
                <a:latin typeface="Footlight MT Light" panose="0204060206030A020304" pitchFamily="18" charset="0"/>
              </a:rPr>
              <a:t>Qacarriin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,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ramaddiin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,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jijjiirraafi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guddinni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sadarkaa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ogeessa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seeraa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akkaataa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seeraatiin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raawwatamuu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isaa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hordofa</a:t>
            </a:r>
            <a:r>
              <a:rPr lang="en-US" altLang="en-US" sz="1600" dirty="0"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bakka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hanqinni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jirutti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tarkaanifiin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sirreeffamaa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fudhata</a:t>
            </a:r>
            <a:r>
              <a:rPr lang="en-US" altLang="en-US" sz="1600" dirty="0"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akka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fudhatamu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taasisa</a:t>
            </a:r>
            <a:r>
              <a:rPr lang="en-US" altLang="en-US" sz="16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Sirna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madaallii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hojii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ogeessota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seeraa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akkaataa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ogummichaan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wal-simuu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danda’uun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Biiroo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Paablik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Sarvisiifi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Misooma</a:t>
            </a:r>
            <a:r>
              <a:rPr lang="en-US" altLang="en-US" sz="16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Qabeenya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Namaa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waliin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ta’uun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diriirsa</a:t>
            </a:r>
            <a:r>
              <a:rPr lang="en-US" altLang="en-US" sz="16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Gahumsaafi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bu’a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qabeessummaa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raawwii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hojii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waliigalaa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dhimma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hariiroo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hawaasaa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isaanii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madaala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hordofa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to’ata</a:t>
            </a:r>
            <a:r>
              <a:rPr lang="en-US" altLang="en-US" sz="1600" dirty="0">
                <a:solidFill>
                  <a:srgbClr val="0070C0"/>
                </a:solidFill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en-US" altLang="en-US" sz="1600" dirty="0" err="1">
                <a:latin typeface="Footlight MT Light" panose="0204060206030A020304" pitchFamily="18" charset="0"/>
              </a:rPr>
              <a:t>Iyyannoofi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fi-FI" altLang="en-US" sz="1600" dirty="0">
                <a:latin typeface="Footlight MT Light" panose="0204060206030A020304" pitchFamily="18" charset="0"/>
              </a:rPr>
              <a:t>k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omii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tajaajila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dhimma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hawaasaa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isaaniin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kennamu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irratti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dhiyaatu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keessummeessa</a:t>
            </a:r>
            <a:r>
              <a:rPr lang="en-US" altLang="en-US" sz="1600" dirty="0"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furmaata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kenna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kallattii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kaa’a</a:t>
            </a:r>
            <a:r>
              <a:rPr lang="en-US" altLang="en-US" sz="1600" dirty="0"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akkaataa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hojimaataatiin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raawwatamuu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isaa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hordofa</a:t>
            </a:r>
            <a:r>
              <a:rPr lang="en-US" altLang="en-US" sz="1600" dirty="0"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to’ata</a:t>
            </a:r>
            <a:r>
              <a:rPr lang="en-US" altLang="en-US" sz="16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en-US" altLang="en-US" sz="1600" dirty="0" err="1">
                <a:latin typeface="Footlight MT Light" panose="0204060206030A020304" pitchFamily="18" charset="0"/>
              </a:rPr>
              <a:t>Dandeettii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raawwachisummaa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ogeessa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seeraa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cimsuuf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leenjiiwwan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adda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addaa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kenna</a:t>
            </a:r>
            <a:r>
              <a:rPr lang="en-US" altLang="en-US" sz="1600" dirty="0"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akka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kennamu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taasisa</a:t>
            </a:r>
            <a:r>
              <a:rPr lang="en-US" altLang="en-US" sz="1600" dirty="0">
                <a:latin typeface="Footlight MT Light" panose="0204060206030A020304" pitchFamily="18" charset="0"/>
              </a:rPr>
              <a:t>; </a:t>
            </a:r>
            <a:r>
              <a:rPr lang="en-US" altLang="en-US" sz="1600" b="1" i="1" dirty="0" err="1">
                <a:latin typeface="Footlight MT Light" panose="0204060206030A020304" pitchFamily="18" charset="0"/>
              </a:rPr>
              <a:t>sadarkaan</a:t>
            </a:r>
            <a:r>
              <a:rPr lang="en-US" altLang="en-US" sz="1600" b="1" i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i="1" dirty="0" err="1">
                <a:latin typeface="Footlight MT Light" panose="0204060206030A020304" pitchFamily="18" charset="0"/>
              </a:rPr>
              <a:t>barnootaa</a:t>
            </a:r>
            <a:r>
              <a:rPr lang="en-US" altLang="en-US" sz="1600" b="1" i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i="1" dirty="0" err="1">
                <a:latin typeface="Footlight MT Light" panose="0204060206030A020304" pitchFamily="18" charset="0"/>
              </a:rPr>
              <a:t>isaanii</a:t>
            </a:r>
            <a:r>
              <a:rPr lang="en-US" altLang="en-US" sz="1600" b="1" i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i="1" dirty="0" err="1">
                <a:latin typeface="Footlight MT Light" panose="0204060206030A020304" pitchFamily="18" charset="0"/>
              </a:rPr>
              <a:t>akka</a:t>
            </a:r>
            <a:r>
              <a:rPr lang="en-US" altLang="en-US" sz="1600" b="1" i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i="1" dirty="0" err="1">
                <a:latin typeface="Footlight MT Light" panose="0204060206030A020304" pitchFamily="18" charset="0"/>
              </a:rPr>
              <a:t>fooyya’u</a:t>
            </a:r>
            <a:r>
              <a:rPr lang="en-US" altLang="en-US" sz="1600" b="1" i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i="1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b="1" i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i="1" dirty="0" err="1">
                <a:latin typeface="Footlight MT Light" panose="0204060206030A020304" pitchFamily="18" charset="0"/>
              </a:rPr>
              <a:t>hojjeta</a:t>
            </a:r>
            <a:r>
              <a:rPr lang="en-US" altLang="en-US" sz="1600" dirty="0">
                <a:latin typeface="Footlight MT Light" panose="0204060206030A020304" pitchFamily="18" charset="0"/>
              </a:rPr>
              <a:t>;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bu’a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qabeessummaa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isaa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hordofa</a:t>
            </a:r>
            <a:r>
              <a:rPr lang="en-US" altLang="en-US" sz="16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en-US" altLang="en-US" sz="1600" dirty="0" err="1">
                <a:latin typeface="Footlight MT Light" panose="0204060206030A020304" pitchFamily="18" charset="0"/>
              </a:rPr>
              <a:t>Dantaa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hawaasaa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ummataafi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kabachisuuf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qaama</a:t>
            </a:r>
            <a:r>
              <a:rPr lang="en-US" altLang="en-US" sz="1600" dirty="0">
                <a:latin typeface="Footlight MT Light" panose="0204060206030A020304" pitchFamily="18" charset="0"/>
              </a:rPr>
              <a:t> dhimmi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ilaalu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waliin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qindoominaan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hojjeta</a:t>
            </a:r>
            <a:r>
              <a:rPr lang="en-US" altLang="en-US" sz="16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en-US" altLang="en-US" sz="1600" dirty="0" err="1">
                <a:latin typeface="Footlight MT Light" panose="0204060206030A020304" pitchFamily="18" charset="0"/>
              </a:rPr>
              <a:t>Hojiiwwan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biroo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dhimma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hawaasaa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bu’a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qabeessa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taasisan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ni</a:t>
            </a:r>
            <a:r>
              <a:rPr lang="en-US" altLang="en-US" sz="1600" dirty="0">
                <a:latin typeface="Footlight MT Light" panose="0204060206030A020304" pitchFamily="18" charset="0"/>
              </a:rPr>
              <a:t> </a:t>
            </a:r>
            <a:r>
              <a:rPr lang="en-US" altLang="en-US" sz="1600" dirty="0" err="1">
                <a:latin typeface="Footlight MT Light" panose="0204060206030A020304" pitchFamily="18" charset="0"/>
              </a:rPr>
              <a:t>hojjeta</a:t>
            </a:r>
            <a:r>
              <a:rPr lang="en-US" altLang="en-US" sz="1600" dirty="0">
                <a:latin typeface="Footlight MT Light" panose="0204060206030A020304" pitchFamily="18" charset="0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sz="4000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33294041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 algn="just" eaLnBrk="1" hangingPunct="1">
              <a:lnSpc>
                <a:spcPct val="150000"/>
              </a:lnSpc>
              <a:buFont typeface="+mj-lt"/>
              <a:buAutoNum type="arabicPeriod" startAt="17"/>
              <a:defRPr/>
            </a:pPr>
            <a:r>
              <a:rPr lang="en-US" sz="1600" b="1" dirty="0" err="1">
                <a:latin typeface="Footlight MT Light" panose="0204060206030A020304" pitchFamily="18" charset="0"/>
              </a:rPr>
              <a:t>Hojiifi</a:t>
            </a:r>
            <a:r>
              <a:rPr lang="en-US" sz="1600" b="1" dirty="0">
                <a:latin typeface="Footlight MT Light" panose="0204060206030A020304" pitchFamily="18" charset="0"/>
              </a:rPr>
              <a:t> </a:t>
            </a:r>
            <a:r>
              <a:rPr lang="en-US" sz="1600" b="1" dirty="0" err="1">
                <a:latin typeface="Footlight MT Light" panose="0204060206030A020304" pitchFamily="18" charset="0"/>
              </a:rPr>
              <a:t>Ittigaafatamummaa</a:t>
            </a:r>
            <a:r>
              <a:rPr lang="en-US" sz="1600" b="1" dirty="0">
                <a:latin typeface="Footlight MT Light" panose="0204060206030A020304" pitchFamily="18" charset="0"/>
              </a:rPr>
              <a:t> </a:t>
            </a:r>
            <a:r>
              <a:rPr lang="en-US" sz="1600" b="1" dirty="0" err="1">
                <a:latin typeface="Footlight MT Light" panose="0204060206030A020304" pitchFamily="18" charset="0"/>
              </a:rPr>
              <a:t>Manneen</a:t>
            </a:r>
            <a:r>
              <a:rPr lang="en-US" sz="1600" b="1" dirty="0">
                <a:latin typeface="Footlight MT Light" panose="0204060206030A020304" pitchFamily="18" charset="0"/>
              </a:rPr>
              <a:t> </a:t>
            </a:r>
            <a:r>
              <a:rPr lang="en-US" sz="1600" b="1" dirty="0" err="1">
                <a:latin typeface="Footlight MT Light" panose="0204060206030A020304" pitchFamily="18" charset="0"/>
              </a:rPr>
              <a:t>Hojii</a:t>
            </a:r>
            <a:r>
              <a:rPr lang="en-US" sz="1600" b="1" dirty="0">
                <a:latin typeface="Footlight MT Light" panose="0204060206030A020304" pitchFamily="18" charset="0"/>
              </a:rPr>
              <a:t> </a:t>
            </a:r>
            <a:r>
              <a:rPr lang="en-US" sz="1600" b="1" dirty="0" err="1">
                <a:latin typeface="Footlight MT Light" panose="0204060206030A020304" pitchFamily="18" charset="0"/>
              </a:rPr>
              <a:t>Mootummaafi</a:t>
            </a:r>
            <a:r>
              <a:rPr lang="en-US" sz="1600" b="1" dirty="0">
                <a:latin typeface="Footlight MT Light" panose="0204060206030A020304" pitchFamily="18" charset="0"/>
              </a:rPr>
              <a:t> </a:t>
            </a:r>
            <a:r>
              <a:rPr lang="en-US" sz="1600" b="1" dirty="0" err="1">
                <a:latin typeface="Footlight MT Light" panose="0204060206030A020304" pitchFamily="18" charset="0"/>
              </a:rPr>
              <a:t>Dhaabbilee</a:t>
            </a:r>
            <a:r>
              <a:rPr lang="en-US" sz="1600" b="1" dirty="0">
                <a:latin typeface="Footlight MT Light" panose="0204060206030A020304" pitchFamily="18" charset="0"/>
              </a:rPr>
              <a:t> </a:t>
            </a:r>
            <a:r>
              <a:rPr lang="en-US" sz="1600" b="1" dirty="0" err="1">
                <a:latin typeface="Footlight MT Light" panose="0204060206030A020304" pitchFamily="18" charset="0"/>
              </a:rPr>
              <a:t>Misooma</a:t>
            </a:r>
            <a:r>
              <a:rPr lang="en-US" sz="1600" b="1" dirty="0">
                <a:latin typeface="Footlight MT Light" panose="0204060206030A020304" pitchFamily="18" charset="0"/>
              </a:rPr>
              <a:t> </a:t>
            </a:r>
            <a:r>
              <a:rPr lang="en-US" sz="1600" b="1" dirty="0" err="1">
                <a:latin typeface="Footlight MT Light" panose="0204060206030A020304" pitchFamily="18" charset="0"/>
              </a:rPr>
              <a:t>Mootummaa</a:t>
            </a:r>
            <a:endParaRPr lang="en-US" sz="1600" b="1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1600" dirty="0">
                <a:latin typeface="Footlight MT Light" panose="0204060206030A020304" pitchFamily="18" charset="0"/>
              </a:rPr>
              <a:t>Dhimmoota hariiroo hawaasaa dantaa ummataafi mootummaa ilaalchisee manneen hojii mootummaafi dhaabbilee misooma mootummaafi akkaataa barbaachisummaa isaatti jaarmiyaaleen ummataa hojiifi ittigaafatamummaa armaan gadii ni qabaatu:</a:t>
            </a:r>
            <a:endParaRPr lang="en-US" sz="11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en-US" sz="1800" dirty="0" err="1">
                <a:latin typeface="Footlight MT Light" panose="0204060206030A020304" pitchFamily="18" charset="0"/>
              </a:rPr>
              <a:t>Karoora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hojii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dhimma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Hariiroo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Hawasaa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qopheessuun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Biirichaaf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erguun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yemmuu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mirkanaa’u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hojiirra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oolcha</a:t>
            </a:r>
            <a:r>
              <a:rPr lang="en-US" sz="18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en-US" sz="1800" dirty="0" err="1">
                <a:latin typeface="Footlight MT Light" panose="0204060206030A020304" pitchFamily="18" charset="0"/>
              </a:rPr>
              <a:t>Raawwiin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b="1" i="1" dirty="0" err="1">
                <a:latin typeface="Footlight MT Light" panose="0204060206030A020304" pitchFamily="18" charset="0"/>
              </a:rPr>
              <a:t>hojii</a:t>
            </a:r>
            <a:r>
              <a:rPr lang="en-US" sz="1800" b="1" i="1" dirty="0">
                <a:latin typeface="Footlight MT Light" panose="0204060206030A020304" pitchFamily="18" charset="0"/>
              </a:rPr>
              <a:t> </a:t>
            </a:r>
            <a:r>
              <a:rPr lang="en-US" sz="1800" b="1" i="1" dirty="0" err="1">
                <a:latin typeface="Footlight MT Light" panose="0204060206030A020304" pitchFamily="18" charset="0"/>
              </a:rPr>
              <a:t>Biiricha</a:t>
            </a:r>
            <a:r>
              <a:rPr lang="en-US" sz="1800" b="1" i="1" dirty="0">
                <a:latin typeface="Footlight MT Light" panose="0204060206030A020304" pitchFamily="18" charset="0"/>
              </a:rPr>
              <a:t> </a:t>
            </a:r>
            <a:r>
              <a:rPr lang="en-US" sz="1800" b="1" i="1" dirty="0" err="1">
                <a:latin typeface="Footlight MT Light" panose="0204060206030A020304" pitchFamily="18" charset="0"/>
              </a:rPr>
              <a:t>waliin</a:t>
            </a:r>
            <a:r>
              <a:rPr lang="en-US" sz="1800" b="1" i="1" dirty="0">
                <a:latin typeface="Footlight MT Light" panose="0204060206030A020304" pitchFamily="18" charset="0"/>
              </a:rPr>
              <a:t> </a:t>
            </a:r>
            <a:r>
              <a:rPr lang="en-US" sz="1800" b="1" i="1" dirty="0" err="1">
                <a:latin typeface="Footlight MT Light" panose="0204060206030A020304" pitchFamily="18" charset="0"/>
              </a:rPr>
              <a:t>akka</a:t>
            </a:r>
            <a:r>
              <a:rPr lang="en-US" sz="1800" b="1" i="1" dirty="0">
                <a:latin typeface="Footlight MT Light" panose="0204060206030A020304" pitchFamily="18" charset="0"/>
              </a:rPr>
              <a:t> </a:t>
            </a:r>
            <a:r>
              <a:rPr lang="en-US" sz="1800" b="1" i="1" dirty="0" err="1">
                <a:latin typeface="Footlight MT Light" panose="0204060206030A020304" pitchFamily="18" charset="0"/>
              </a:rPr>
              <a:t>gamaaggamamuuf</a:t>
            </a:r>
            <a:r>
              <a:rPr lang="en-US" sz="1800" b="1" i="1" dirty="0">
                <a:latin typeface="Footlight MT Light" panose="0204060206030A020304" pitchFamily="18" charset="0"/>
              </a:rPr>
              <a:t> </a:t>
            </a:r>
            <a:r>
              <a:rPr lang="en-US" sz="1800" b="1" i="1" dirty="0" err="1">
                <a:latin typeface="Footlight MT Light" panose="0204060206030A020304" pitchFamily="18" charset="0"/>
              </a:rPr>
              <a:t>haala</a:t>
            </a:r>
            <a:r>
              <a:rPr lang="en-US" sz="1800" b="1" i="1" dirty="0">
                <a:latin typeface="Footlight MT Light" panose="0204060206030A020304" pitchFamily="18" charset="0"/>
              </a:rPr>
              <a:t> </a:t>
            </a:r>
            <a:r>
              <a:rPr lang="en-US" sz="1800" b="1" i="1" dirty="0" err="1">
                <a:latin typeface="Footlight MT Light" panose="0204060206030A020304" pitchFamily="18" charset="0"/>
              </a:rPr>
              <a:t>ni</a:t>
            </a:r>
            <a:r>
              <a:rPr lang="en-US" sz="1800" b="1" i="1" dirty="0">
                <a:latin typeface="Footlight MT Light" panose="0204060206030A020304" pitchFamily="18" charset="0"/>
              </a:rPr>
              <a:t> </a:t>
            </a:r>
            <a:r>
              <a:rPr lang="en-US" sz="1800" b="1" i="1" dirty="0" err="1">
                <a:latin typeface="Footlight MT Light" panose="0204060206030A020304" pitchFamily="18" charset="0"/>
              </a:rPr>
              <a:t>mijeessa</a:t>
            </a:r>
            <a:r>
              <a:rPr lang="en-US" sz="1800" b="1" i="1" dirty="0">
                <a:latin typeface="Footlight MT Light" panose="0204060206030A020304" pitchFamily="18" charset="0"/>
              </a:rPr>
              <a:t>; </a:t>
            </a:r>
            <a:r>
              <a:rPr lang="en-US" sz="1800" b="1" i="1" dirty="0" err="1">
                <a:latin typeface="Footlight MT Light" panose="0204060206030A020304" pitchFamily="18" charset="0"/>
              </a:rPr>
              <a:t>kallattii</a:t>
            </a:r>
            <a:r>
              <a:rPr lang="en-US" sz="1800" b="1" i="1" dirty="0">
                <a:latin typeface="Footlight MT Light" panose="0204060206030A020304" pitchFamily="18" charset="0"/>
              </a:rPr>
              <a:t> </a:t>
            </a:r>
            <a:r>
              <a:rPr lang="en-US" sz="1800" b="1" i="1" dirty="0" err="1">
                <a:latin typeface="Footlight MT Light" panose="0204060206030A020304" pitchFamily="18" charset="0"/>
              </a:rPr>
              <a:t>gamaggamaan</a:t>
            </a:r>
            <a:r>
              <a:rPr lang="en-US" sz="1800" b="1" i="1" dirty="0">
                <a:latin typeface="Footlight MT Light" panose="0204060206030A020304" pitchFamily="18" charset="0"/>
              </a:rPr>
              <a:t> </a:t>
            </a:r>
            <a:r>
              <a:rPr lang="en-US" sz="1800" b="1" i="1" dirty="0" err="1">
                <a:latin typeface="Footlight MT Light" panose="0204060206030A020304" pitchFamily="18" charset="0"/>
              </a:rPr>
              <a:t>kaa’amu</a:t>
            </a:r>
            <a:r>
              <a:rPr lang="en-US" sz="1800" b="1" i="1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hojiirra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oolcha</a:t>
            </a:r>
            <a:r>
              <a:rPr lang="en-US" sz="1800" dirty="0">
                <a:latin typeface="Footlight MT Light" panose="0204060206030A020304" pitchFamily="18" charset="0"/>
              </a:rPr>
              <a:t>; </a:t>
            </a: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en-US" sz="1800" dirty="0" err="1">
                <a:latin typeface="Footlight MT Light" panose="0204060206030A020304" pitchFamily="18" charset="0"/>
              </a:rPr>
              <a:t>Gabaasa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raawwii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hojii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Biirichaaf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dhiheessa</a:t>
            </a:r>
            <a:r>
              <a:rPr lang="en-US" sz="1800" dirty="0">
                <a:latin typeface="Footlight MT Light" panose="0204060206030A020304" pitchFamily="18" charset="0"/>
              </a:rPr>
              <a:t>; </a:t>
            </a:r>
            <a:r>
              <a:rPr lang="en-US" sz="1800" dirty="0" err="1">
                <a:latin typeface="Footlight MT Light" panose="0204060206030A020304" pitchFamily="18" charset="0"/>
              </a:rPr>
              <a:t>duub-deebiiwwan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kennameef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hojiirra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oolcha</a:t>
            </a:r>
            <a:r>
              <a:rPr lang="en-US" sz="18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en-US" sz="1800" dirty="0" err="1">
                <a:latin typeface="Footlight MT Light" panose="0204060206030A020304" pitchFamily="18" charset="0"/>
              </a:rPr>
              <a:t>Ragaawwan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hojiin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wal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qabatan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hammayyeessee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qabata</a:t>
            </a:r>
            <a:r>
              <a:rPr lang="en-US" sz="1800" dirty="0">
                <a:latin typeface="Footlight MT Light" panose="0204060206030A020304" pitchFamily="18" charset="0"/>
              </a:rPr>
              <a:t>; </a:t>
            </a:r>
            <a:r>
              <a:rPr lang="en-US" sz="1800" dirty="0" err="1">
                <a:latin typeface="Footlight MT Light" panose="0204060206030A020304" pitchFamily="18" charset="0"/>
              </a:rPr>
              <a:t>Biirichi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yemmuu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gaafatutti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kenna</a:t>
            </a:r>
            <a:r>
              <a:rPr lang="en-US" sz="18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en-US" sz="1800" dirty="0" err="1">
                <a:latin typeface="Footlight MT Light" panose="0204060206030A020304" pitchFamily="18" charset="0"/>
              </a:rPr>
              <a:t>Leenjiwwan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dandeettii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raawwachisummaa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ogeessa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seeraa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isaanii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cimsan</a:t>
            </a:r>
            <a:r>
              <a:rPr lang="en-US" sz="1800" dirty="0">
                <a:latin typeface="Footlight MT Light" panose="0204060206030A020304" pitchFamily="18" charset="0"/>
              </a:rPr>
              <a:t> adda </a:t>
            </a:r>
            <a:r>
              <a:rPr lang="en-US" sz="1800" dirty="0" err="1">
                <a:latin typeface="Footlight MT Light" panose="0204060206030A020304" pitchFamily="18" charset="0"/>
              </a:rPr>
              <a:t>baasuun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Biirichaaf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fedhii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dhiyeessa</a:t>
            </a:r>
            <a:r>
              <a:rPr lang="en-US" sz="18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en-US" sz="1800" dirty="0" err="1">
                <a:latin typeface="Footlight MT Light" panose="0204060206030A020304" pitchFamily="18" charset="0"/>
              </a:rPr>
              <a:t>Hojiifi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ittigaafatamummaa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Dambii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kanaan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kennameef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hojiirra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oolchuuf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deeggarsa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taasisa</a:t>
            </a:r>
            <a:r>
              <a:rPr lang="en-US" sz="1800" dirty="0">
                <a:latin typeface="Footlight MT Light" panose="0204060206030A020304" pitchFamily="18" charset="0"/>
              </a:rPr>
              <a:t>;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sz="4000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12932217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fi-FI" altLang="en-US" sz="1800" dirty="0">
                <a:latin typeface="Footlight MT Light" panose="0204060206030A020304" pitchFamily="18" charset="0"/>
              </a:rPr>
              <a:t>Qajeelfama hojii Biirichaan itti kennamu ni raawwata;</a:t>
            </a:r>
            <a:endParaRPr lang="en-US" alt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fi-FI" alt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Waliigaltee bulchiinsaa kamiyyuu raawwachuun dura wixineen waliigaltichaa Biirichaan akka gulaalamu ni taasisa; sirreeffama barbaachisu ni taasisa</a:t>
            </a:r>
            <a:r>
              <a:rPr lang="fi-FI" altLang="en-US" sz="1800" dirty="0">
                <a:latin typeface="Footlight MT Light" panose="0204060206030A020304" pitchFamily="18" charset="0"/>
              </a:rPr>
              <a:t>;</a:t>
            </a:r>
            <a:endParaRPr lang="en-US" alt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fi-FI" altLang="en-US" sz="1800" dirty="0">
                <a:latin typeface="Footlight MT Light" panose="0204060206030A020304" pitchFamily="18" charset="0"/>
              </a:rPr>
              <a:t>Dhimmoota hariiroo hawaasaa bakka bu’ummaadhaan Biiricha irraa kennamuuf irratti tajaajila falmii ni kenna;</a:t>
            </a:r>
            <a:endParaRPr lang="en-US" alt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fi-FI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Dhimma hariiroo hawaasaatiin walqabatee ragaaleefi sanadoota barbaachisoo ta’an Biirichaaf </a:t>
            </a:r>
            <a:r>
              <a:rPr lang="fi-FI" altLang="en-US" sz="1800" dirty="0">
                <a:latin typeface="Footlight MT Light" panose="0204060206030A020304" pitchFamily="18" charset="0"/>
              </a:rPr>
              <a:t>ni dhiyeessa; </a:t>
            </a:r>
            <a:endParaRPr lang="en-US" alt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fi-FI" altLang="en-US" sz="1800" dirty="0">
                <a:latin typeface="Footlight MT Light" panose="0204060206030A020304" pitchFamily="18" charset="0"/>
              </a:rPr>
              <a:t>Dhimmoota itti himataman ilaalchisee himatni dhaqqabee </a:t>
            </a:r>
            <a:r>
              <a:rPr lang="fi-FI" altLang="en-US" sz="1800" b="1" dirty="0">
                <a:solidFill>
                  <a:srgbClr val="0070C0"/>
                </a:solidFill>
                <a:latin typeface="Footlight MT Light" panose="0204060206030A020304" pitchFamily="18" charset="0"/>
              </a:rPr>
              <a:t>guyyaa hojii itti aanutti himata dhiyaateefi ragaalee </a:t>
            </a:r>
            <a:r>
              <a:rPr lang="fi-FI" altLang="en-US" sz="1800" dirty="0">
                <a:latin typeface="Footlight MT Light" panose="0204060206030A020304" pitchFamily="18" charset="0"/>
              </a:rPr>
              <a:t>deebii kennuuf barbaachisan Biirichaatti ni dhiyeessa;</a:t>
            </a:r>
            <a:endParaRPr lang="en-US" alt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fi-FI" altLang="en-US" sz="1800" i="1" dirty="0">
                <a:latin typeface="Footlight MT Light" panose="0204060206030A020304" pitchFamily="18" charset="0"/>
              </a:rPr>
              <a:t>Himata dhiyaate irratti waraqaa waamichaa himatamaafi ragaa ni dhaqqabsiisa</a:t>
            </a:r>
            <a:r>
              <a:rPr lang="fi-FI" altLang="en-US" sz="1800" dirty="0">
                <a:latin typeface="Footlight MT Light" panose="0204060206030A020304" pitchFamily="18" charset="0"/>
              </a:rPr>
              <a:t>;</a:t>
            </a:r>
            <a:endParaRPr lang="en-US" alt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fi-FI" altLang="en-US" sz="1800" dirty="0">
                <a:latin typeface="Footlight MT Light" panose="0204060206030A020304" pitchFamily="18" charset="0"/>
              </a:rPr>
              <a:t>Baasii adda addaafi </a:t>
            </a:r>
            <a:r>
              <a:rPr lang="fi-FI" alt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kisaaraa akkasumas murtii idaa dhimma hariiroo hawaasaatiin walqabatee mudatu ni uwwisa;</a:t>
            </a:r>
            <a:endParaRPr lang="en-US" alt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fi-FI" altLang="en-US" sz="1800" dirty="0">
                <a:latin typeface="Footlight MT Light" panose="0204060206030A020304" pitchFamily="18" charset="0"/>
              </a:rPr>
              <a:t>Qabeenya himatamaa raawwiidhaaf barbaachisan adda baasuun ni dhiyeessa;</a:t>
            </a:r>
            <a:endParaRPr lang="en-US" alt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fi-FI" altLang="en-US" sz="1800" dirty="0">
                <a:latin typeface="Footlight MT Light" panose="0204060206030A020304" pitchFamily="18" charset="0"/>
              </a:rPr>
              <a:t>Bu’a qabeessummaa dhimma hariiroo hawaasaatiif Biiricha waliin qindoominaan ni hojjeta.</a:t>
            </a:r>
            <a:endParaRPr lang="en-US" altLang="en-US" sz="18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254744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fi-FI" sz="1800" b="1" dirty="0">
                <a:latin typeface="Footlight MT Light" panose="0204060206030A020304" pitchFamily="18" charset="0"/>
              </a:rPr>
              <a:t>Kutaa Xiqqaa Tokko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fi-FI" sz="1800" b="1" dirty="0">
                <a:latin typeface="Footlight MT Light" panose="0204060206030A020304" pitchFamily="18" charset="0"/>
              </a:rPr>
              <a:t>Qajeeltoo Bu’uuraa, Ulaagaafi Ragaa Ogeessa Seeraa Ta’uuf Barbaachisan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eriod" startAt="18"/>
              <a:defRPr/>
            </a:pPr>
            <a:r>
              <a:rPr lang="fi-FI" sz="2800" b="1" dirty="0">
                <a:latin typeface="Footlight MT Light" panose="0204060206030A020304" pitchFamily="18" charset="0"/>
              </a:rPr>
              <a:t>Qajeeltoowwan Bu’uuraa Qacarrii Ogeessa Seeraa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fi-FI" sz="2800" dirty="0">
                <a:latin typeface="Footlight MT Light" panose="0204060206030A020304" pitchFamily="18" charset="0"/>
              </a:rPr>
              <a:t>Qacarriin ogeessa seeraa kan gaggeeffamu dorgommiin ta’a.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fi-FI" sz="2800" dirty="0">
                <a:latin typeface="Footlight MT Light" panose="0204060206030A020304" pitchFamily="18" charset="0"/>
              </a:rPr>
              <a:t>Qacarriin ogeessa seeraa haala loogii irraa bilisa ta’e, iftoomina qabuufi ittigaafatamummaa mirkaneessuun gaggeeffamuu qaba.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fi-FI" sz="2800" dirty="0">
                <a:latin typeface="Footlight MT Light" panose="0204060206030A020304" pitchFamily="18" charset="0"/>
              </a:rPr>
              <a:t>Dorgommiin qacarrii taasifamuu qaama-miidhamtootaafi dubartootaaf akkaataa seerota rogummaa qabaniitiin dursi kennamu qaba; 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839200" cy="457200"/>
          </a:xfrm>
        </p:spPr>
        <p:txBody>
          <a:bodyPr/>
          <a:lstStyle/>
          <a:p>
            <a:r>
              <a:rPr lang="en-US" altLang="en-US" sz="1800" b="1" dirty="0" err="1">
                <a:latin typeface="Footlight MT Light" panose="0204060206030A020304" pitchFamily="18" charset="0"/>
              </a:rPr>
              <a:t>Kutaa</a:t>
            </a:r>
            <a:r>
              <a:rPr lang="en-US" altLang="en-US" sz="1800" b="1" dirty="0">
                <a:latin typeface="Footlight MT Light" panose="0204060206030A020304" pitchFamily="18" charset="0"/>
              </a:rPr>
              <a:t> </a:t>
            </a:r>
            <a:r>
              <a:rPr lang="en-US" altLang="en-US" sz="1800" b="1" dirty="0" err="1">
                <a:latin typeface="Footlight MT Light" panose="0204060206030A020304" pitchFamily="18" charset="0"/>
              </a:rPr>
              <a:t>Afur</a:t>
            </a:r>
            <a:br>
              <a:rPr lang="en-US" altLang="en-US" sz="1800" dirty="0">
                <a:latin typeface="Footlight MT Light" panose="0204060206030A020304" pitchFamily="18" charset="0"/>
              </a:rPr>
            </a:br>
            <a:r>
              <a:rPr lang="fi-FI" altLang="en-US" sz="1800" b="1" dirty="0">
                <a:latin typeface="Footlight MT Light" panose="0204060206030A020304" pitchFamily="18" charset="0"/>
              </a:rPr>
              <a:t>Ulaagaleefi Naamusaa Ogummaa Ogeessa Seeraa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69977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sz="2800" dirty="0" err="1">
                <a:latin typeface="Footlight MT Light" panose="0204060206030A020304" pitchFamily="18" charset="0"/>
              </a:rPr>
              <a:t>Walumaagalatti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Dambiin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kun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waliigalteewwan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bulchiinsaa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Manneen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Hojiin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raawwataman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seera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qabeessummaan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isaa</a:t>
            </a:r>
            <a:r>
              <a:rPr lang="en-US" sz="2800" dirty="0">
                <a:latin typeface="Footlight MT Light" panose="0204060206030A020304" pitchFamily="18" charset="0"/>
              </a:rPr>
              <a:t> fi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dantaa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ummataa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fi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karaa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mirkaneessuu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danda’uun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akka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raawwatamu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kan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taasisu</a:t>
            </a:r>
            <a:r>
              <a:rPr lang="en-US" sz="2800" dirty="0">
                <a:latin typeface="Footlight MT Light" panose="0204060206030A020304" pitchFamily="18" charset="0"/>
              </a:rPr>
              <a:t>,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sz="2800" dirty="0" err="1">
                <a:latin typeface="Footlight MT Light" panose="0204060206030A020304" pitchFamily="18" charset="0"/>
              </a:rPr>
              <a:t>Sirna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to’annoo</a:t>
            </a:r>
            <a:r>
              <a:rPr lang="en-US" sz="2800" dirty="0">
                <a:latin typeface="Footlight MT Light" panose="0204060206030A020304" pitchFamily="18" charset="0"/>
              </a:rPr>
              <a:t>, </a:t>
            </a:r>
            <a:r>
              <a:rPr lang="en-US" sz="2800" dirty="0" err="1">
                <a:latin typeface="Footlight MT Light" panose="0204060206030A020304" pitchFamily="18" charset="0"/>
              </a:rPr>
              <a:t>hordoffii</a:t>
            </a:r>
            <a:r>
              <a:rPr lang="en-US" sz="2800" dirty="0">
                <a:latin typeface="Footlight MT Light" panose="0204060206030A020304" pitchFamily="18" charset="0"/>
              </a:rPr>
              <a:t> fi </a:t>
            </a:r>
            <a:r>
              <a:rPr lang="en-US" sz="2800" dirty="0" err="1">
                <a:latin typeface="Footlight MT Light" panose="0204060206030A020304" pitchFamily="18" charset="0"/>
              </a:rPr>
              <a:t>deeggarsa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kan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cimsuu</a:t>
            </a:r>
            <a:r>
              <a:rPr lang="en-US" sz="2800" dirty="0">
                <a:latin typeface="Footlight MT Light" panose="0204060206030A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sz="2800" dirty="0" err="1">
                <a:latin typeface="Footlight MT Light" panose="0204060206030A020304" pitchFamily="18" charset="0"/>
              </a:rPr>
              <a:t>Qindoomina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hojii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Biiroo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Abbaa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Alangaa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Waliigalaa</a:t>
            </a:r>
            <a:r>
              <a:rPr lang="en-US" sz="2800" dirty="0">
                <a:latin typeface="Footlight MT Light" panose="0204060206030A020304" pitchFamily="18" charset="0"/>
              </a:rPr>
              <a:t> fi </a:t>
            </a:r>
            <a:r>
              <a:rPr lang="en-US" sz="2800" dirty="0" err="1">
                <a:latin typeface="Footlight MT Light" panose="0204060206030A020304" pitchFamily="18" charset="0"/>
              </a:rPr>
              <a:t>Manneen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hojii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gidduu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jiru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kan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cimsu</a:t>
            </a:r>
            <a:r>
              <a:rPr lang="en-US" sz="2800" dirty="0">
                <a:latin typeface="Footlight MT Light" panose="0204060206030A020304" pitchFamily="18" charset="0"/>
              </a:rPr>
              <a:t> fi 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sz="2800" dirty="0" err="1">
                <a:latin typeface="Footlight MT Light" panose="0204060206030A020304" pitchFamily="18" charset="0"/>
              </a:rPr>
              <a:t>Bu’a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qabeessummaa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tajaajilichaa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kan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mirkaneessuu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danda’u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dha</a:t>
            </a:r>
            <a:endParaRPr lang="en-US" sz="2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981688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 algn="just">
              <a:buFont typeface="Calibri" panose="020F0502020204030204" pitchFamily="34" charset="0"/>
              <a:buAutoNum type="arabicPeriod" startAt="19"/>
            </a:pPr>
            <a:r>
              <a:rPr lang="fi-FI" altLang="en-US" sz="1800" b="1" dirty="0">
                <a:solidFill>
                  <a:srgbClr val="0070C0"/>
                </a:solidFill>
                <a:latin typeface="Footlight MT Light" panose="0204060206030A020304" pitchFamily="18" charset="0"/>
              </a:rPr>
              <a:t>Ulaagaalee Ogeessa Seeraa Ta’uuf Guutamuu Qaban</a:t>
            </a:r>
            <a:endParaRPr lang="en-US" alt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457200" algn="l"/>
              </a:tabLst>
            </a:pPr>
            <a:r>
              <a:rPr lang="fi-FI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Ulaagaaleen seerota birootiin tumaman akkuma jirutti ta’ee, namni kamiyyuu mana hojii mootummaa yookiin dhaabbilee misooma mootumama keessatti ogeessa seeraa ta’ee qacaramuuf yookiin ramadamuuf ulaagaalee armaan gadii guutuu qaba: 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fi-FI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Lammii Itoophiyaa kan ta’e;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fi-FI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Umriin isaa waggaa 18 fi isa ol kan ta’e;</a:t>
            </a:r>
            <a:endParaRPr lang="en-US" sz="1600" dirty="0">
              <a:effectLst/>
              <a:latin typeface="Footlight MT Light" panose="0204060206030A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fi-FI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Dhaabbata barnootaa seera barsiisuuf beekamtii qabu irraa digrii jalqabaafi sanaa ol kan qabu;</a:t>
            </a:r>
            <a:endParaRPr lang="en-US" sz="1600" dirty="0">
              <a:effectLst/>
              <a:latin typeface="Footlight MT Light" panose="0204060206030A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fi-FI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Afaan Oromoo dubbachuu, dubbisuufi barreessuu kan danda’u;</a:t>
            </a:r>
            <a:endParaRPr lang="en-US" sz="1600" dirty="0">
              <a:effectLst/>
              <a:latin typeface="Footlight MT Light" panose="0204060206030A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Naamusa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ol’aanaa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qabu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Yakka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malaammaltummaa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amantaa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hir’isuu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hannaafi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gowwoomsuun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raawwachuun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mana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murtiitti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himatamee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adabamne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yookiin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erga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adabame</a:t>
            </a:r>
            <a:r>
              <a:rPr lang="en-US" sz="16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booda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akkaataa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seera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rogummaa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qabuutiin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moggaafame</a:t>
            </a:r>
            <a:r>
              <a:rPr lang="en-US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  <a:tabLst>
                <a:tab pos="571500" algn="l"/>
                <a:tab pos="628650" algn="l"/>
                <a:tab pos="742950" algn="l"/>
                <a:tab pos="800100" algn="l"/>
              </a:tabLst>
            </a:pPr>
            <a:r>
              <a:rPr lang="fi-FI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x-none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hibee hojii ogummaa seeraa hojjechiisuu dhorku kan hin qabne</a:t>
            </a:r>
            <a:r>
              <a:rPr lang="fi-FI" sz="16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fi</a:t>
            </a:r>
            <a:endParaRPr lang="en-US" sz="1600" dirty="0">
              <a:effectLst/>
              <a:latin typeface="Footlight MT Light" panose="0204060206030A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  <a:tabLst>
                <a:tab pos="514350" algn="l"/>
                <a:tab pos="571500" algn="l"/>
              </a:tabLst>
            </a:pPr>
            <a:r>
              <a:rPr lang="fi-FI" sz="16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Qormaata kennamuuf kan darbu.</a:t>
            </a:r>
            <a:endParaRPr lang="en-US" sz="1600" dirty="0">
              <a:effectLst/>
              <a:latin typeface="Footlight MT Light" panose="0204060206030A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Footlight MT Light" panose="0204060206030A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5804184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8AC50B-7CCA-1CFA-A9C3-4CCE582D5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905000"/>
            <a:ext cx="8991600" cy="4953000"/>
          </a:xfrm>
        </p:spPr>
        <p:txBody>
          <a:bodyPr/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2"/>
              <a:tabLst>
                <a:tab pos="457200" algn="l"/>
                <a:tab pos="514350" algn="l"/>
                <a:tab pos="571500" algn="l"/>
              </a:tabLst>
            </a:pP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Ogeessi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seeraa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ulaagaalee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Keewwata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kana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Keewwata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Xiqqaa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jalatti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tumame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guutan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mindaa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Biirichi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Biiroo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Paabliik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Sarviisiifi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Misooma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Qabeenya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Namaa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Oromiyaa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waliin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ta’uun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qorannoo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gaggeeffamu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irratti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hundaa’ee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kan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murtaa’u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ta’a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2"/>
              <a:tabLst>
                <a:tab pos="457200" algn="l"/>
                <a:tab pos="514350" algn="l"/>
                <a:tab pos="571500" algn="l"/>
              </a:tabLst>
            </a:pP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Keewwata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kana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Keewwata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Xiqqaa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2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jalatti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kan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tumame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akkuma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eegametti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ta’ee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mindaan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ogeessa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seeraa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mindaa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Abbaa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Alangaa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sadarkaan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jiruu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gidugaleessa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taasisuun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murtaa’uu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qaba</a:t>
            </a:r>
            <a:r>
              <a:rPr lang="en-US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2"/>
              <a:tabLst>
                <a:tab pos="457200" algn="l"/>
                <a:tab pos="514350" algn="l"/>
                <a:tab pos="571500" algn="l"/>
              </a:tabLst>
            </a:pPr>
            <a:r>
              <a:rPr lang="fi-FI" sz="2000" dirty="0">
                <a:solidFill>
                  <a:srgbClr val="FF0000"/>
                </a:solidFill>
                <a:effectLst/>
                <a:latin typeface="Footlight MT Light" panose="0204060206030A020304" pitchFamily="18" charset="0"/>
                <a:ea typeface="Batang" panose="020B0503020000020004" pitchFamily="18" charset="-127"/>
                <a:cs typeface="Times New Roman" panose="02020603050405020304" pitchFamily="18" charset="0"/>
              </a:rPr>
              <a:t>Keewwata kana Keewwata Xiqqaa 3 jalatti kan tumame jiraatus, mindaan ogeessa seeraa dhaabbilee misoomaa mootummaa akkaataa caaseffama isaanii giidugaleessa taasisuun kan murtaa’u ta’a.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110E0D4-DD63-1B3C-EF8C-F14A40ADF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31004572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>
              <a:buFont typeface="Calibri" panose="020F0502020204030204" pitchFamily="34" charset="0"/>
              <a:buAutoNum type="arabicPeriod" startAt="20"/>
              <a:defRPr/>
            </a:pPr>
            <a:r>
              <a:rPr lang="en-US" altLang="en-US" b="1" dirty="0" err="1">
                <a:latin typeface="Footlight MT Light" panose="0204060206030A020304" pitchFamily="18" charset="0"/>
              </a:rPr>
              <a:t>Ragaalee</a:t>
            </a:r>
            <a:r>
              <a:rPr lang="en-US" altLang="en-US" b="1" dirty="0">
                <a:latin typeface="Footlight MT Light" panose="0204060206030A020304" pitchFamily="18" charset="0"/>
              </a:rPr>
              <a:t> </a:t>
            </a:r>
            <a:r>
              <a:rPr lang="en-US" altLang="en-US" b="1" dirty="0" err="1">
                <a:latin typeface="Footlight MT Light" panose="0204060206030A020304" pitchFamily="18" charset="0"/>
              </a:rPr>
              <a:t>Ogeessa</a:t>
            </a:r>
            <a:r>
              <a:rPr lang="en-US" altLang="en-US" b="1" dirty="0">
                <a:latin typeface="Footlight MT Light" panose="0204060206030A020304" pitchFamily="18" charset="0"/>
              </a:rPr>
              <a:t> </a:t>
            </a:r>
            <a:r>
              <a:rPr lang="en-US" altLang="en-US" b="1" dirty="0" err="1">
                <a:latin typeface="Footlight MT Light" panose="0204060206030A020304" pitchFamily="18" charset="0"/>
              </a:rPr>
              <a:t>Seeraa</a:t>
            </a:r>
            <a:r>
              <a:rPr lang="en-US" altLang="en-US" b="1" dirty="0">
                <a:latin typeface="Footlight MT Light" panose="0204060206030A020304" pitchFamily="18" charset="0"/>
              </a:rPr>
              <a:t> </a:t>
            </a:r>
            <a:r>
              <a:rPr lang="en-US" altLang="en-US" b="1" dirty="0" err="1">
                <a:latin typeface="Footlight MT Light" panose="0204060206030A020304" pitchFamily="18" charset="0"/>
              </a:rPr>
              <a:t>Ta’anii</a:t>
            </a:r>
            <a:r>
              <a:rPr lang="en-US" altLang="en-US" b="1" dirty="0">
                <a:latin typeface="Footlight MT Light" panose="0204060206030A020304" pitchFamily="18" charset="0"/>
              </a:rPr>
              <a:t> </a:t>
            </a:r>
            <a:r>
              <a:rPr lang="en-US" altLang="en-US" b="1" dirty="0" err="1">
                <a:latin typeface="Footlight MT Light" panose="0204060206030A020304" pitchFamily="18" charset="0"/>
              </a:rPr>
              <a:t>Qacaramuuf</a:t>
            </a:r>
            <a:r>
              <a:rPr lang="en-US" altLang="en-US" b="1" dirty="0">
                <a:latin typeface="Footlight MT Light" panose="0204060206030A020304" pitchFamily="18" charset="0"/>
              </a:rPr>
              <a:t> </a:t>
            </a:r>
            <a:r>
              <a:rPr lang="en-US" altLang="en-US" b="1" dirty="0" err="1">
                <a:latin typeface="Footlight MT Light" panose="0204060206030A020304" pitchFamily="18" charset="0"/>
              </a:rPr>
              <a:t>Dhiyaachuu</a:t>
            </a:r>
            <a:r>
              <a:rPr lang="en-US" altLang="en-US" b="1" dirty="0">
                <a:latin typeface="Footlight MT Light" panose="0204060206030A020304" pitchFamily="18" charset="0"/>
              </a:rPr>
              <a:t> </a:t>
            </a:r>
            <a:r>
              <a:rPr lang="en-US" altLang="en-US" b="1" dirty="0" err="1">
                <a:latin typeface="Footlight MT Light" panose="0204060206030A020304" pitchFamily="18" charset="0"/>
              </a:rPr>
              <a:t>Qaban</a:t>
            </a:r>
            <a:r>
              <a:rPr lang="en-US" altLang="en-US" b="1" dirty="0">
                <a:latin typeface="Footlight MT Light" panose="0204060206030A020304" pitchFamily="18" charset="0"/>
              </a:rPr>
              <a:t> </a:t>
            </a:r>
            <a:endParaRPr lang="en-US" altLang="en-US" dirty="0">
              <a:latin typeface="Footlight MT Light" panose="0204060206030A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dirty="0" err="1">
                <a:latin typeface="Footlight MT Light" panose="0204060206030A020304" pitchFamily="18" charset="0"/>
              </a:rPr>
              <a:t>Namni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kamiyyuu</a:t>
            </a:r>
            <a:r>
              <a:rPr lang="en-US" altLang="en-US" dirty="0">
                <a:latin typeface="Footlight MT Light" panose="0204060206030A020304" pitchFamily="18" charset="0"/>
              </a:rPr>
              <a:t> mana </a:t>
            </a:r>
            <a:r>
              <a:rPr lang="en-US" altLang="en-US" dirty="0" err="1">
                <a:latin typeface="Footlight MT Light" panose="0204060206030A020304" pitchFamily="18" charset="0"/>
              </a:rPr>
              <a:t>hojii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dhaabbilee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misooma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mootumama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keessatti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ogeessa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seeraa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ta’ee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qacaramuuf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ramadamuuf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ragaaleen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armaan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gadii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dhiyeeffachuu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qaba</a:t>
            </a:r>
            <a:r>
              <a:rPr lang="en-US" altLang="en-US" dirty="0">
                <a:latin typeface="Footlight MT Light" panose="0204060206030A020304" pitchFamily="18" charset="0"/>
              </a:rPr>
              <a:t>:</a:t>
            </a:r>
          </a:p>
          <a:p>
            <a:pPr marL="457200" indent="-457200">
              <a:buFont typeface="Calibri" panose="020F0502020204030204" pitchFamily="34" charset="0"/>
              <a:buAutoNum type="arabicParenR"/>
              <a:defRPr/>
            </a:pPr>
            <a:r>
              <a:rPr lang="fi-FI" altLang="en-US" dirty="0">
                <a:latin typeface="Footlight MT Light" panose="0204060206030A020304" pitchFamily="18" charset="0"/>
              </a:rPr>
              <a:t>Ragaa barumsaa;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</a:p>
          <a:p>
            <a:pPr marL="457200" indent="-457200">
              <a:buFont typeface="Calibri" panose="020F0502020204030204" pitchFamily="34" charset="0"/>
              <a:buAutoNum type="arabicParenR"/>
              <a:defRPr/>
            </a:pP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Barumsa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seeraa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digirii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kan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eebbifame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bara 2003 fi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isaan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booda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yoo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ta’e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,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ragaa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qormaata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bahiinsa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barnoota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ol’aanaa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darbuu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isaa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agarsiisu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; </a:t>
            </a:r>
          </a:p>
          <a:p>
            <a:pPr marL="457200" indent="-457200">
              <a:buFont typeface="Calibri" panose="020F0502020204030204" pitchFamily="34" charset="0"/>
              <a:buAutoNum type="arabicParenR"/>
              <a:defRPr/>
            </a:pPr>
            <a:r>
              <a:rPr lang="en-US" altLang="en-US" dirty="0" err="1">
                <a:latin typeface="Footlight MT Light" panose="0204060206030A020304" pitchFamily="18" charset="0"/>
              </a:rPr>
              <a:t>Dhaabbata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fayyaa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beekamtii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qabu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irraa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ragaa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bu’aa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qormaata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fayyaa</a:t>
            </a:r>
            <a:r>
              <a:rPr lang="en-US" altLang="en-US" dirty="0">
                <a:latin typeface="Footlight MT Light" panose="0204060206030A020304" pitchFamily="18" charset="0"/>
              </a:rPr>
              <a:t>; </a:t>
            </a:r>
          </a:p>
          <a:p>
            <a:pPr marL="457200" indent="-457200">
              <a:buFont typeface="Calibri" panose="020F0502020204030204" pitchFamily="34" charset="0"/>
              <a:buAutoNum type="arabicParenR"/>
              <a:defRPr/>
            </a:pPr>
            <a:r>
              <a:rPr lang="en-US" altLang="en-US" dirty="0" err="1">
                <a:latin typeface="Footlight MT Light" panose="0204060206030A020304" pitchFamily="18" charset="0"/>
              </a:rPr>
              <a:t>Ragaa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yakka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irraa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bilisa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ta’uu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isaa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mirkaneessu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bu’aa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qorannoo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mallattoo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qubaa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ashaaraa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qaama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ragaa</a:t>
            </a:r>
            <a:r>
              <a:rPr lang="en-US" altLang="en-US" dirty="0">
                <a:latin typeface="Footlight MT Light" panose="0204060206030A020304" pitchFamily="18" charset="0"/>
              </a:rPr>
              <a:t> kana </a:t>
            </a:r>
            <a:r>
              <a:rPr lang="en-US" altLang="en-US" dirty="0" err="1">
                <a:latin typeface="Footlight MT Light" panose="0204060206030A020304" pitchFamily="18" charset="0"/>
              </a:rPr>
              <a:t>kennuuf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aangoo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qabu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irraa</a:t>
            </a:r>
            <a:r>
              <a:rPr lang="en-US" altLang="en-US" dirty="0">
                <a:latin typeface="Footlight MT Light" panose="0204060206030A020304" pitchFamily="18" charset="0"/>
              </a:rPr>
              <a:t>.</a:t>
            </a:r>
            <a:endParaRPr lang="en-US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3313452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>
              <a:buFont typeface="+mj-lt"/>
              <a:buAutoNum type="arabicPeriod" startAt="21"/>
              <a:defRPr/>
            </a:pPr>
            <a:r>
              <a:rPr lang="fi-FI" sz="1800" b="1" dirty="0">
                <a:latin typeface="Footlight MT Light" panose="0204060206030A020304" pitchFamily="18" charset="0"/>
              </a:rPr>
              <a:t>Kakuu Raawwachuu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457200" indent="-457200">
              <a:buFont typeface="+mj-lt"/>
              <a:buAutoNum type="arabicParenR"/>
              <a:defRPr/>
            </a:pPr>
            <a:r>
              <a:rPr lang="en-US" sz="1800" dirty="0" err="1">
                <a:latin typeface="Footlight MT Light" panose="0204060206030A020304" pitchFamily="18" charset="0"/>
              </a:rPr>
              <a:t>Namni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ogeessa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seeraa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ta’ee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qacaramu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kamiyyuu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hojii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jalqabuun</a:t>
            </a:r>
            <a:r>
              <a:rPr lang="en-US" sz="1800" dirty="0">
                <a:latin typeface="Footlight MT Light" panose="0204060206030A020304" pitchFamily="18" charset="0"/>
              </a:rPr>
              <a:t> dura </a:t>
            </a:r>
            <a:r>
              <a:rPr lang="en-US" sz="1800" dirty="0" err="1">
                <a:latin typeface="Footlight MT Light" panose="0204060206030A020304" pitchFamily="18" charset="0"/>
              </a:rPr>
              <a:t>kakuu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itti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aanu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raawwachuu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qaba</a:t>
            </a:r>
            <a:r>
              <a:rPr lang="en-US" sz="1800" dirty="0">
                <a:latin typeface="Footlight MT Light" panose="0204060206030A020304" pitchFamily="18" charset="0"/>
              </a:rPr>
              <a:t>.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i="1" dirty="0">
                <a:latin typeface="Footlight MT Light" panose="0204060206030A020304" pitchFamily="18" charset="0"/>
              </a:rPr>
              <a:t>Ani_________, </a:t>
            </a:r>
            <a:r>
              <a:rPr lang="en-US" sz="1800" i="1" dirty="0" err="1">
                <a:latin typeface="Footlight MT Light" panose="0204060206030A020304" pitchFamily="18" charset="0"/>
              </a:rPr>
              <a:t>guyyaa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har’aa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ogeessa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seeraa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ta’ee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yemmuun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qacaramu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biyyaafi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Naannoo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kootiif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amanamaa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ta’uuf</a:t>
            </a:r>
            <a:r>
              <a:rPr lang="en-US" sz="1800" i="1" dirty="0">
                <a:latin typeface="Footlight MT Light" panose="0204060206030A020304" pitchFamily="18" charset="0"/>
              </a:rPr>
              <a:t>, </a:t>
            </a:r>
            <a:r>
              <a:rPr lang="en-US" sz="1800" i="1" dirty="0" err="1">
                <a:latin typeface="Footlight MT Light" panose="0204060206030A020304" pitchFamily="18" charset="0"/>
              </a:rPr>
              <a:t>heeraafi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seerota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mootumma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Federaalaafi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Naannichaa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1800" i="1" dirty="0" err="1">
                <a:latin typeface="Footlight MT Light" panose="0204060206030A020304" pitchFamily="18" charset="0"/>
              </a:rPr>
              <a:t>kabajee</a:t>
            </a:r>
            <a:r>
              <a:rPr lang="en-US" sz="18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kabachiisuun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ol’aantummaan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seeraa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akka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mirkanaa’u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hojjechuuf</a:t>
            </a:r>
            <a:r>
              <a:rPr lang="en-US" sz="2000" i="1" dirty="0">
                <a:latin typeface="Footlight MT Light" panose="0204060206030A020304" pitchFamily="18" charset="0"/>
              </a:rPr>
              <a:t>, </a:t>
            </a:r>
            <a:r>
              <a:rPr lang="en-US" sz="2000" i="1" dirty="0" err="1">
                <a:latin typeface="Footlight MT Light" panose="0204060206030A020304" pitchFamily="18" charset="0"/>
              </a:rPr>
              <a:t>duudhaalee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naamusa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ogummaa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ogeessa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seeraa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kabajuun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hojii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koo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akkaataa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seeraatiin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qofa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ittigaafatamummaa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ol’aanaadhaan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raawwachuuf</a:t>
            </a:r>
            <a:r>
              <a:rPr lang="en-US" sz="2000" i="1" dirty="0">
                <a:latin typeface="Footlight MT Light" panose="0204060206030A020304" pitchFamily="18" charset="0"/>
              </a:rPr>
              <a:t>, </a:t>
            </a:r>
            <a:r>
              <a:rPr lang="en-US" sz="2000" i="1" dirty="0" err="1">
                <a:latin typeface="Footlight MT Light" panose="0204060206030A020304" pitchFamily="18" charset="0"/>
              </a:rPr>
              <a:t>dantaa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hariiroo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hawaasaa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ummataafi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mootummaa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kabajuufi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kabachiisuuf</a:t>
            </a:r>
            <a:r>
              <a:rPr lang="en-US" sz="2000" i="1" dirty="0">
                <a:latin typeface="Footlight MT Light" panose="0204060206030A020304" pitchFamily="18" charset="0"/>
              </a:rPr>
              <a:t>, </a:t>
            </a:r>
            <a:r>
              <a:rPr lang="en-US" sz="2000" i="1" dirty="0" err="1">
                <a:latin typeface="Footlight MT Light" panose="0204060206030A020304" pitchFamily="18" charset="0"/>
              </a:rPr>
              <a:t>kabaja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ogummaa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koofi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icciitii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hojii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eeguun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dhiibbaa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tokko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malee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amanamummaan</a:t>
            </a:r>
            <a:r>
              <a:rPr lang="en-US" sz="2000" i="1" dirty="0">
                <a:latin typeface="Footlight MT Light" panose="0204060206030A020304" pitchFamily="18" charset="0"/>
              </a:rPr>
              <a:t>, </a:t>
            </a:r>
            <a:r>
              <a:rPr lang="en-US" sz="2000" i="1" dirty="0" err="1">
                <a:latin typeface="Footlight MT Light" panose="0204060206030A020304" pitchFamily="18" charset="0"/>
              </a:rPr>
              <a:t>haqummaan</a:t>
            </a:r>
            <a:r>
              <a:rPr lang="en-US" sz="2000" i="1" dirty="0">
                <a:latin typeface="Footlight MT Light" panose="0204060206030A020304" pitchFamily="18" charset="0"/>
              </a:rPr>
              <a:t>, </a:t>
            </a:r>
            <a:r>
              <a:rPr lang="en-US" sz="2000" i="1" dirty="0" err="1">
                <a:latin typeface="Footlight MT Light" panose="0204060206030A020304" pitchFamily="18" charset="0"/>
              </a:rPr>
              <a:t>gahumsaan</a:t>
            </a:r>
            <a:r>
              <a:rPr lang="en-US" sz="2000" i="1" dirty="0">
                <a:latin typeface="Footlight MT Light" panose="0204060206030A020304" pitchFamily="18" charset="0"/>
              </a:rPr>
              <a:t>, </a:t>
            </a:r>
            <a:r>
              <a:rPr lang="en-US" sz="2000" i="1" dirty="0" err="1">
                <a:latin typeface="Footlight MT Light" panose="0204060206030A020304" pitchFamily="18" charset="0"/>
              </a:rPr>
              <a:t>sodaa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yookiin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loogii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tokko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malee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hojii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koo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raawwachuuf</a:t>
            </a:r>
            <a:r>
              <a:rPr lang="en-US" sz="2000" i="1" dirty="0">
                <a:latin typeface="Footlight MT Light" panose="0204060206030A020304" pitchFamily="18" charset="0"/>
              </a:rPr>
              <a:t> </a:t>
            </a:r>
            <a:r>
              <a:rPr lang="en-US" sz="2000" i="1" dirty="0" err="1">
                <a:latin typeface="Footlight MT Light" panose="0204060206030A020304" pitchFamily="18" charset="0"/>
              </a:rPr>
              <a:t>waadaa</a:t>
            </a:r>
            <a:r>
              <a:rPr lang="en-US" sz="2000" i="1" dirty="0">
                <a:latin typeface="Footlight MT Light" panose="0204060206030A020304" pitchFamily="18" charset="0"/>
              </a:rPr>
              <a:t> nan </a:t>
            </a:r>
            <a:r>
              <a:rPr lang="en-US" sz="2000" i="1" dirty="0" err="1">
                <a:latin typeface="Footlight MT Light" panose="0204060206030A020304" pitchFamily="18" charset="0"/>
              </a:rPr>
              <a:t>seena</a:t>
            </a:r>
            <a:r>
              <a:rPr lang="en-US" sz="2000" i="1" dirty="0">
                <a:latin typeface="Footlight MT Light" panose="0204060206030A020304" pitchFamily="18" charset="0"/>
              </a:rPr>
              <a:t>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>
              <a:buFont typeface="+mj-lt"/>
              <a:buAutoNum type="arabicParenR" startAt="2"/>
              <a:defRPr/>
            </a:pPr>
            <a:r>
              <a:rPr lang="fi-FI" sz="2000" dirty="0">
                <a:latin typeface="Footlight MT Light" panose="0204060206030A020304" pitchFamily="18" charset="0"/>
              </a:rPr>
              <a:t>ogeessichaa keessa taa’uu</a:t>
            </a:r>
            <a:r>
              <a:rPr lang="en-US" sz="2000" dirty="0" err="1">
                <a:latin typeface="Footlight MT Light" panose="0204060206030A020304" pitchFamily="18" charset="0"/>
              </a:rPr>
              <a:t>Namni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kakuu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Keewwata</a:t>
            </a:r>
            <a:r>
              <a:rPr lang="en-US" sz="2000" dirty="0">
                <a:latin typeface="Footlight MT Light" panose="0204060206030A020304" pitchFamily="18" charset="0"/>
              </a:rPr>
              <a:t> kana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Keewwata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xiqqaa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1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jalatti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ibsame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raawwachuuf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hayyamamaa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hin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taane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kamiyyuu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ogeessa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seeraa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ta’ee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hin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qacaramu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;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qacarriin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isaas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ni</a:t>
            </a: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haqam</a:t>
            </a:r>
            <a:r>
              <a:rPr lang="en-US" sz="2000" dirty="0" err="1">
                <a:latin typeface="Footlight MT Light" panose="0204060206030A020304" pitchFamily="18" charset="0"/>
              </a:rPr>
              <a:t>a</a:t>
            </a:r>
            <a:r>
              <a:rPr lang="en-US" sz="2000" dirty="0">
                <a:latin typeface="Footlight MT Light" panose="0204060206030A020304" pitchFamily="18" charset="0"/>
              </a:rPr>
              <a:t>.</a:t>
            </a:r>
          </a:p>
          <a:p>
            <a:pPr marL="457200" indent="-457200">
              <a:buFont typeface="+mj-lt"/>
              <a:buAutoNum type="arabicParenR" startAt="2"/>
              <a:defRPr/>
            </a:pPr>
            <a:r>
              <a:rPr lang="fi-FI" sz="2000" dirty="0">
                <a:latin typeface="Footlight MT Light" panose="0204060206030A020304" pitchFamily="18" charset="0"/>
              </a:rPr>
              <a:t>Kakuun raawwatame ogeessa seeraa kakuu raawwateen mallattaa’ee galmee dhuunfaa  qaba. 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7930003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22"/>
              <a:defRPr/>
            </a:pPr>
            <a:r>
              <a:rPr lang="en-US" sz="2800" b="1" dirty="0" err="1">
                <a:latin typeface="Footlight MT Light" panose="0204060206030A020304" pitchFamily="18" charset="0"/>
              </a:rPr>
              <a:t>Mindaafi</a:t>
            </a:r>
            <a:r>
              <a:rPr lang="en-US" sz="2800" b="1" dirty="0">
                <a:latin typeface="Footlight MT Light" panose="0204060206030A020304" pitchFamily="18" charset="0"/>
              </a:rPr>
              <a:t> </a:t>
            </a:r>
            <a:r>
              <a:rPr lang="en-US" sz="2800" b="1" dirty="0" err="1">
                <a:latin typeface="Footlight MT Light" panose="0204060206030A020304" pitchFamily="18" charset="0"/>
              </a:rPr>
              <a:t>Faayidaa</a:t>
            </a:r>
            <a:r>
              <a:rPr lang="en-US" sz="2800" b="1" dirty="0">
                <a:latin typeface="Footlight MT Light" panose="0204060206030A020304" pitchFamily="18" charset="0"/>
              </a:rPr>
              <a:t> </a:t>
            </a:r>
            <a:r>
              <a:rPr lang="en-US" sz="2800" b="1" dirty="0" err="1">
                <a:latin typeface="Footlight MT Light" panose="0204060206030A020304" pitchFamily="18" charset="0"/>
              </a:rPr>
              <a:t>Ogeessa</a:t>
            </a:r>
            <a:r>
              <a:rPr lang="en-US" sz="2800" b="1" dirty="0">
                <a:latin typeface="Footlight MT Light" panose="0204060206030A020304" pitchFamily="18" charset="0"/>
              </a:rPr>
              <a:t> </a:t>
            </a:r>
            <a:r>
              <a:rPr lang="en-US" sz="2800" b="1" dirty="0" err="1">
                <a:latin typeface="Footlight MT Light" panose="0204060206030A020304" pitchFamily="18" charset="0"/>
              </a:rPr>
              <a:t>Seeraa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Mindaafi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faayidaa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ogeessa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seeraa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kan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murtaa’u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qorannoo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Biirichi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gaggeessu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irratti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hundaa’ee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ta’a</a:t>
            </a:r>
            <a:r>
              <a:rPr lang="en-US" sz="2800" dirty="0">
                <a:solidFill>
                  <a:srgbClr val="FF0000"/>
                </a:solidFill>
                <a:latin typeface="Footlight MT Light" panose="0204060206030A020304" pitchFamily="18" charset="0"/>
              </a:rPr>
              <a:t>.</a:t>
            </a:r>
            <a:endParaRPr lang="en-US" sz="1600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en-US" sz="2800" dirty="0" err="1">
                <a:latin typeface="Footlight MT Light" panose="0204060206030A020304" pitchFamily="18" charset="0"/>
              </a:rPr>
              <a:t>Keewwata</a:t>
            </a:r>
            <a:r>
              <a:rPr lang="en-US" sz="2800" dirty="0">
                <a:latin typeface="Footlight MT Light" panose="0204060206030A020304" pitchFamily="18" charset="0"/>
              </a:rPr>
              <a:t> kana </a:t>
            </a:r>
            <a:r>
              <a:rPr lang="en-US" sz="2800" dirty="0" err="1">
                <a:latin typeface="Footlight MT Light" panose="0204060206030A020304" pitchFamily="18" charset="0"/>
              </a:rPr>
              <a:t>Keewwata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xiqqaa</a:t>
            </a:r>
            <a:r>
              <a:rPr lang="en-US" sz="2800" dirty="0">
                <a:latin typeface="Footlight MT Light" panose="0204060206030A020304" pitchFamily="18" charset="0"/>
              </a:rPr>
              <a:t> 1 </a:t>
            </a:r>
            <a:r>
              <a:rPr lang="en-US" sz="2800" dirty="0" err="1">
                <a:latin typeface="Footlight MT Light" panose="0204060206030A020304" pitchFamily="18" charset="0"/>
              </a:rPr>
              <a:t>jalatti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kan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tumame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akkuma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jirutti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ta’ee</a:t>
            </a:r>
            <a:r>
              <a:rPr lang="en-US" sz="2800" dirty="0">
                <a:latin typeface="Footlight MT Light" panose="0204060206030A020304" pitchFamily="18" charset="0"/>
              </a:rPr>
              <a:t>, </a:t>
            </a:r>
            <a:r>
              <a:rPr lang="en-US" sz="2800" dirty="0" err="1">
                <a:latin typeface="Footlight MT Light" panose="0204060206030A020304" pitchFamily="18" charset="0"/>
              </a:rPr>
              <a:t>mindaafi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faayidaan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ogeessa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seeraa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mindaafi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faayidaa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sadarkaa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gita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hojii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ijoo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isa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ol’aanaa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mana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hojii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sz="2800" dirty="0">
                <a:latin typeface="Footlight MT Light" panose="0204060206030A020304" pitchFamily="18" charset="0"/>
              </a:rPr>
              <a:t>, </a:t>
            </a:r>
            <a:r>
              <a:rPr lang="en-US" sz="2800" dirty="0" err="1">
                <a:latin typeface="Footlight MT Light" panose="0204060206030A020304" pitchFamily="18" charset="0"/>
              </a:rPr>
              <a:t>dhaabbata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misooma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mootummaa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yookiin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jaarmiyaa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ummataa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ogeesichi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keessatti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hojjetuu</a:t>
            </a:r>
            <a:r>
              <a:rPr lang="en-US" sz="2800" dirty="0">
                <a:latin typeface="Footlight MT Light" panose="0204060206030A020304" pitchFamily="18" charset="0"/>
              </a:rPr>
              <a:t> gadi </a:t>
            </a:r>
            <a:r>
              <a:rPr lang="en-US" sz="2800" dirty="0" err="1">
                <a:latin typeface="Footlight MT Light" panose="0204060206030A020304" pitchFamily="18" charset="0"/>
              </a:rPr>
              <a:t>ta’uu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hin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qabu</a:t>
            </a:r>
            <a:r>
              <a:rPr lang="en-US" sz="2800" dirty="0">
                <a:latin typeface="Footlight MT Light" panose="0204060206030A020304" pitchFamily="18" charset="0"/>
              </a:rPr>
              <a:t>.</a:t>
            </a:r>
            <a:endParaRPr lang="en-US" sz="16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877924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algn="just">
              <a:buFont typeface="+mj-lt"/>
              <a:buAutoNum type="arabicPeriod" startAt="23"/>
              <a:defRPr/>
            </a:pPr>
            <a:r>
              <a:rPr lang="en-US" sz="2800" b="1" dirty="0" err="1">
                <a:latin typeface="Footlight MT Light" panose="0204060206030A020304" pitchFamily="18" charset="0"/>
              </a:rPr>
              <a:t>Amanamummaa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2800" dirty="0" err="1">
                <a:latin typeface="Footlight MT Light" panose="0204060206030A020304" pitchFamily="18" charset="0"/>
              </a:rPr>
              <a:t>Ogeessi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Seeraa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kamiyyuu</a:t>
            </a:r>
            <a:r>
              <a:rPr lang="en-US" sz="2800" dirty="0">
                <a:latin typeface="Footlight MT Light" panose="0204060206030A020304" pitchFamily="18" charset="0"/>
              </a:rPr>
              <a:t>:</a:t>
            </a:r>
          </a:p>
          <a:p>
            <a:pPr algn="just">
              <a:buFont typeface="+mj-lt"/>
              <a:buAutoNum type="arabicParenR"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amaanaa sababa ogummaa isaatiin itti kenname eeguu;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hojii isaa seeraafi hojmaata mana hojii isaa bu’uura godhachuun raawwachuu;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Dhimmoota hariiroo hawaasaa dantaa ummataafi mootummaatiin walqabatee gochi seeraan alaa raawwatamuu isaa yoo beeke yookiin arge ittigaafatamaa hojii dhiyoo yookiin </a:t>
            </a:r>
            <a:r>
              <a:rPr lang="en-GB" sz="2800" dirty="0" err="1">
                <a:latin typeface="Footlight MT Light" panose="0204060206030A020304" pitchFamily="18" charset="0"/>
              </a:rPr>
              <a:t>caasaa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Biirichaa</a:t>
            </a:r>
            <a:r>
              <a:rPr lang="x-none" sz="2800" dirty="0">
                <a:latin typeface="Footlight MT Light" panose="0204060206030A020304" pitchFamily="18" charset="0"/>
              </a:rPr>
              <a:t> sadarkaa isaatti jiru barreeffamaan beeksisuu qaba.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altLang="en-US" sz="1600" b="1" dirty="0" err="1">
                <a:latin typeface="Footlight MT Light" panose="0204060206030A020304" pitchFamily="18" charset="0"/>
              </a:rPr>
              <a:t>Kutaa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Xiqqaa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Lama</a:t>
            </a:r>
            <a:br>
              <a:rPr lang="en-US" altLang="en-US" sz="1600" dirty="0">
                <a:latin typeface="Footlight MT Light" panose="0204060206030A020304" pitchFamily="18" charset="0"/>
              </a:rPr>
            </a:br>
            <a:r>
              <a:rPr lang="fi-FI" altLang="en-US" sz="1600" b="1" dirty="0">
                <a:latin typeface="Footlight MT Light" panose="0204060206030A020304" pitchFamily="18" charset="0"/>
              </a:rPr>
              <a:t>Qajeeltoo Naamusa Ogummaa Ogeessa</a:t>
            </a:r>
            <a:r>
              <a:rPr lang="fi-FI" altLang="en-US" sz="1600" dirty="0">
                <a:latin typeface="Footlight MT Light" panose="0204060206030A020304" pitchFamily="18" charset="0"/>
              </a:rPr>
              <a:t> </a:t>
            </a:r>
            <a:r>
              <a:rPr lang="fi-FI" altLang="en-US" sz="1600" b="1" dirty="0">
                <a:latin typeface="Footlight MT Light" panose="0204060206030A020304" pitchFamily="18" charset="0"/>
              </a:rPr>
              <a:t>Seeraa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413587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algn="just">
              <a:buFont typeface="+mj-lt"/>
              <a:buAutoNum type="arabicPeriod" startAt="24"/>
              <a:defRPr/>
            </a:pPr>
            <a:r>
              <a:rPr lang="x-none" sz="2800" b="1" dirty="0">
                <a:latin typeface="Footlight MT Light" panose="0204060206030A020304" pitchFamily="18" charset="0"/>
              </a:rPr>
              <a:t>Haqummaa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Ogeessi Seeraa kamiyyuu: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waadaa seene kabajee haqaan haqaaf hojjechuu;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gocha waliin dhahuu irraa bilisa ta’uu;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Waliigaltee yommuu wixineessu, himannaafi deebii yoo dhiyeessuufi falmu dhugaafi ragaa qabatamaa irratti hundaa’u; fi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Yeroo hundumaa dantaa hariiroo hawaasaa ummataafi mootummaa kabachiisuuf tattaaffii barbaachiisu taasisuu qaba</a:t>
            </a:r>
            <a:r>
              <a:rPr lang="x-none" sz="2800" b="1" dirty="0">
                <a:latin typeface="Footlight MT Light" panose="0204060206030A020304" pitchFamily="18" charset="0"/>
              </a:rPr>
              <a:t>. 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21449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algn="just">
              <a:buFont typeface="+mj-lt"/>
              <a:buAutoNum type="arabicPeriod" startAt="25"/>
              <a:defRPr/>
            </a:pPr>
            <a:r>
              <a:rPr lang="x-none" sz="2000" b="1" dirty="0">
                <a:latin typeface="Footlight MT Light" panose="0204060206030A020304" pitchFamily="18" charset="0"/>
              </a:rPr>
              <a:t>Al-Loogummaa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Ogeessi Seeraa kamiyyuu hojii ogummaa isaa yemmuu raawwatu gartummaafi loogii bifa kamiyyuu irraa walaba ta’ee seera qofa bu’uura godhachuun hojjechuu qaba.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eriod" startAt="26"/>
              <a:defRPr/>
            </a:pPr>
            <a:r>
              <a:rPr lang="x-none" sz="2000" b="1" dirty="0">
                <a:latin typeface="Footlight MT Light" panose="0204060206030A020304" pitchFamily="18" charset="0"/>
              </a:rPr>
              <a:t>Ejjennoo Qabaachuu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Ogeessi Seeraa kamiyyuu hojii ogummaa isaatiin walqabatee: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Dhimma itti amaneef hanga dhumaatti ejjannoo cimaa qabaachuu;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Gorsa seeraa sirriifi madaalawaa ta’e kennuu;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Yeroo ragaafi odeeffannoo sassaabuu akkasumas falmii gaggeessu mirgoota namoota kabajuu; 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Namni kamiyyuu hojii isaa keessa seenee dhiibbaa hin malle akka geessisu hayyamuu hin qabu.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7017479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>
              <a:buFont typeface="+mj-lt"/>
              <a:buAutoNum type="arabicPeriod" startAt="27"/>
              <a:defRPr/>
            </a:pPr>
            <a:r>
              <a:rPr lang="x-none" sz="2000" b="1" dirty="0">
                <a:latin typeface="Footlight MT Light" panose="0204060206030A020304" pitchFamily="18" charset="0"/>
              </a:rPr>
              <a:t>Iftoomina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Ogeessi Seeraa kamiyyuu dhimma hojii isaatiin walqabatee tajaajilamtoota, miiltoo hojii, hooggansa mana hojii isaafi </a:t>
            </a:r>
            <a:r>
              <a:rPr lang="en-US" sz="2000" dirty="0" err="1">
                <a:latin typeface="Footlight MT Light" panose="0204060206030A020304" pitchFamily="18" charset="0"/>
              </a:rPr>
              <a:t>Biirichaaf</a:t>
            </a:r>
            <a:r>
              <a:rPr lang="x-none" sz="2000" dirty="0">
                <a:latin typeface="Footlight MT Light" panose="0204060206030A020304" pitchFamily="18" charset="0"/>
              </a:rPr>
              <a:t> odeeffannoo guutuu, sirriifi ifa ta’e kennuu qaba.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457200" indent="-457200">
              <a:buFont typeface="+mj-lt"/>
              <a:buAutoNum type="arabicPeriod" startAt="28"/>
              <a:defRPr/>
            </a:pPr>
            <a:r>
              <a:rPr lang="en-US" sz="2000" b="1" dirty="0" err="1">
                <a:latin typeface="Footlight MT Light" panose="0204060206030A020304" pitchFamily="18" charset="0"/>
              </a:rPr>
              <a:t>Icciitii</a:t>
            </a:r>
            <a:r>
              <a:rPr lang="en-US" sz="2000" b="1" dirty="0">
                <a:latin typeface="Footlight MT Light" panose="0204060206030A020304" pitchFamily="18" charset="0"/>
              </a:rPr>
              <a:t> </a:t>
            </a:r>
            <a:r>
              <a:rPr lang="en-US" sz="2000" b="1" dirty="0" err="1">
                <a:latin typeface="Footlight MT Light" panose="0204060206030A020304" pitchFamily="18" charset="0"/>
              </a:rPr>
              <a:t>Eeguu</a:t>
            </a:r>
            <a:endParaRPr lang="en-US" sz="2000" dirty="0">
              <a:latin typeface="Footlight MT Light" panose="0204060206030A020304" pitchFamily="18" charset="0"/>
            </a:endParaRPr>
          </a:p>
          <a:p>
            <a:pPr>
              <a:buFont typeface="+mj-lt"/>
              <a:buAutoNum type="arabicParenR"/>
              <a:defRPr/>
            </a:pPr>
            <a:r>
              <a:rPr lang="en-US" sz="2000" dirty="0" err="1">
                <a:latin typeface="Footlight MT Light" panose="0204060206030A020304" pitchFamily="18" charset="0"/>
              </a:rPr>
              <a:t>Ogeessi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Seeraa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kamiyyuu</a:t>
            </a:r>
            <a:r>
              <a:rPr lang="en-US" sz="2000" dirty="0">
                <a:latin typeface="Footlight MT Light" panose="0204060206030A020304" pitchFamily="18" charset="0"/>
              </a:rPr>
              <a:t>:</a:t>
            </a:r>
          </a:p>
          <a:p>
            <a:pPr marL="857250" lvl="1" indent="-457200">
              <a:buFont typeface="+mj-lt"/>
              <a:buAutoNum type="alphaL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odeeffannoo yookiin ragaa sababa hojii isaatiin argate hojii idilee isaa karaa seera qabeessa ta’een raawwachuuf barbaachisaa yoo ta’e malee icciitii eeguu qaba;</a:t>
            </a:r>
            <a:endParaRPr lang="en-US" sz="1050" dirty="0">
              <a:latin typeface="Footlight MT Light" panose="0204060206030A020304" pitchFamily="18" charset="0"/>
            </a:endParaRPr>
          </a:p>
          <a:p>
            <a:pPr marL="857250" lvl="1" indent="-457200">
              <a:buFont typeface="+mj-lt"/>
              <a:buAutoNum type="alphaL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dhimma sassaabbii ragaafi odeeffannoo yookiin himannaan isaa hin xumuramneefi adeemsa murtii haqaa gufachiisuu danda’u irratti ibsa kennuu yookiin maxxansuu yookiin dabarsuu irraa of qusachuu;</a:t>
            </a:r>
            <a:endParaRPr lang="en-US" sz="1050" dirty="0">
              <a:latin typeface="Footlight MT Light" panose="0204060206030A020304" pitchFamily="18" charset="0"/>
            </a:endParaRPr>
          </a:p>
          <a:p>
            <a:pPr marL="857250" lvl="1" indent="-457200">
              <a:buFont typeface="+mj-lt"/>
              <a:buAutoNum type="alphaL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Mana hojii isaa erga gadi lakkisee yookiin iddoo biraatti erga jijjiiramee boodas sababa hojiitiin yookiin haala biroo kamiiniyyuu icciitiiwwan beeke eeguu qaba.</a:t>
            </a:r>
            <a:endParaRPr lang="en-US" sz="1050" dirty="0">
              <a:latin typeface="Footlight MT Light" panose="0204060206030A020304" pitchFamily="18" charset="0"/>
            </a:endParaRPr>
          </a:p>
          <a:p>
            <a:pPr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Keewwata kana Keewwata xiqqaa 1 jalatti kan tumame jiraatus</a:t>
            </a:r>
            <a:r>
              <a:rPr lang="en-GB" sz="2000" dirty="0">
                <a:latin typeface="Footlight MT Light" panose="0204060206030A020304" pitchFamily="18" charset="0"/>
              </a:rPr>
              <a:t>,</a:t>
            </a:r>
            <a:r>
              <a:rPr lang="x-none" sz="2000" dirty="0">
                <a:latin typeface="Footlight MT Light" panose="0204060206030A020304" pitchFamily="18" charset="0"/>
              </a:rPr>
              <a:t> balleessaa saaxiluuf jecha qaama dhimmi ilaaluuf odeeffannoowwan icciitummaa qaban beeksisuun akka icciitii baasuutti hin ilaalamu.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873006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29"/>
              <a:defRPr/>
            </a:pPr>
            <a:r>
              <a:rPr lang="x-none" sz="2000" b="1" dirty="0">
                <a:latin typeface="Footlight MT Light" panose="0204060206030A020304" pitchFamily="18" charset="0"/>
              </a:rPr>
              <a:t>Ittigaafatamummaa 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Ogeessi Seeraa kamiyyuu qajeeltoowwan naamusaa darbuudhaan badii raawwatuuf kan ittigaafatamu ta’a.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eriod" startAt="30"/>
              <a:defRPr/>
            </a:pPr>
            <a:r>
              <a:rPr lang="x-none" sz="2000" b="1" dirty="0">
                <a:latin typeface="Footlight MT Light" panose="0204060206030A020304" pitchFamily="18" charset="0"/>
              </a:rPr>
              <a:t>Dantaa Ummataafi Mootummaaf Dursa Kennuu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Ogeessi Seeraa kamiyyuu: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h</a:t>
            </a:r>
            <a:r>
              <a:rPr lang="fi-FI" sz="2000" dirty="0">
                <a:latin typeface="Footlight MT Light" panose="0204060206030A020304" pitchFamily="18" charset="0"/>
              </a:rPr>
              <a:t>umnaafi dandeettii qabuun dantaa hariiroo hawaasaa mootummaafi ummataa kabachiisuuf tattaaffii taasisuu; 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faayidaa dhuunfaa isaa, kan maatii isaa, kan qaama yookiin garee biroo osoo hin taane faayidaa ummataafi mootummaa bu’uura godhachuun hojii isaa raawwachuu; fi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Hojiiwwan biroo hojii idilee isaatiin walitti bu’uu danda’an kamiyyuu hojjechuu irraa of qusachuu qaba.</a:t>
            </a: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6057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1200" dirty="0" err="1">
                <a:latin typeface="Footlight MT Light" panose="0204060206030A020304" pitchFamily="18" charset="0"/>
              </a:rPr>
              <a:t>Dambichi</a:t>
            </a:r>
            <a:r>
              <a:rPr lang="en-US" sz="1200" dirty="0">
                <a:latin typeface="Footlight MT Light" panose="0204060206030A020304" pitchFamily="18" charset="0"/>
              </a:rPr>
              <a:t> </a:t>
            </a:r>
            <a:r>
              <a:rPr lang="en-US" sz="1200" dirty="0" err="1">
                <a:latin typeface="Footlight MT Light" panose="0204060206030A020304" pitchFamily="18" charset="0"/>
              </a:rPr>
              <a:t>qabiyyee</a:t>
            </a:r>
            <a:r>
              <a:rPr lang="en-US" sz="1200" dirty="0">
                <a:latin typeface="Footlight MT Light" panose="0204060206030A020304" pitchFamily="18" charset="0"/>
              </a:rPr>
              <a:t> </a:t>
            </a:r>
            <a:r>
              <a:rPr lang="en-US" sz="1200" dirty="0" err="1">
                <a:latin typeface="Footlight MT Light" panose="0204060206030A020304" pitchFamily="18" charset="0"/>
              </a:rPr>
              <a:t>armaan</a:t>
            </a:r>
            <a:r>
              <a:rPr lang="en-US" sz="1200" dirty="0">
                <a:latin typeface="Footlight MT Light" panose="0204060206030A020304" pitchFamily="18" charset="0"/>
              </a:rPr>
              <a:t> </a:t>
            </a:r>
            <a:r>
              <a:rPr lang="en-US" sz="1200" dirty="0" err="1">
                <a:latin typeface="Footlight MT Light" panose="0204060206030A020304" pitchFamily="18" charset="0"/>
              </a:rPr>
              <a:t>gadii</a:t>
            </a:r>
            <a:r>
              <a:rPr lang="en-US" sz="1200" dirty="0">
                <a:latin typeface="Footlight MT Light" panose="0204060206030A020304" pitchFamily="18" charset="0"/>
              </a:rPr>
              <a:t> </a:t>
            </a:r>
            <a:r>
              <a:rPr lang="en-US" sz="1200" dirty="0" err="1">
                <a:latin typeface="Footlight MT Light" panose="0204060206030A020304" pitchFamily="18" charset="0"/>
              </a:rPr>
              <a:t>qaba</a:t>
            </a:r>
            <a:r>
              <a:rPr lang="en-US" sz="1200" dirty="0">
                <a:latin typeface="Footlight MT Light" panose="0204060206030A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sz="1200" dirty="0">
                <a:latin typeface="Footlight MT Light" panose="0204060206030A020304" pitchFamily="18" charset="0"/>
              </a:rPr>
              <a:t> </a:t>
            </a:r>
            <a:r>
              <a:rPr lang="en-US" sz="1200" dirty="0" err="1">
                <a:latin typeface="Footlight MT Light" panose="0204060206030A020304" pitchFamily="18" charset="0"/>
              </a:rPr>
              <a:t>Kutaalee</a:t>
            </a:r>
            <a:r>
              <a:rPr lang="en-US" sz="1200" dirty="0">
                <a:latin typeface="Footlight MT Light" panose="0204060206030A020304" pitchFamily="18" charset="0"/>
              </a:rPr>
              <a:t> </a:t>
            </a:r>
            <a:r>
              <a:rPr lang="en-US" sz="1200" dirty="0" err="1">
                <a:latin typeface="Footlight MT Light" panose="0204060206030A020304" pitchFamily="18" charset="0"/>
              </a:rPr>
              <a:t>gurguddoo</a:t>
            </a:r>
            <a:r>
              <a:rPr lang="en-US" sz="1200" dirty="0">
                <a:latin typeface="Footlight MT Light" panose="0204060206030A020304" pitchFamily="18" charset="0"/>
              </a:rPr>
              <a:t> </a:t>
            </a:r>
            <a:r>
              <a:rPr lang="en-US" sz="1200" dirty="0" err="1">
                <a:latin typeface="Footlight MT Light" panose="0204060206030A020304" pitchFamily="18" charset="0"/>
              </a:rPr>
              <a:t>shan</a:t>
            </a:r>
            <a:r>
              <a:rPr lang="en-US" sz="1200" dirty="0">
                <a:latin typeface="Footlight MT Light" panose="0204060206030A020304" pitchFamily="18" charset="0"/>
              </a:rPr>
              <a:t> </a:t>
            </a:r>
            <a:r>
              <a:rPr lang="en-US" sz="1200" dirty="0" err="1">
                <a:latin typeface="Footlight MT Light" panose="0204060206030A020304" pitchFamily="18" charset="0"/>
              </a:rPr>
              <a:t>qaba</a:t>
            </a:r>
            <a:endParaRPr lang="en-US" sz="1200" dirty="0">
              <a:latin typeface="Footlight MT Light" panose="0204060206030A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sz="1400" b="1" dirty="0" err="1">
                <a:latin typeface="Footlight MT Light" panose="0204060206030A020304" pitchFamily="18" charset="0"/>
              </a:rPr>
              <a:t>Kutaa</a:t>
            </a:r>
            <a:r>
              <a:rPr lang="en-US" sz="1400" b="1" dirty="0">
                <a:latin typeface="Footlight MT Light" panose="0204060206030A020304" pitchFamily="18" charset="0"/>
              </a:rPr>
              <a:t> </a:t>
            </a:r>
            <a:r>
              <a:rPr lang="en-US" sz="1400" b="1" dirty="0" err="1">
                <a:latin typeface="Footlight MT Light" panose="0204060206030A020304" pitchFamily="18" charset="0"/>
              </a:rPr>
              <a:t>Tokko</a:t>
            </a:r>
            <a:r>
              <a:rPr lang="en-US" sz="1400" dirty="0">
                <a:latin typeface="Footlight MT Light" panose="0204060206030A020304" pitchFamily="18" charset="0"/>
              </a:rPr>
              <a:t>---</a:t>
            </a:r>
            <a:r>
              <a:rPr lang="en-US" sz="1400" b="1" dirty="0" err="1">
                <a:latin typeface="Footlight MT Light" panose="0204060206030A020304" pitchFamily="18" charset="0"/>
              </a:rPr>
              <a:t>Tumaalee</a:t>
            </a:r>
            <a:r>
              <a:rPr lang="en-US" sz="1400" b="1" dirty="0">
                <a:latin typeface="Footlight MT Light" panose="0204060206030A020304" pitchFamily="18" charset="0"/>
              </a:rPr>
              <a:t> </a:t>
            </a:r>
            <a:r>
              <a:rPr lang="en-US" sz="1400" b="1" dirty="0" err="1">
                <a:latin typeface="Footlight MT Light" panose="0204060206030A020304" pitchFamily="18" charset="0"/>
              </a:rPr>
              <a:t>Waliigalaa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en-US" sz="1200" b="1" dirty="0">
                <a:latin typeface="Footlight MT Light" panose="0204060206030A020304" pitchFamily="18" charset="0"/>
              </a:rPr>
              <a:t> </a:t>
            </a:r>
            <a:r>
              <a:rPr lang="x-none" sz="1200" dirty="0">
                <a:latin typeface="Footlight MT Light" panose="0204060206030A020304" pitchFamily="18" charset="0"/>
              </a:rPr>
              <a:t>Mata Duree Gabaabaa</a:t>
            </a:r>
            <a:endParaRPr lang="en-US" sz="1200" dirty="0">
              <a:latin typeface="Footlight MT Light" panose="0204060206030A020304" pitchFamily="18" charset="0"/>
            </a:endParaRP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en-US" sz="1200" dirty="0" err="1">
                <a:latin typeface="Footlight MT Light" panose="0204060206030A020304" pitchFamily="18" charset="0"/>
              </a:rPr>
              <a:t>Hiika</a:t>
            </a:r>
            <a:r>
              <a:rPr lang="en-US" sz="1200" dirty="0">
                <a:latin typeface="Footlight MT Light" panose="0204060206030A020304" pitchFamily="18" charset="0"/>
              </a:rPr>
              <a:t> </a:t>
            </a:r>
            <a:r>
              <a:rPr lang="en-US" sz="1200" dirty="0" err="1">
                <a:latin typeface="Footlight MT Light" panose="0204060206030A020304" pitchFamily="18" charset="0"/>
              </a:rPr>
              <a:t>Jechoota</a:t>
            </a:r>
            <a:endParaRPr lang="en-US" sz="1200" dirty="0">
              <a:latin typeface="Footlight MT Light" panose="0204060206030A020304" pitchFamily="18" charset="0"/>
            </a:endParaRP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en-US" sz="1200" dirty="0">
                <a:latin typeface="Footlight MT Light" panose="0204060206030A020304" pitchFamily="18" charset="0"/>
              </a:rPr>
              <a:t> </a:t>
            </a:r>
            <a:r>
              <a:rPr lang="x-none" sz="1200" dirty="0">
                <a:latin typeface="Footlight MT Light" panose="0204060206030A020304" pitchFamily="18" charset="0"/>
              </a:rPr>
              <a:t>Ibsa Koornayaa</a:t>
            </a:r>
            <a:endParaRPr lang="en-US" sz="1200" dirty="0">
              <a:latin typeface="Footlight MT Light" panose="0204060206030A020304" pitchFamily="18" charset="0"/>
            </a:endParaRP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en-US" sz="1200" dirty="0">
                <a:latin typeface="Footlight MT Light" panose="0204060206030A020304" pitchFamily="18" charset="0"/>
              </a:rPr>
              <a:t> </a:t>
            </a:r>
            <a:r>
              <a:rPr lang="x-none" sz="1200" dirty="0">
                <a:latin typeface="Footlight MT Light" panose="0204060206030A020304" pitchFamily="18" charset="0"/>
              </a:rPr>
              <a:t>Daangaa Raawwatiinsaa</a:t>
            </a:r>
            <a:endParaRPr lang="en-US" sz="1200" dirty="0">
              <a:latin typeface="Footlight MT Light" panose="0204060206030A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Footlight MT Light" panose="0204060206030A020304" pitchFamily="18" charset="0"/>
              </a:rPr>
              <a:t> </a:t>
            </a:r>
            <a:r>
              <a:rPr lang="fi-FI" sz="1400" b="1" dirty="0">
                <a:latin typeface="Footlight MT Light" panose="0204060206030A020304" pitchFamily="18" charset="0"/>
              </a:rPr>
              <a:t>Kutaa Lama</a:t>
            </a:r>
            <a:r>
              <a:rPr lang="en-US" sz="1400" dirty="0">
                <a:latin typeface="Footlight MT Light" panose="0204060206030A020304" pitchFamily="18" charset="0"/>
              </a:rPr>
              <a:t>---</a:t>
            </a:r>
            <a:r>
              <a:rPr lang="fi-FI" sz="1400" dirty="0">
                <a:latin typeface="Footlight MT Light" panose="0204060206030A020304" pitchFamily="18" charset="0"/>
              </a:rPr>
              <a:t>Sirna Dhimmoota Hariiroo Hawaasaa Dantaa Ummataafi Mootummaa</a:t>
            </a: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fi-FI" sz="1100" b="1" dirty="0">
                <a:latin typeface="Footlight MT Light" panose="0204060206030A020304" pitchFamily="18" charset="0"/>
              </a:rPr>
              <a:t>Kutaan Kun kutaalee xixiqqaa 4 of jalatti qaba</a:t>
            </a: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fi-FI" sz="1400" dirty="0">
                <a:latin typeface="Footlight MT Light" panose="0204060206030A020304" pitchFamily="18" charset="0"/>
              </a:rPr>
              <a:t>Kutaa Xiqqaa Tokko</a:t>
            </a:r>
            <a:r>
              <a:rPr lang="en-US" sz="1400" dirty="0">
                <a:latin typeface="Footlight MT Light" panose="0204060206030A020304" pitchFamily="18" charset="0"/>
              </a:rPr>
              <a:t>----</a:t>
            </a:r>
            <a:r>
              <a:rPr lang="fi-FI" sz="1400" dirty="0">
                <a:latin typeface="Footlight MT Light" panose="0204060206030A020304" pitchFamily="18" charset="0"/>
              </a:rPr>
              <a:t>Gosa Tajaajilaafi Qaama Kennamuuf</a:t>
            </a: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x-none" sz="1600" dirty="0">
                <a:latin typeface="Footlight MT Light" panose="0204060206030A020304" pitchFamily="18" charset="0"/>
              </a:rPr>
              <a:t>Kutaa Xiqqaa Lama</a:t>
            </a:r>
            <a:r>
              <a:rPr lang="en-US" sz="1600" dirty="0">
                <a:latin typeface="Footlight MT Light" panose="0204060206030A020304" pitchFamily="18" charset="0"/>
              </a:rPr>
              <a:t>-----</a:t>
            </a:r>
            <a:r>
              <a:rPr lang="x-none" sz="1600" dirty="0">
                <a:latin typeface="Footlight MT Light" panose="0204060206030A020304" pitchFamily="18" charset="0"/>
              </a:rPr>
              <a:t>Tajaajila Gorsa Seeraa</a:t>
            </a:r>
            <a:endParaRPr lang="en-US" sz="1600" dirty="0">
              <a:latin typeface="Footlight MT Light" panose="0204060206030A020304" pitchFamily="18" charset="0"/>
            </a:endParaRP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x-none" sz="1600" dirty="0">
                <a:latin typeface="Footlight MT Light" panose="0204060206030A020304" pitchFamily="18" charset="0"/>
              </a:rPr>
              <a:t>Kutaa Xiqqaa Sadi</a:t>
            </a:r>
            <a:r>
              <a:rPr lang="en-US" sz="1400" dirty="0">
                <a:latin typeface="Footlight MT Light" panose="0204060206030A020304" pitchFamily="18" charset="0"/>
              </a:rPr>
              <a:t>---</a:t>
            </a:r>
            <a:r>
              <a:rPr lang="x-none" sz="1600" dirty="0">
                <a:latin typeface="Footlight MT Light" panose="0204060206030A020304" pitchFamily="18" charset="0"/>
              </a:rPr>
              <a:t>Tajaajila Dhimmoota Waliigaltee</a:t>
            </a:r>
            <a:r>
              <a:rPr lang="fi-FI" sz="1600" dirty="0">
                <a:latin typeface="Footlight MT Light" panose="0204060206030A020304" pitchFamily="18" charset="0"/>
              </a:rPr>
              <a:t>fi Mala Filannoo Biroo</a:t>
            </a:r>
          </a:p>
          <a:p>
            <a:pPr lvl="1" algn="just">
              <a:buFont typeface="Wingdings" panose="05000000000000000000" pitchFamily="2" charset="2"/>
              <a:buChar char="ü"/>
              <a:defRPr/>
            </a:pPr>
            <a:r>
              <a:rPr lang="fi-FI" sz="1600" dirty="0">
                <a:latin typeface="Footlight MT Light" panose="0204060206030A020304" pitchFamily="18" charset="0"/>
              </a:rPr>
              <a:t>Kutaa Xiqqaa Afur</a:t>
            </a:r>
            <a:r>
              <a:rPr lang="en-US" sz="1600" dirty="0">
                <a:latin typeface="Footlight MT Light" panose="0204060206030A020304" pitchFamily="18" charset="0"/>
              </a:rPr>
              <a:t>---</a:t>
            </a:r>
            <a:r>
              <a:rPr lang="en-US" sz="1600" dirty="0" err="1">
                <a:latin typeface="Footlight MT Light" panose="0204060206030A020304" pitchFamily="18" charset="0"/>
              </a:rPr>
              <a:t>Tajaajila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Falmii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Hariiroo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Hawaasaa</a:t>
            </a:r>
            <a:endParaRPr lang="en-US" sz="1600" dirty="0">
              <a:latin typeface="Footlight MT Light" panose="0204060206030A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fi-FI" sz="1200" b="1" dirty="0">
                <a:latin typeface="Footlight MT Light" panose="0204060206030A020304" pitchFamily="18" charset="0"/>
              </a:rPr>
              <a:t>Kutaa Sadi</a:t>
            </a:r>
            <a:r>
              <a:rPr lang="en-US" sz="1200" dirty="0">
                <a:latin typeface="Footlight MT Light" panose="0204060206030A020304" pitchFamily="18" charset="0"/>
              </a:rPr>
              <a:t>---</a:t>
            </a:r>
            <a:r>
              <a:rPr lang="fi-FI" sz="1200" b="1" dirty="0">
                <a:latin typeface="Footlight MT Light" panose="0204060206030A020304" pitchFamily="18" charset="0"/>
              </a:rPr>
              <a:t>Hojiifi Ittigaafatamummaa Qaamolee Adda Addaa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x-none" sz="1200" b="1" dirty="0">
                <a:latin typeface="Footlight MT Light" panose="0204060206030A020304" pitchFamily="18" charset="0"/>
              </a:rPr>
              <a:t>Kutaa Afur</a:t>
            </a:r>
            <a:r>
              <a:rPr lang="en-US" sz="1200" dirty="0">
                <a:latin typeface="Footlight MT Light" panose="0204060206030A020304" pitchFamily="18" charset="0"/>
              </a:rPr>
              <a:t>-----</a:t>
            </a:r>
            <a:r>
              <a:rPr lang="fi-FI" sz="1200" b="1" dirty="0">
                <a:latin typeface="Footlight MT Light" panose="0204060206030A020304" pitchFamily="18" charset="0"/>
              </a:rPr>
              <a:t>Ulaagaleefi Naamusaa Ogummaa Ogeessa Seeraa (kut xiqa 3) qaba</a:t>
            </a:r>
          </a:p>
          <a:p>
            <a:pPr lvl="1" algn="just">
              <a:buFont typeface="Wingdings" panose="05000000000000000000" pitchFamily="2" charset="2"/>
              <a:buChar char="q"/>
              <a:defRPr/>
            </a:pPr>
            <a:r>
              <a:rPr lang="fi-FI" sz="1200" dirty="0">
                <a:latin typeface="Footlight MT Light" panose="0204060206030A020304" pitchFamily="18" charset="0"/>
              </a:rPr>
              <a:t>Kutaa Xiqqaa Tokko</a:t>
            </a:r>
            <a:r>
              <a:rPr lang="en-US" sz="1200" dirty="0">
                <a:latin typeface="Footlight MT Light" panose="0204060206030A020304" pitchFamily="18" charset="0"/>
              </a:rPr>
              <a:t>---</a:t>
            </a:r>
            <a:r>
              <a:rPr lang="fi-FI" sz="1200" dirty="0">
                <a:latin typeface="Footlight MT Light" panose="0204060206030A020304" pitchFamily="18" charset="0"/>
              </a:rPr>
              <a:t>Qajeeltoo Bu’uuraa, Ulaagaafi Ragaa Ogeessa Seeraa Ta’uuf Barbaachisan</a:t>
            </a:r>
          </a:p>
          <a:p>
            <a:pPr lvl="1" algn="just">
              <a:buFont typeface="Wingdings" panose="05000000000000000000" pitchFamily="2" charset="2"/>
              <a:buChar char="q"/>
              <a:defRPr/>
            </a:pPr>
            <a:r>
              <a:rPr lang="fi-FI" sz="1200" dirty="0">
                <a:latin typeface="Footlight MT Light" panose="0204060206030A020304" pitchFamily="18" charset="0"/>
              </a:rPr>
              <a:t> </a:t>
            </a:r>
            <a:r>
              <a:rPr lang="x-none" sz="1200" dirty="0">
                <a:latin typeface="Footlight MT Light" panose="0204060206030A020304" pitchFamily="18" charset="0"/>
              </a:rPr>
              <a:t>Kutaa Xiqqaa Lama</a:t>
            </a:r>
            <a:r>
              <a:rPr lang="en-US" sz="1050" dirty="0">
                <a:latin typeface="Footlight MT Light" panose="0204060206030A020304" pitchFamily="18" charset="0"/>
              </a:rPr>
              <a:t>---</a:t>
            </a:r>
            <a:r>
              <a:rPr lang="fi-FI" sz="1200" dirty="0">
                <a:latin typeface="Footlight MT Light" panose="0204060206030A020304" pitchFamily="18" charset="0"/>
              </a:rPr>
              <a:t>Qajeeltoo Naamusa Ogummaa Ogeessa Seeraa</a:t>
            </a:r>
          </a:p>
          <a:p>
            <a:pPr lvl="1" algn="just">
              <a:buFont typeface="Wingdings" panose="05000000000000000000" pitchFamily="2" charset="2"/>
              <a:buChar char="q"/>
              <a:defRPr/>
            </a:pPr>
            <a:r>
              <a:rPr lang="x-none" sz="1400" dirty="0">
                <a:latin typeface="Footlight MT Light" panose="0204060206030A020304" pitchFamily="18" charset="0"/>
              </a:rPr>
              <a:t>Kutaa Xiqqaa Sadi</a:t>
            </a:r>
            <a:r>
              <a:rPr lang="en-US" sz="1100" dirty="0">
                <a:latin typeface="Footlight MT Light" panose="0204060206030A020304" pitchFamily="18" charset="0"/>
              </a:rPr>
              <a:t>---</a:t>
            </a:r>
            <a:r>
              <a:rPr lang="x-none" sz="1400" dirty="0">
                <a:latin typeface="Footlight MT Light" panose="0204060206030A020304" pitchFamily="18" charset="0"/>
              </a:rPr>
              <a:t>Hojiifi Ittigaafatamummaa Ogeessa Seeraa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US" sz="1200" b="1" dirty="0">
                <a:latin typeface="Footlight MT Light" panose="0204060206030A020304" pitchFamily="18" charset="0"/>
              </a:rPr>
              <a:t> </a:t>
            </a:r>
            <a:r>
              <a:rPr lang="en-US" sz="1600" b="1" dirty="0" err="1">
                <a:latin typeface="Footlight MT Light" panose="0204060206030A020304" pitchFamily="18" charset="0"/>
              </a:rPr>
              <a:t>Kutaa</a:t>
            </a:r>
            <a:r>
              <a:rPr lang="en-US" sz="1600" b="1" dirty="0">
                <a:latin typeface="Footlight MT Light" panose="0204060206030A020304" pitchFamily="18" charset="0"/>
              </a:rPr>
              <a:t> Shan</a:t>
            </a:r>
            <a:r>
              <a:rPr lang="en-US" sz="1600" dirty="0">
                <a:latin typeface="Footlight MT Light" panose="0204060206030A020304" pitchFamily="18" charset="0"/>
              </a:rPr>
              <a:t>---</a:t>
            </a:r>
            <a:r>
              <a:rPr lang="en-US" sz="1600" b="1" dirty="0" err="1">
                <a:latin typeface="Footlight MT Light" panose="0204060206030A020304" pitchFamily="18" charset="0"/>
              </a:rPr>
              <a:t>Tumaalee</a:t>
            </a:r>
            <a:r>
              <a:rPr lang="en-US" sz="1600" b="1" dirty="0">
                <a:latin typeface="Footlight MT Light" panose="0204060206030A020304" pitchFamily="18" charset="0"/>
              </a:rPr>
              <a:t> Adda </a:t>
            </a:r>
            <a:r>
              <a:rPr lang="en-US" sz="1600" b="1" dirty="0" err="1">
                <a:latin typeface="Footlight MT Light" panose="0204060206030A020304" pitchFamily="18" charset="0"/>
              </a:rPr>
              <a:t>Addaa</a:t>
            </a:r>
            <a:endParaRPr lang="en-US" sz="1600" b="1" dirty="0">
              <a:latin typeface="Footlight MT Light" panose="0204060206030A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US" sz="1600" b="1" dirty="0" err="1">
                <a:latin typeface="Footlight MT Light" panose="0204060206030A020304" pitchFamily="18" charset="0"/>
              </a:rPr>
              <a:t>Keewwata</a:t>
            </a:r>
            <a:r>
              <a:rPr lang="en-US" sz="1600" b="1">
                <a:latin typeface="Footlight MT Light" panose="0204060206030A020304" pitchFamily="18" charset="0"/>
              </a:rPr>
              <a:t> 40 </a:t>
            </a:r>
            <a:r>
              <a:rPr lang="en-US" sz="1600" b="1" dirty="0" err="1">
                <a:latin typeface="Footlight MT Light" panose="0204060206030A020304" pitchFamily="18" charset="0"/>
              </a:rPr>
              <a:t>qaba</a:t>
            </a:r>
            <a:endParaRPr lang="en-US" sz="1600" dirty="0">
              <a:latin typeface="Footlight MT Light" panose="0204060206030A020304" pitchFamily="18" charset="0"/>
            </a:endParaRPr>
          </a:p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altLang="en-US" sz="24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Qabiyyee</a:t>
            </a:r>
            <a:r>
              <a:rPr lang="en-US" altLang="en-US" sz="24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4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Dambichaa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6551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31"/>
              <a:defRPr/>
            </a:pPr>
            <a:r>
              <a:rPr lang="x-none" b="1" dirty="0">
                <a:latin typeface="Footlight MT Light" panose="0204060206030A020304" pitchFamily="18" charset="0"/>
              </a:rPr>
              <a:t>Seera Kabajuu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Ogeessi Seeraa kamiyyuu:</a:t>
            </a:r>
            <a:endParaRPr lang="en-US" sz="12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fi-FI" sz="1800" dirty="0">
                <a:latin typeface="Footlight MT Light" panose="0204060206030A020304" pitchFamily="18" charset="0"/>
              </a:rPr>
              <a:t>D</a:t>
            </a:r>
            <a:r>
              <a:rPr lang="x-none" sz="1800" dirty="0">
                <a:latin typeface="Footlight MT Light" panose="0204060206030A020304" pitchFamily="18" charset="0"/>
              </a:rPr>
              <a:t>aangaa aangoofi hojii </a:t>
            </a:r>
            <a:r>
              <a:rPr lang="fi-FI" sz="1800" dirty="0">
                <a:latin typeface="Footlight MT Light" panose="0204060206030A020304" pitchFamily="18" charset="0"/>
              </a:rPr>
              <a:t>m</a:t>
            </a:r>
            <a:r>
              <a:rPr lang="x-none" sz="1800" dirty="0">
                <a:latin typeface="Footlight MT Light" panose="0204060206030A020304" pitchFamily="18" charset="0"/>
              </a:rPr>
              <a:t>ana hojii isaatiif seeraan kenname keessatti hojii isaa hojjechuu;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Seeraafi hojimaata bu’uura godhachuun hojii isaa raawwachuu; 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Qajeelfama seera qabeessa ta’e ittigaafatamaa isaa yookiin </a:t>
            </a:r>
            <a:r>
              <a:rPr lang="en-US" sz="1800" dirty="0" err="1">
                <a:latin typeface="Footlight MT Light" panose="0204060206030A020304" pitchFamily="18" charset="0"/>
              </a:rPr>
              <a:t>Biiricha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x-none" sz="1800" dirty="0">
                <a:latin typeface="Footlight MT Light" panose="0204060206030A020304" pitchFamily="18" charset="0"/>
              </a:rPr>
              <a:t>irraa kennamuuf raawwachuu qaba</a:t>
            </a:r>
            <a:r>
              <a:rPr lang="en-GB" sz="1800" dirty="0">
                <a:latin typeface="Footlight MT Light" panose="0204060206030A020304" pitchFamily="18" charset="0"/>
              </a:rPr>
              <a:t>;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Qajeelfamni akkaataa Keewwata kana Keewwata xiqq</a:t>
            </a:r>
            <a:r>
              <a:rPr lang="en-GB" sz="1800" dirty="0">
                <a:latin typeface="Footlight MT Light" panose="0204060206030A020304" pitchFamily="18" charset="0"/>
              </a:rPr>
              <a:t>a</a:t>
            </a:r>
            <a:r>
              <a:rPr lang="x-none" sz="1800" dirty="0">
                <a:latin typeface="Footlight MT Light" panose="0204060206030A020304" pitchFamily="18" charset="0"/>
              </a:rPr>
              <a:t>a 3 tiin ogeessa seeraatiif kennamu barreeffamaan akka ta’u ogeessichi yoo gaafate barreeffamaan kennamuufii qaba.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Qajeelfamni bu’uura Keewwata kana Keewwata xiqqaa 3 tiin kenname seera waliin kan wal faallessu ta’uu ogeessichi yoo itti amane kanuma qaama qajeelfamicha kenne barreeffamaan beeksisuun hojiirra oolchuu irraa of </a:t>
            </a:r>
            <a:r>
              <a:rPr lang="x-none" sz="1200" dirty="0">
                <a:latin typeface="Footlight MT Light" panose="0204060206030A020304" pitchFamily="18" charset="0"/>
              </a:rPr>
              <a:t>qusachuu qaba.</a:t>
            </a:r>
            <a:endParaRPr lang="en-US" sz="105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Qajeelfamni bu’uura Keewwata kana Keewwata xiqqaa 3 tiin tiin kenname seeraan ala yoo ta’e, qaamni qajeelfamicha kennes ta’ee kan raawwate seera rogummaa qabuun kan ittigaafatamu ta’a.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404528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32"/>
              <a:defRPr/>
            </a:pPr>
            <a:r>
              <a:rPr lang="x-none" sz="1800" b="1" dirty="0">
                <a:latin typeface="Footlight MT Light" panose="0204060206030A020304" pitchFamily="18" charset="0"/>
              </a:rPr>
              <a:t>Fakkeenyummaa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Ogeessi Seeraa kamiyyuu gochaafi jecha isaatiin kabaja qabaachuu, namoota kabajaan keessummeessuufi hojii ogummaa seeraa kabachiisuun hojjechuu qaba.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eriod" startAt="33"/>
              <a:defRPr/>
            </a:pPr>
            <a:r>
              <a:rPr lang="x-none" sz="1800" b="1" dirty="0">
                <a:latin typeface="Footlight MT Light" panose="0204060206030A020304" pitchFamily="18" charset="0"/>
              </a:rPr>
              <a:t>Hariiroo Ogeessi Seeraa Qaamota Biraa Waliin Qabaachuu qabu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Ogeessi Seeraa kamiyyuu: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Jireenya dhuunfaafi hawaasummaa isaa kabaja hojii ogummaa seeraatiin wal simsiisuu; 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Hojii isaatiin walqabatee kennaa yookiin keessummeessa kamiyyuu fudhachuu irraa of eeguu;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Nama dhimma isa biraa kallattiinis ta’ee al-kallattiin qabu irraa maallaqa liqeeffachuu yookiin liqeeffachuuf yaaluu irraa of eeguu;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Hojii dallaalummaa yookiin faddaalummaa raawwachuu hin qabu.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269090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34"/>
              <a:defRPr/>
            </a:pPr>
            <a:r>
              <a:rPr lang="en-US" sz="2800" b="1" dirty="0" err="1">
                <a:latin typeface="Footlight MT Light" panose="0204060206030A020304" pitchFamily="18" charset="0"/>
              </a:rPr>
              <a:t>Gahumsa</a:t>
            </a:r>
            <a:r>
              <a:rPr lang="en-US" sz="2800" b="1" dirty="0">
                <a:latin typeface="Footlight MT Light" panose="0204060206030A020304" pitchFamily="18" charset="0"/>
              </a:rPr>
              <a:t> </a:t>
            </a:r>
            <a:r>
              <a:rPr lang="en-US" sz="2800" b="1" dirty="0" err="1">
                <a:latin typeface="Footlight MT Light" panose="0204060206030A020304" pitchFamily="18" charset="0"/>
              </a:rPr>
              <a:t>Hojii</a:t>
            </a:r>
            <a:r>
              <a:rPr lang="en-US" sz="2800" b="1" dirty="0">
                <a:latin typeface="Footlight MT Light" panose="0204060206030A020304" pitchFamily="18" charset="0"/>
              </a:rPr>
              <a:t> </a:t>
            </a:r>
            <a:r>
              <a:rPr lang="en-US" sz="2800" b="1" dirty="0" err="1">
                <a:latin typeface="Footlight MT Light" panose="0204060206030A020304" pitchFamily="18" charset="0"/>
              </a:rPr>
              <a:t>Ogeessa</a:t>
            </a:r>
            <a:r>
              <a:rPr lang="en-US" sz="2800" b="1" dirty="0">
                <a:latin typeface="Footlight MT Light" panose="0204060206030A020304" pitchFamily="18" charset="0"/>
              </a:rPr>
              <a:t> </a:t>
            </a:r>
            <a:r>
              <a:rPr lang="en-US" sz="2800" b="1" dirty="0" err="1">
                <a:latin typeface="Footlight MT Light" panose="0204060206030A020304" pitchFamily="18" charset="0"/>
              </a:rPr>
              <a:t>Seeraa</a:t>
            </a:r>
            <a:endParaRPr lang="en-US" sz="28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2800" dirty="0" err="1">
                <a:latin typeface="Footlight MT Light" panose="0204060206030A020304" pitchFamily="18" charset="0"/>
              </a:rPr>
              <a:t>Ogeessa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Seeraa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kamiyyuu</a:t>
            </a:r>
            <a:r>
              <a:rPr lang="en-US" sz="2800" dirty="0">
                <a:latin typeface="Footlight MT Light" panose="0204060206030A020304" pitchFamily="18" charset="0"/>
              </a:rPr>
              <a:t>:</a:t>
            </a: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S</a:t>
            </a:r>
            <a:r>
              <a:rPr lang="x-none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eerota yeroo yeroon bahan beekuufi leenjii qophaa’u irratti hirmaachuun gahumsa isaa gabbifachuu;</a:t>
            </a:r>
            <a:endParaRPr lang="en-US" sz="2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Dhaddacha seenuun dura qophii gahaa taasisuufi uffannaa kabaja dhaddachichaa madaalu uffatee argamuu;</a:t>
            </a:r>
            <a:endParaRPr lang="en-US" sz="2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Beekumsa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dandeettiifi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cimina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dhuunfaa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hojii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ogummaa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seeraa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qixa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barbaadamuun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hojjechuu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isa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dandeessisu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qabaachuufi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yeroo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yeroon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fooyyeffachaa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deemuu</a:t>
            </a:r>
            <a:r>
              <a:rPr lang="en-US" sz="2800" dirty="0">
                <a:solidFill>
                  <a:srgbClr val="0070C0"/>
                </a:solidFill>
                <a:latin typeface="Footlight MT Light" panose="0204060206030A020304" pitchFamily="18" charset="0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898888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algn="just">
              <a:buFont typeface="+mj-lt"/>
              <a:buAutoNum type="arabicPeriod" startAt="35"/>
              <a:defRPr/>
            </a:pPr>
            <a:r>
              <a:rPr lang="x-none" sz="1800" b="1" dirty="0">
                <a:solidFill>
                  <a:srgbClr val="FF0000"/>
                </a:solidFill>
                <a:latin typeface="Footlight MT Light" panose="0204060206030A020304" pitchFamily="18" charset="0"/>
              </a:rPr>
              <a:t>Hojiifi Ittigaafatamummaa </a:t>
            </a:r>
            <a:endParaRPr lang="en-US" sz="1800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Hojiifi ittiga</a:t>
            </a:r>
            <a:r>
              <a:rPr lang="en-US" sz="1800" dirty="0">
                <a:latin typeface="Footlight MT Light" panose="0204060206030A020304" pitchFamily="18" charset="0"/>
              </a:rPr>
              <a:t>a</a:t>
            </a:r>
            <a:r>
              <a:rPr lang="x-none" sz="1800" dirty="0">
                <a:latin typeface="Footlight MT Light" panose="0204060206030A020304" pitchFamily="18" charset="0"/>
              </a:rPr>
              <a:t>fatamummaan seerota birootiin kennameef akkuma jirutti ta’ee, ogeessi seeraa kamiyyuu hojiifi ittigaafatamummaa armaan gadii ni qabaata: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Dhimma hariiroo hawaasaa Dambii kana</a:t>
            </a:r>
            <a:r>
              <a:rPr lang="fi-FI" sz="1800" dirty="0">
                <a:latin typeface="Footlight MT Light" panose="0204060206030A020304" pitchFamily="18" charset="0"/>
              </a:rPr>
              <a:t> bu’ureeffachuun </a:t>
            </a:r>
            <a:r>
              <a:rPr lang="x-none" sz="1800" dirty="0">
                <a:latin typeface="Footlight MT Light" panose="0204060206030A020304" pitchFamily="18" charset="0"/>
              </a:rPr>
              <a:t>bakka bu’ummaan kennam</a:t>
            </a:r>
            <a:r>
              <a:rPr lang="en-US" sz="1800" dirty="0" err="1">
                <a:latin typeface="Footlight MT Light" panose="0204060206030A020304" pitchFamily="18" charset="0"/>
              </a:rPr>
              <a:t>uu</a:t>
            </a:r>
            <a:r>
              <a:rPr lang="x-none" sz="1800" dirty="0">
                <a:latin typeface="Footlight MT Light" panose="0204060206030A020304" pitchFamily="18" charset="0"/>
              </a:rPr>
              <a:t>f amanamummaafi haala naamusa ogummaa isaa kabachiisuun </a:t>
            </a:r>
            <a:r>
              <a:rPr lang="fi-FI" sz="1800" dirty="0">
                <a:latin typeface="Footlight MT Light" panose="0204060206030A020304" pitchFamily="18" charset="0"/>
              </a:rPr>
              <a:t>ni raawwata;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Dhimma hariiroo hawaasaa ilaalchisee qajeelfama </a:t>
            </a:r>
            <a:r>
              <a:rPr lang="en-US" sz="1800" dirty="0" err="1">
                <a:latin typeface="Footlight MT Light" panose="0204060206030A020304" pitchFamily="18" charset="0"/>
              </a:rPr>
              <a:t>Biirichi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x-none" sz="1800" dirty="0">
                <a:latin typeface="Footlight MT Light" panose="0204060206030A020304" pitchFamily="18" charset="0"/>
              </a:rPr>
              <a:t>kennuuf fudhatee hojiirra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x-none" sz="1800" dirty="0">
                <a:latin typeface="Footlight MT Light" panose="0204060206030A020304" pitchFamily="18" charset="0"/>
              </a:rPr>
              <a:t>o</a:t>
            </a:r>
            <a:r>
              <a:rPr lang="en-US" sz="1800" dirty="0">
                <a:latin typeface="Footlight MT Light" panose="0204060206030A020304" pitchFamily="18" charset="0"/>
              </a:rPr>
              <a:t>o</a:t>
            </a:r>
            <a:r>
              <a:rPr lang="x-none" sz="1800" dirty="0">
                <a:latin typeface="Footlight MT Light" panose="0204060206030A020304" pitchFamily="18" charset="0"/>
              </a:rPr>
              <a:t>lch</a:t>
            </a:r>
            <a:r>
              <a:rPr lang="en-US" sz="1800" dirty="0">
                <a:latin typeface="Footlight MT Light" panose="0204060206030A020304" pitchFamily="18" charset="0"/>
              </a:rPr>
              <a:t>a</a:t>
            </a:r>
            <a:r>
              <a:rPr lang="x-none" sz="1800" dirty="0">
                <a:latin typeface="Footlight MT Light" panose="0204060206030A020304" pitchFamily="18" charset="0"/>
              </a:rPr>
              <a:t>; 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Karooraafi </a:t>
            </a:r>
            <a:r>
              <a:rPr lang="fi-FI" sz="1800" dirty="0">
                <a:latin typeface="Footlight MT Light" panose="0204060206030A020304" pitchFamily="18" charset="0"/>
              </a:rPr>
              <a:t>g</a:t>
            </a:r>
            <a:r>
              <a:rPr lang="x-none" sz="1800" dirty="0">
                <a:latin typeface="Footlight MT Light" panose="0204060206030A020304" pitchFamily="18" charset="0"/>
              </a:rPr>
              <a:t>abaasa raawwii dhimma hariiroo hawaasaa </a:t>
            </a:r>
            <a:r>
              <a:rPr lang="fi-FI" sz="1800" dirty="0">
                <a:latin typeface="Footlight MT Light" panose="0204060206030A020304" pitchFamily="18" charset="0"/>
              </a:rPr>
              <a:t>Biirichaaf ni </a:t>
            </a:r>
            <a:r>
              <a:rPr lang="x-none" sz="1800" dirty="0">
                <a:latin typeface="Footlight MT Light" panose="0204060206030A020304" pitchFamily="18" charset="0"/>
              </a:rPr>
              <a:t>erg</a:t>
            </a:r>
            <a:r>
              <a:rPr lang="fi-FI" sz="1800" dirty="0">
                <a:latin typeface="Footlight MT Light" panose="0204060206030A020304" pitchFamily="18" charset="0"/>
              </a:rPr>
              <a:t>a</a:t>
            </a:r>
            <a:r>
              <a:rPr lang="x-none" sz="1800" dirty="0">
                <a:latin typeface="Footlight MT Light" panose="0204060206030A020304" pitchFamily="18" charset="0"/>
              </a:rPr>
              <a:t>; 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Dhimma hariiroo hawaasaatiin walqabatee rakkooleefi hanqinaalee mudatan </a:t>
            </a:r>
            <a:r>
              <a:rPr lang="fi-FI" sz="1800" dirty="0">
                <a:latin typeface="Footlight MT Light" panose="0204060206030A020304" pitchFamily="18" charset="0"/>
              </a:rPr>
              <a:t>Biirichaaf ni </a:t>
            </a:r>
            <a:r>
              <a:rPr lang="x-none" sz="1800" dirty="0">
                <a:latin typeface="Footlight MT Light" panose="0204060206030A020304" pitchFamily="18" charset="0"/>
              </a:rPr>
              <a:t>beeksis</a:t>
            </a:r>
            <a:r>
              <a:rPr lang="fi-FI" sz="1800" dirty="0">
                <a:latin typeface="Footlight MT Light" panose="0204060206030A020304" pitchFamily="18" charset="0"/>
              </a:rPr>
              <a:t>a</a:t>
            </a:r>
            <a:r>
              <a:rPr lang="x-none" sz="1800" dirty="0">
                <a:latin typeface="Footlight MT Light" panose="0204060206030A020304" pitchFamily="18" charset="0"/>
              </a:rPr>
              <a:t>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Qaajeeltoowwan naamusaa </a:t>
            </a:r>
            <a:r>
              <a:rPr lang="fi-FI" sz="1800" dirty="0">
                <a:latin typeface="Footlight MT Light" panose="0204060206030A020304" pitchFamily="18" charset="0"/>
              </a:rPr>
              <a:t>D</a:t>
            </a:r>
            <a:r>
              <a:rPr lang="x-none" sz="1800" dirty="0">
                <a:latin typeface="Footlight MT Light" panose="0204060206030A020304" pitchFamily="18" charset="0"/>
              </a:rPr>
              <a:t>ambii kana keessatti tumaman </a:t>
            </a:r>
            <a:r>
              <a:rPr lang="fi-FI" sz="1800" dirty="0">
                <a:latin typeface="Footlight MT Light" panose="0204060206030A020304" pitchFamily="18" charset="0"/>
              </a:rPr>
              <a:t>ni </a:t>
            </a:r>
            <a:r>
              <a:rPr lang="x-none" sz="1800" dirty="0">
                <a:latin typeface="Footlight MT Light" panose="0204060206030A020304" pitchFamily="18" charset="0"/>
              </a:rPr>
              <a:t>kabaj</a:t>
            </a:r>
            <a:r>
              <a:rPr lang="fi-FI" sz="1800" dirty="0">
                <a:latin typeface="Footlight MT Light" panose="0204060206030A020304" pitchFamily="18" charset="0"/>
              </a:rPr>
              <a:t>a; ni kabachiisa;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fi-FI" sz="1800" dirty="0">
                <a:latin typeface="Footlight MT Light" panose="0204060206030A020304" pitchFamily="18" charset="0"/>
              </a:rPr>
              <a:t>Seerota mana hojichaafi dhimmoota hariiroo hawaasaatiin walqabatee hojjettoota mana hojjichaa, caasaalee mana hojichaafi hawaasaaf leenjiifi hubannoo seeraa ni kenna; Biirichaan akka kennamu ni taasisa;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/>
              <a:defRPr/>
            </a:pPr>
            <a:r>
              <a:rPr lang="en-US" sz="1800" dirty="0" err="1">
                <a:latin typeface="Footlight MT Light" panose="0204060206030A020304" pitchFamily="18" charset="0"/>
              </a:rPr>
              <a:t>Qorannoofi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qo’annoo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seeraa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fooyya’iinsa</a:t>
            </a:r>
            <a:r>
              <a:rPr lang="en-US" sz="1800" dirty="0">
                <a:latin typeface="Footlight MT Light" panose="0204060206030A020304" pitchFamily="18" charset="0"/>
              </a:rPr>
              <a:t> mana </a:t>
            </a:r>
            <a:r>
              <a:rPr lang="en-US" sz="1800" dirty="0" err="1">
                <a:latin typeface="Footlight MT Light" panose="0204060206030A020304" pitchFamily="18" charset="0"/>
              </a:rPr>
              <a:t>hojichaatiif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gargaaru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gaggeessa</a:t>
            </a:r>
            <a:r>
              <a:rPr lang="en-US" sz="1800" dirty="0">
                <a:latin typeface="Footlight MT Light" panose="0204060206030A020304" pitchFamily="18" charset="0"/>
              </a:rPr>
              <a:t>;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839200" cy="457200"/>
          </a:xfrm>
        </p:spPr>
        <p:txBody>
          <a:bodyPr/>
          <a:lstStyle/>
          <a:p>
            <a:r>
              <a:rPr lang="en-US" altLang="en-US" sz="1600" b="1" dirty="0" err="1">
                <a:latin typeface="Footlight MT Light" panose="0204060206030A020304" pitchFamily="18" charset="0"/>
              </a:rPr>
              <a:t>Kutaa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Xiqqaa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Sadi</a:t>
            </a:r>
            <a:br>
              <a:rPr lang="en-US" altLang="en-US" sz="1600" dirty="0">
                <a:latin typeface="Footlight MT Light" panose="0204060206030A020304" pitchFamily="18" charset="0"/>
              </a:rPr>
            </a:br>
            <a:r>
              <a:rPr lang="en-US" altLang="en-US" sz="1600" b="1" dirty="0" err="1">
                <a:latin typeface="Footlight MT Light" panose="0204060206030A020304" pitchFamily="18" charset="0"/>
              </a:rPr>
              <a:t>Hojiifi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Ittigaafatamummaa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Ogeessa</a:t>
            </a:r>
            <a:r>
              <a:rPr lang="en-US" altLang="en-US" sz="1600" b="1" dirty="0">
                <a:latin typeface="Footlight MT Light" panose="0204060206030A020304" pitchFamily="18" charset="0"/>
              </a:rPr>
              <a:t> </a:t>
            </a:r>
            <a:r>
              <a:rPr lang="en-US" altLang="en-US" sz="1600" b="1" dirty="0" err="1">
                <a:latin typeface="Footlight MT Light" panose="0204060206030A020304" pitchFamily="18" charset="0"/>
              </a:rPr>
              <a:t>Seeraa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333109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 algn="just">
              <a:buFont typeface="+mj-lt"/>
              <a:buAutoNum type="arabicParenR" startAt="8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Faayidaa </a:t>
            </a:r>
            <a:r>
              <a:rPr lang="fi-FI" sz="1800" dirty="0">
                <a:latin typeface="Footlight MT Light" panose="0204060206030A020304" pitchFamily="18" charset="0"/>
              </a:rPr>
              <a:t>mana hojichaa</a:t>
            </a:r>
            <a:r>
              <a:rPr lang="x-none" sz="1800" dirty="0">
                <a:latin typeface="Footlight MT Light" panose="0204060206030A020304" pitchFamily="18" charset="0"/>
              </a:rPr>
              <a:t> kabachiisuun hoji-maanni seera bu’uura godhatee akka raawwatamu ni hojjeta</a:t>
            </a:r>
            <a:r>
              <a:rPr lang="fi-FI" sz="1800" dirty="0">
                <a:latin typeface="Footlight MT Light" panose="0204060206030A020304" pitchFamily="18" charset="0"/>
              </a:rPr>
              <a:t>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 startAt="8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Wixineewwan seeraa</a:t>
            </a:r>
            <a:r>
              <a:rPr lang="en-US" sz="1800" dirty="0">
                <a:latin typeface="Footlight MT Light" panose="0204060206030A020304" pitchFamily="18" charset="0"/>
              </a:rPr>
              <a:t> mana </a:t>
            </a:r>
            <a:r>
              <a:rPr lang="en-US" sz="1800" dirty="0" err="1">
                <a:latin typeface="Footlight MT Light" panose="0204060206030A020304" pitchFamily="18" charset="0"/>
              </a:rPr>
              <a:t>hojichaa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akka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qophaa’an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qorannoo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gaggeessa</a:t>
            </a:r>
            <a:r>
              <a:rPr lang="en-US" sz="1800" dirty="0">
                <a:latin typeface="Footlight MT Light" panose="0204060206030A020304" pitchFamily="18" charset="0"/>
              </a:rPr>
              <a:t>; </a:t>
            </a:r>
            <a:r>
              <a:rPr lang="en-US" sz="1800" dirty="0" err="1">
                <a:latin typeface="Footlight MT Light" panose="0204060206030A020304" pitchFamily="18" charset="0"/>
              </a:rPr>
              <a:t>qajeelfamni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qophii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wixinee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seeraa</a:t>
            </a:r>
            <a:r>
              <a:rPr lang="en-US" sz="1800" dirty="0">
                <a:latin typeface="Footlight MT Light" panose="0204060206030A020304" pitchFamily="18" charset="0"/>
              </a:rPr>
              <a:t> (drafting instruction) </a:t>
            </a:r>
            <a:r>
              <a:rPr lang="en-US" sz="1800" dirty="0" err="1">
                <a:latin typeface="Footlight MT Light" panose="0204060206030A020304" pitchFamily="18" charset="0"/>
              </a:rPr>
              <a:t>akka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qophaa’u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taasisa</a:t>
            </a:r>
            <a:r>
              <a:rPr lang="en-US" sz="1800" dirty="0">
                <a:latin typeface="Footlight MT Light" panose="0204060206030A020304" pitchFamily="18" charset="0"/>
              </a:rPr>
              <a:t>; </a:t>
            </a:r>
            <a:r>
              <a:rPr lang="en-US" sz="1800" dirty="0" err="1">
                <a:latin typeface="Footlight MT Light" panose="0204060206030A020304" pitchFamily="18" charset="0"/>
              </a:rPr>
              <a:t>qaama</a:t>
            </a:r>
            <a:r>
              <a:rPr lang="en-US" sz="1800" dirty="0">
                <a:latin typeface="Footlight MT Light" panose="0204060206030A020304" pitchFamily="18" charset="0"/>
              </a:rPr>
              <a:t> dhimmi </a:t>
            </a:r>
            <a:r>
              <a:rPr lang="en-US" sz="1800" dirty="0" err="1">
                <a:latin typeface="Footlight MT Light" panose="0204060206030A020304" pitchFamily="18" charset="0"/>
              </a:rPr>
              <a:t>ilaaluu</a:t>
            </a:r>
            <a:r>
              <a:rPr lang="x-none" sz="1800" dirty="0">
                <a:latin typeface="Footlight MT Light" panose="0204060206030A020304" pitchFamily="18" charset="0"/>
              </a:rPr>
              <a:t>f</a:t>
            </a:r>
            <a:r>
              <a:rPr lang="en-GB" sz="1800" dirty="0">
                <a:latin typeface="Footlight MT Light" panose="0204060206030A020304" pitchFamily="18" charset="0"/>
              </a:rPr>
              <a:t> </a:t>
            </a:r>
            <a:r>
              <a:rPr lang="en-GB" sz="1800" dirty="0" err="1">
                <a:latin typeface="Footlight MT Light" panose="0204060206030A020304" pitchFamily="18" charset="0"/>
              </a:rPr>
              <a:t>akka</a:t>
            </a:r>
            <a:r>
              <a:rPr lang="en-GB" sz="1800" dirty="0">
                <a:latin typeface="Footlight MT Light" panose="0204060206030A020304" pitchFamily="18" charset="0"/>
              </a:rPr>
              <a:t> </a:t>
            </a:r>
            <a:r>
              <a:rPr lang="en-GB" sz="1800" dirty="0" err="1">
                <a:latin typeface="Footlight MT Light" panose="0204060206030A020304" pitchFamily="18" charset="0"/>
              </a:rPr>
              <a:t>darbu</a:t>
            </a:r>
            <a:r>
              <a:rPr lang="en-GB" sz="1800" dirty="0">
                <a:latin typeface="Footlight MT Light" panose="0204060206030A020304" pitchFamily="18" charset="0"/>
              </a:rPr>
              <a:t> </a:t>
            </a:r>
            <a:r>
              <a:rPr lang="x-none" sz="1800" dirty="0">
                <a:latin typeface="Footlight MT Light" panose="0204060206030A020304" pitchFamily="18" charset="0"/>
              </a:rPr>
              <a:t>ni </a:t>
            </a:r>
            <a:r>
              <a:rPr lang="en-GB" sz="1800" dirty="0" err="1">
                <a:latin typeface="Footlight MT Light" panose="0204060206030A020304" pitchFamily="18" charset="0"/>
              </a:rPr>
              <a:t>taasisa</a:t>
            </a:r>
            <a:r>
              <a:rPr lang="en-US" sz="18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+mj-lt"/>
              <a:buAutoNum type="arabicParenR" startAt="8"/>
              <a:defRPr/>
            </a:pPr>
            <a:r>
              <a:rPr lang="en-US" sz="1800" dirty="0" err="1">
                <a:latin typeface="Footlight MT Light" panose="0204060206030A020304" pitchFamily="18" charset="0"/>
              </a:rPr>
              <a:t>Seerotni</a:t>
            </a:r>
            <a:r>
              <a:rPr lang="en-US" sz="1800" dirty="0">
                <a:latin typeface="Footlight MT Light" panose="0204060206030A020304" pitchFamily="18" charset="0"/>
              </a:rPr>
              <a:t>, </a:t>
            </a:r>
            <a:r>
              <a:rPr lang="en-US" sz="1800" dirty="0" err="1">
                <a:latin typeface="Footlight MT Light" panose="0204060206030A020304" pitchFamily="18" charset="0"/>
              </a:rPr>
              <a:t>waliigalteewwaniifi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sanadootni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seeraan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walqabatan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ilaalchisee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hiikni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afaanii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yeroo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barbaachise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hojiin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hiika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afaanii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akka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raawwatamu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taasisa</a:t>
            </a:r>
            <a:r>
              <a:rPr lang="en-US" sz="18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+mj-lt"/>
              <a:buAutoNum type="arabicParenR" startAt="8"/>
              <a:defRPr/>
            </a:pPr>
            <a:r>
              <a:rPr lang="en-US" sz="1800" dirty="0" err="1">
                <a:latin typeface="Footlight MT Light" panose="0204060206030A020304" pitchFamily="18" charset="0"/>
              </a:rPr>
              <a:t>Wixinee</a:t>
            </a:r>
            <a:r>
              <a:rPr lang="en-US" sz="1800" dirty="0">
                <a:latin typeface="Footlight MT Light" panose="0204060206030A020304" pitchFamily="18" charset="0"/>
              </a:rPr>
              <a:t> w</a:t>
            </a:r>
            <a:r>
              <a:rPr lang="x-none" sz="1800" dirty="0">
                <a:latin typeface="Footlight MT Light" panose="0204060206030A020304" pitchFamily="18" charset="0"/>
              </a:rPr>
              <a:t>aliigaltee manni hojichaa raawwatu </a:t>
            </a:r>
            <a:r>
              <a:rPr lang="en-GB" sz="1800" dirty="0" err="1">
                <a:latin typeface="Footlight MT Light" panose="0204060206030A020304" pitchFamily="18" charset="0"/>
              </a:rPr>
              <a:t>ogeessota</a:t>
            </a:r>
            <a:r>
              <a:rPr lang="en-GB" sz="1800" dirty="0">
                <a:latin typeface="Footlight MT Light" panose="0204060206030A020304" pitchFamily="18" charset="0"/>
              </a:rPr>
              <a:t> dhimmi </a:t>
            </a:r>
            <a:r>
              <a:rPr lang="en-GB" sz="1800" dirty="0" err="1">
                <a:latin typeface="Footlight MT Light" panose="0204060206030A020304" pitchFamily="18" charset="0"/>
              </a:rPr>
              <a:t>ilaallatu</a:t>
            </a:r>
            <a:r>
              <a:rPr lang="en-GB" sz="1800" dirty="0">
                <a:latin typeface="Footlight MT Light" panose="0204060206030A020304" pitchFamily="18" charset="0"/>
              </a:rPr>
              <a:t> </a:t>
            </a:r>
            <a:r>
              <a:rPr lang="en-GB" sz="1800" dirty="0" err="1">
                <a:latin typeface="Footlight MT Light" panose="0204060206030A020304" pitchFamily="18" charset="0"/>
              </a:rPr>
              <a:t>waliin</a:t>
            </a:r>
            <a:r>
              <a:rPr lang="en-GB" sz="1800" dirty="0">
                <a:latin typeface="Footlight MT Light" panose="0204060206030A020304" pitchFamily="18" charset="0"/>
              </a:rPr>
              <a:t> </a:t>
            </a:r>
            <a:r>
              <a:rPr lang="x-none" sz="1800" dirty="0">
                <a:latin typeface="Footlight MT Light" panose="0204060206030A020304" pitchFamily="18" charset="0"/>
              </a:rPr>
              <a:t>ni qopheessa</a:t>
            </a:r>
            <a:r>
              <a:rPr lang="en-US" sz="1800" dirty="0">
                <a:latin typeface="Footlight MT Light" panose="0204060206030A020304" pitchFamily="18" charset="0"/>
              </a:rPr>
              <a:t>; </a:t>
            </a:r>
            <a:r>
              <a:rPr lang="en-US" sz="1800" dirty="0" err="1">
                <a:latin typeface="Footlight MT Light" panose="0204060206030A020304" pitchFamily="18" charset="0"/>
              </a:rPr>
              <a:t>dantaa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ummataafi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mootummaa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kan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kabachiisu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ta’uu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ni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mirkaneessa</a:t>
            </a:r>
            <a:r>
              <a:rPr lang="en-US" sz="1800" dirty="0">
                <a:latin typeface="Footlight MT Light" panose="0204060206030A020304" pitchFamily="18" charset="0"/>
              </a:rPr>
              <a:t>; q</a:t>
            </a:r>
            <a:r>
              <a:rPr lang="x-none" sz="1800" dirty="0">
                <a:latin typeface="Footlight MT Light" panose="0204060206030A020304" pitchFamily="18" charset="0"/>
              </a:rPr>
              <a:t>aama ilaaluuf </a:t>
            </a:r>
            <a:r>
              <a:rPr lang="en-GB" sz="1800" dirty="0" err="1">
                <a:latin typeface="Footlight MT Light" panose="0204060206030A020304" pitchFamily="18" charset="0"/>
              </a:rPr>
              <a:t>akka</a:t>
            </a:r>
            <a:r>
              <a:rPr lang="en-GB" sz="1800" dirty="0">
                <a:latin typeface="Footlight MT Light" panose="0204060206030A020304" pitchFamily="18" charset="0"/>
              </a:rPr>
              <a:t> </a:t>
            </a:r>
            <a:r>
              <a:rPr lang="en-GB" sz="1800" dirty="0" err="1">
                <a:latin typeface="Footlight MT Light" panose="0204060206030A020304" pitchFamily="18" charset="0"/>
              </a:rPr>
              <a:t>darbu</a:t>
            </a:r>
            <a:r>
              <a:rPr lang="en-GB" sz="1800" dirty="0">
                <a:latin typeface="Footlight MT Light" panose="0204060206030A020304" pitchFamily="18" charset="0"/>
              </a:rPr>
              <a:t> </a:t>
            </a:r>
            <a:r>
              <a:rPr lang="x-none" sz="1800" dirty="0">
                <a:latin typeface="Footlight MT Light" panose="0204060206030A020304" pitchFamily="18" charset="0"/>
              </a:rPr>
              <a:t>ni </a:t>
            </a:r>
            <a:r>
              <a:rPr lang="en-GB" sz="1800" dirty="0" err="1">
                <a:latin typeface="Footlight MT Light" panose="0204060206030A020304" pitchFamily="18" charset="0"/>
              </a:rPr>
              <a:t>taasisa</a:t>
            </a:r>
            <a:r>
              <a:rPr lang="en-US" sz="1800" dirty="0">
                <a:latin typeface="Footlight MT Light" panose="0204060206030A020304" pitchFamily="18" charset="0"/>
              </a:rPr>
              <a:t>;</a:t>
            </a:r>
          </a:p>
          <a:p>
            <a:pPr marL="457200" indent="-457200" algn="just">
              <a:buFont typeface="+mj-lt"/>
              <a:buAutoNum type="arabicParenR" startAt="8"/>
              <a:defRPr/>
            </a:pPr>
            <a:r>
              <a:rPr lang="fi-FI" sz="1800" dirty="0">
                <a:latin typeface="Footlight MT Light" panose="0204060206030A020304" pitchFamily="18" charset="0"/>
              </a:rPr>
              <a:t>Dhimmoota seeraan walqabatan kamirrattuu mana hojichaatiif t</a:t>
            </a:r>
            <a:r>
              <a:rPr lang="x-none" sz="1800" dirty="0">
                <a:latin typeface="Footlight MT Light" panose="0204060206030A020304" pitchFamily="18" charset="0"/>
              </a:rPr>
              <a:t>ajaajila gorsa seeraafi yaada furmaataa ni kenna</a:t>
            </a:r>
            <a:r>
              <a:rPr lang="fi-FI" sz="1800" dirty="0">
                <a:latin typeface="Footlight MT Light" panose="0204060206030A020304" pitchFamily="18" charset="0"/>
              </a:rPr>
              <a:t>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 startAt="8"/>
              <a:defRPr/>
            </a:pPr>
            <a:r>
              <a:rPr lang="fi-FI" sz="1800" dirty="0">
                <a:latin typeface="Footlight MT Light" panose="0204060206030A020304" pitchFamily="18" charset="0"/>
              </a:rPr>
              <a:t>Qajeelfamoota mana hojichaa qopheessuu keessatti ni hirmata; hojiirra oolmaa isaa ni hordofa;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 startAt="8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 </a:t>
            </a:r>
            <a:r>
              <a:rPr lang="fi-FI" sz="1800" dirty="0">
                <a:latin typeface="Footlight MT Light" panose="0204060206030A020304" pitchFamily="18" charset="0"/>
              </a:rPr>
              <a:t>Ogeessota seeraa jiran keessaa namni tokko miseensa manaajimantii mana hojichaa sagalee guutuu qabu ta’uudhaan murteewwan kennaman keessatti ni hirmaata; 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 startAt="8"/>
              <a:defRPr/>
            </a:pPr>
            <a:r>
              <a:rPr lang="x-none" sz="1800" dirty="0">
                <a:latin typeface="Footlight MT Light" panose="0204060206030A020304" pitchFamily="18" charset="0"/>
              </a:rPr>
              <a:t>Hojiiwwan biroo </a:t>
            </a:r>
            <a:r>
              <a:rPr lang="fi-FI" sz="1800" dirty="0">
                <a:latin typeface="Footlight MT Light" panose="0204060206030A020304" pitchFamily="18" charset="0"/>
              </a:rPr>
              <a:t>mana hojichaafi Biirichaan</a:t>
            </a:r>
            <a:r>
              <a:rPr lang="x-none" sz="1800" dirty="0">
                <a:latin typeface="Footlight MT Light" panose="0204060206030A020304" pitchFamily="18" charset="0"/>
              </a:rPr>
              <a:t> itti kenname ni raawwata.</a:t>
            </a:r>
            <a:endParaRPr lang="en-US" sz="18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359905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>
              <a:buFont typeface="+mj-lt"/>
              <a:buAutoNum type="arabicPeriod" startAt="36"/>
              <a:defRPr/>
            </a:pPr>
            <a:r>
              <a:rPr lang="x-none" sz="2800" b="1" dirty="0"/>
              <a:t>Ittigaafatamummaa Seeraa</a:t>
            </a:r>
            <a:endParaRPr lang="en-US" sz="1400" dirty="0"/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en-GB" sz="2800" dirty="0" err="1">
                <a:latin typeface="Footlight MT Light" panose="0204060206030A020304" pitchFamily="18" charset="0"/>
              </a:rPr>
              <a:t>Namni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kamiyyuu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dirqama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Dambii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kanaan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tumaman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darbee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yoo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argame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tarkaanfiin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seeraafi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bulchiinsaa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akkaataa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seerota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rogummaa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qabaniitiin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kan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irratti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fudhatamu</a:t>
            </a:r>
            <a:r>
              <a:rPr lang="en-GB" sz="2800" dirty="0">
                <a:latin typeface="Footlight MT Light" panose="0204060206030A020304" pitchFamily="18" charset="0"/>
              </a:rPr>
              <a:t> </a:t>
            </a:r>
            <a:r>
              <a:rPr lang="en-GB" sz="2800" dirty="0" err="1">
                <a:latin typeface="Footlight MT Light" panose="0204060206030A020304" pitchFamily="18" charset="0"/>
              </a:rPr>
              <a:t>ta’a</a:t>
            </a:r>
            <a:r>
              <a:rPr lang="en-GB" sz="2800" dirty="0">
                <a:latin typeface="Footlight MT Light" panose="0204060206030A020304" pitchFamily="18" charset="0"/>
              </a:rPr>
              <a:t>. 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x-none" sz="2800" dirty="0">
                <a:latin typeface="Footlight MT Light" panose="0204060206030A020304" pitchFamily="18" charset="0"/>
              </a:rPr>
              <a:t>Ogeessi Seeraa kamiyyuu seeraafi qajeeltowwan naamusa ogummaa karaa faallessuun kan hojjetu yoo ta’e akkaataa seerota rogummaa qabaniin kan ittigaafatamu ta’a. </a:t>
            </a:r>
            <a:endParaRPr lang="en-US" sz="1400" dirty="0">
              <a:latin typeface="Footlight MT Light" panose="0204060206030A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728572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37"/>
              <a:defRPr/>
            </a:pPr>
            <a:r>
              <a:rPr lang="x-none" sz="2000" b="1" dirty="0">
                <a:solidFill>
                  <a:srgbClr val="0070C0"/>
                </a:solidFill>
                <a:latin typeface="Footlight MT Light" panose="0204060206030A020304" pitchFamily="18" charset="0"/>
              </a:rPr>
              <a:t>Sirna Komiin Ittiin Dhiyaatu</a:t>
            </a:r>
            <a:endParaRPr lang="en-US" sz="20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x-none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Kenniinsa tajaajila dhimma hariiroo hawaasaa Dambii kana keessatti tumamaniin walqabatee qaamni komii qabu komii isaa akkaataa armaan gadiitiin dhiyeeffachuu ni danda’a: </a:t>
            </a:r>
            <a:endParaRPr lang="en-US" sz="20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Qaamni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tajaajila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dhimma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hariiroo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hawaasaa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caasaa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Biirichaa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sadarkaa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Aanaa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yookiin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Magaalaatti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kenname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irratti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komii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qabu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komii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isaa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Waajjira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Abbaa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Alangaa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Godinaatti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dhiyeeffachuu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ni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danda’a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;</a:t>
            </a: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Qaamni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tajaajila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dhimma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hariiroo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hawaasaa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caasaa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Biirichaa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sadarkaa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Godinaatti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kenname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irratti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komii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qabu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komii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isaa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Biiroo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Abbaa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Alangaa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Waliigalaatti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dhiyeeffachuu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ni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danda’a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;</a:t>
            </a:r>
          </a:p>
          <a:p>
            <a:pPr marL="514350" indent="-514350" algn="just">
              <a:buFont typeface="+mj-lt"/>
              <a:buAutoNum type="arabicParenR"/>
              <a:defRPr/>
            </a:pP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Komii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dhiyaate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irratti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murtiin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fi-FI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Hoogganaa Biirichaa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tiin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kennamu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isa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dhumaa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ta’a</a:t>
            </a:r>
            <a:r>
              <a:rPr 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839200" cy="457200"/>
          </a:xfrm>
        </p:spPr>
        <p:txBody>
          <a:bodyPr/>
          <a:lstStyle/>
          <a:p>
            <a:r>
              <a:rPr lang="en-US" altLang="en-US" sz="1600" b="1" dirty="0" err="1"/>
              <a:t>Kutaa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Jaha</a:t>
            </a:r>
            <a:br>
              <a:rPr lang="en-US" altLang="en-US" sz="1600" dirty="0"/>
            </a:br>
            <a:r>
              <a:rPr lang="en-US" altLang="en-US" sz="1600" b="1" dirty="0" err="1"/>
              <a:t>Tumaalee</a:t>
            </a:r>
            <a:r>
              <a:rPr lang="en-US" altLang="en-US" sz="1600" b="1" dirty="0"/>
              <a:t> Adda </a:t>
            </a:r>
            <a:r>
              <a:rPr lang="en-US" altLang="en-US" sz="1600" b="1" dirty="0" err="1"/>
              <a:t>Addaa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012833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38"/>
              <a:defRPr/>
            </a:pPr>
            <a:r>
              <a:rPr lang="x-none" sz="2000" b="1" dirty="0">
                <a:latin typeface="Footlight MT Light" panose="0204060206030A020304" pitchFamily="18" charset="0"/>
              </a:rPr>
              <a:t>Dirqama Deeggarsa Kennuu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2000" dirty="0" err="1">
                <a:latin typeface="Footlight MT Light" panose="0204060206030A020304" pitchFamily="18" charset="0"/>
              </a:rPr>
              <a:t>Namni</a:t>
            </a:r>
            <a:r>
              <a:rPr lang="x-none" sz="2000" dirty="0">
                <a:latin typeface="Footlight MT Light" panose="0204060206030A020304" pitchFamily="18" charset="0"/>
              </a:rPr>
              <a:t> kamiyyuu hojiirra oolmaa Dambii kanaatiif deeggarsa kennuu dirqama qaba.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eriod" startAt="39"/>
              <a:defRPr/>
            </a:pPr>
            <a:r>
              <a:rPr lang="x-none" sz="2000" b="1" dirty="0">
                <a:latin typeface="Footlight MT Light" panose="0204060206030A020304" pitchFamily="18" charset="0"/>
              </a:rPr>
              <a:t>Aangoo Qajeelfama Baasuu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2000" dirty="0" err="1">
                <a:latin typeface="Footlight MT Light" panose="0204060206030A020304" pitchFamily="18" charset="0"/>
              </a:rPr>
              <a:t>Biirichi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x-none" sz="2000" dirty="0">
                <a:latin typeface="Footlight MT Light" panose="0204060206030A020304" pitchFamily="18" charset="0"/>
              </a:rPr>
              <a:t>Dambii kana hojii irra oolchuudhaaf Qajeelfama baasuu ni danda’a.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eriod" startAt="40"/>
              <a:defRPr/>
            </a:pPr>
            <a:r>
              <a:rPr lang="en-US" sz="2000" b="1" dirty="0" err="1">
                <a:latin typeface="Footlight MT Light" panose="0204060206030A020304" pitchFamily="18" charset="0"/>
              </a:rPr>
              <a:t>Seerota</a:t>
            </a:r>
            <a:r>
              <a:rPr lang="en-US" sz="2000" b="1" dirty="0">
                <a:latin typeface="Footlight MT Light" panose="0204060206030A020304" pitchFamily="18" charset="0"/>
              </a:rPr>
              <a:t> </a:t>
            </a:r>
            <a:r>
              <a:rPr lang="en-US" sz="2000" b="1" dirty="0" err="1">
                <a:latin typeface="Footlight MT Light" panose="0204060206030A020304" pitchFamily="18" charset="0"/>
              </a:rPr>
              <a:t>Raawwatiinsa</a:t>
            </a:r>
            <a:r>
              <a:rPr lang="en-US" sz="2000" b="1" dirty="0">
                <a:latin typeface="Footlight MT Light" panose="0204060206030A020304" pitchFamily="18" charset="0"/>
              </a:rPr>
              <a:t> Hin </a:t>
            </a:r>
            <a:r>
              <a:rPr lang="en-US" sz="2000" b="1" dirty="0" err="1">
                <a:latin typeface="Footlight MT Light" panose="0204060206030A020304" pitchFamily="18" charset="0"/>
              </a:rPr>
              <a:t>Qabaanne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i-FI" sz="2000" dirty="0">
                <a:latin typeface="Footlight MT Light" panose="0204060206030A020304" pitchFamily="18" charset="0"/>
              </a:rPr>
              <a:t>Dambiin, qajeelfamniifi barmaatileen hojii Dambii kanaan walfaalleessan kamiyyuu dhimmoota Dambii kana keessatti hammataman irratti raawwatiinsa hin qabaatan. 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514350" indent="-514350" algn="just">
              <a:buFont typeface="+mj-lt"/>
              <a:buAutoNum type="arabicPeriod" startAt="40"/>
              <a:defRPr/>
            </a:pPr>
            <a:r>
              <a:rPr lang="fi-FI" sz="2000" b="1" dirty="0">
                <a:latin typeface="Footlight MT Light" panose="0204060206030A020304" pitchFamily="18" charset="0"/>
              </a:rPr>
              <a:t>Yeroo Dambichi Hojiirra Itti Oolu.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i-FI" sz="2000" dirty="0">
                <a:latin typeface="Footlight MT Light" panose="0204060206030A020304" pitchFamily="18" charset="0"/>
              </a:rPr>
              <a:t>Dambiin kun </a:t>
            </a:r>
            <a:r>
              <a:rPr lang="fi-FI" sz="2000" b="1" u="sng" dirty="0">
                <a:latin typeface="Footlight MT Light" panose="0204060206030A020304" pitchFamily="18" charset="0"/>
              </a:rPr>
              <a:t>___</a:t>
            </a:r>
            <a:r>
              <a:rPr lang="fi-FI" sz="2000" u="sng" dirty="0">
                <a:latin typeface="Footlight MT Light" panose="0204060206030A020304" pitchFamily="18" charset="0"/>
              </a:rPr>
              <a:t>___</a:t>
            </a:r>
            <a:r>
              <a:rPr lang="fi-FI" sz="2000" dirty="0">
                <a:latin typeface="Footlight MT Light" panose="0204060206030A020304" pitchFamily="18" charset="0"/>
              </a:rPr>
              <a:t> irraa eegalee hojiirra kan oolu ta’a.</a:t>
            </a:r>
            <a:endParaRPr lang="en-US" sz="3600" dirty="0"/>
          </a:p>
          <a:p>
            <a:pPr marL="0" marR="30480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4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Finfinnee, 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30480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4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Amajjii guyyaa 10, bara 2016 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30480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4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Shimallis Abdiisaa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30480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400" dirty="0"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Pirezidaantii Mootummaa Naannoo Oromiyaa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9388530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en-US" sz="4800" dirty="0" err="1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Galatoomaa</a:t>
            </a:r>
            <a:r>
              <a:rPr lang="en-US" sz="4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!!!</a:t>
            </a: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94586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altLang="en-US" dirty="0" err="1">
                <a:latin typeface="Footlight MT Light" panose="0204060206030A020304" pitchFamily="18" charset="0"/>
              </a:rPr>
              <a:t>Aangoofi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hojii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dhimma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hawaasaa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dantaa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ummataafi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Biiroo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Abbaa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Alangaa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Waliigalaa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Oromiyaatiif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kenname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karaa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qulqullinna</a:t>
            </a:r>
            <a:r>
              <a:rPr lang="en-US" altLang="en-US" dirty="0">
                <a:latin typeface="Footlight MT Light" panose="0204060206030A020304" pitchFamily="18" charset="0"/>
              </a:rPr>
              <a:t>, </a:t>
            </a:r>
            <a:r>
              <a:rPr lang="en-US" altLang="en-US" dirty="0" err="1">
                <a:latin typeface="Footlight MT Light" panose="0204060206030A020304" pitchFamily="18" charset="0"/>
              </a:rPr>
              <a:t>si’oominnaafi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bu’a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qabeessa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ta’een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hojiirra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oolchuun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qisaasama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qabeenya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ummataafi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ittisuuf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sirna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diriirsuun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barbaachisaa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waan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ta’eef</a:t>
            </a:r>
            <a:r>
              <a:rPr lang="en-US" altLang="en-US" dirty="0">
                <a:latin typeface="Footlight MT Light" panose="0204060206030A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en-US" dirty="0" err="1">
                <a:latin typeface="Footlight MT Light" panose="0204060206030A020304" pitchFamily="18" charset="0"/>
              </a:rPr>
              <a:t>Akkaataa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manneen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hojii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dirty="0">
                <a:latin typeface="Footlight MT Light" panose="0204060206030A020304" pitchFamily="18" charset="0"/>
              </a:rPr>
              <a:t>, </a:t>
            </a:r>
            <a:r>
              <a:rPr lang="en-US" altLang="en-US" dirty="0" err="1">
                <a:latin typeface="Footlight MT Light" panose="0204060206030A020304" pitchFamily="18" charset="0"/>
              </a:rPr>
              <a:t>dhaabbilee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misooma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dirty="0">
                <a:latin typeface="Footlight MT Light" panose="0204060206030A020304" pitchFamily="18" charset="0"/>
              </a:rPr>
              <a:t>, </a:t>
            </a:r>
            <a:r>
              <a:rPr lang="en-US" altLang="en-US" dirty="0" err="1">
                <a:latin typeface="Footlight MT Light" panose="0204060206030A020304" pitchFamily="18" charset="0"/>
              </a:rPr>
              <a:t>jaarmiyaalee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ummataafi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ogeessotni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seeraa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isaanii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dhimma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hawaasaa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Biiroo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Abbaa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Alangaa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Waliigalaa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Oromiyaafi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caasalee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isaa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sadarkaan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jiran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waliin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qindoominnaan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itti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hojjetan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akkasumas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hojiifi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ittigaafatamummaa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isaanii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seeraan</a:t>
            </a:r>
            <a:r>
              <a:rPr lang="en-US" altLang="en-US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murteessuun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waan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barbaachiseef</a:t>
            </a:r>
            <a:r>
              <a:rPr lang="en-US" altLang="en-US" dirty="0">
                <a:latin typeface="Footlight MT Light" panose="0204060206030A020304" pitchFamily="18" charset="0"/>
              </a:rPr>
              <a:t>; </a:t>
            </a:r>
            <a:endParaRPr lang="en-US" altLang="en-US" dirty="0">
              <a:latin typeface="Footlight MT Light" panose="0204060206030A020304" pitchFamily="18" charset="0"/>
              <a:cs typeface="Times New Roman" panose="02020603050405020304" pitchFamily="18" charset="0"/>
            </a:endParaRPr>
          </a:p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…KIF</a:t>
            </a:r>
          </a:p>
        </p:txBody>
      </p:sp>
    </p:spTree>
    <p:extLst>
      <p:ext uri="{BB962C8B-B14F-4D97-AF65-F5344CB8AC3E}">
        <p14:creationId xmlns:p14="http://schemas.microsoft.com/office/powerpoint/2010/main" val="2765407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altLang="en-US" dirty="0" err="1">
                <a:latin typeface="Footlight MT Light" panose="0204060206030A020304" pitchFamily="18" charset="0"/>
              </a:rPr>
              <a:t>Qabeenya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ummataafi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sababoota</a:t>
            </a:r>
            <a:r>
              <a:rPr lang="en-US" altLang="en-US" dirty="0">
                <a:latin typeface="Footlight MT Light" panose="0204060206030A020304" pitchFamily="18" charset="0"/>
              </a:rPr>
              <a:t> adda </a:t>
            </a:r>
            <a:r>
              <a:rPr lang="en-US" altLang="en-US" dirty="0" err="1">
                <a:latin typeface="Footlight MT Light" panose="0204060206030A020304" pitchFamily="18" charset="0"/>
              </a:rPr>
              <a:t>addaatiin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qisaasamu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deebisiisuuf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akkasumas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sirna</a:t>
            </a:r>
            <a:r>
              <a:rPr lang="en-US" altLang="en-US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haqaa</a:t>
            </a:r>
            <a:r>
              <a:rPr lang="en-US" altLang="en-US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hariiroo</a:t>
            </a:r>
            <a:r>
              <a:rPr lang="en-US" altLang="en-US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hawaasaa</a:t>
            </a:r>
            <a:r>
              <a:rPr lang="en-US" altLang="en-US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keessatti</a:t>
            </a:r>
            <a:r>
              <a:rPr lang="en-US" altLang="en-US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mirgi</a:t>
            </a:r>
            <a:r>
              <a:rPr lang="en-US" altLang="en-US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namoota</a:t>
            </a:r>
            <a:r>
              <a:rPr lang="en-US" altLang="en-US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deeggarsa</a:t>
            </a:r>
            <a:r>
              <a:rPr lang="en-US" altLang="en-US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addaa</a:t>
            </a:r>
            <a:r>
              <a:rPr lang="en-US" altLang="en-US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barbaadanii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akka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kabajamuuf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sirna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diriirsuun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waan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barbaachiseef</a:t>
            </a:r>
            <a:r>
              <a:rPr lang="en-US" altLang="en-US" dirty="0">
                <a:latin typeface="Footlight MT Light" panose="0204060206030A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altLang="en-US" dirty="0" err="1">
                <a:latin typeface="Footlight MT Light" panose="0204060206030A020304" pitchFamily="18" charset="0"/>
              </a:rPr>
              <a:t>Ulaagaalee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ogeessotni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seeraa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manneen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hojii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dirty="0">
                <a:latin typeface="Footlight MT Light" panose="0204060206030A020304" pitchFamily="18" charset="0"/>
              </a:rPr>
              <a:t>, </a:t>
            </a:r>
            <a:r>
              <a:rPr lang="en-US" altLang="en-US" dirty="0" err="1">
                <a:latin typeface="Footlight MT Light" panose="0204060206030A020304" pitchFamily="18" charset="0"/>
              </a:rPr>
              <a:t>dhaabbilee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misooma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mootummaafi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jaarmiyaaleen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ummataa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keessatti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hojjetan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guutuu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qabaniifi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sirna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to’annoo</a:t>
            </a:r>
            <a:r>
              <a:rPr lang="en-US" altLang="en-US" dirty="0">
                <a:latin typeface="Footlight MT Light" panose="0204060206030A020304" pitchFamily="18" charset="0"/>
              </a:rPr>
              <a:t>, </a:t>
            </a:r>
            <a:r>
              <a:rPr lang="en-US" altLang="en-US" dirty="0" err="1">
                <a:latin typeface="Footlight MT Light" panose="0204060206030A020304" pitchFamily="18" charset="0"/>
              </a:rPr>
              <a:t>hordoffiifi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deeggarsa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taasifamuu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qabu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diriirsuun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barbaachisa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ta’ee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waan</a:t>
            </a:r>
            <a:r>
              <a:rPr lang="en-US" altLang="en-US" dirty="0">
                <a:latin typeface="Footlight MT Light" panose="0204060206030A020304" pitchFamily="18" charset="0"/>
              </a:rPr>
              <a:t> </a:t>
            </a:r>
            <a:r>
              <a:rPr lang="en-US" altLang="en-US" dirty="0" err="1">
                <a:latin typeface="Footlight MT Light" panose="0204060206030A020304" pitchFamily="18" charset="0"/>
              </a:rPr>
              <a:t>argameef</a:t>
            </a:r>
            <a:r>
              <a:rPr lang="en-US" altLang="en-US" dirty="0">
                <a:latin typeface="Footlight MT Light" panose="0204060206030A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i-FI" altLang="en-US" sz="2000" dirty="0">
                <a:latin typeface="Footlight MT Light" panose="0204060206030A020304" pitchFamily="18" charset="0"/>
              </a:rPr>
              <a:t>Akkaataa Labsii Mana Hojii Abbaa Alangaa Waliigalaa Oromiyaa Lakkoofsa 214/2011 Keewwata 27(1) tiin Dambiin kun bahee jira.</a:t>
            </a:r>
            <a:endParaRPr lang="en-US" altLang="en-US" sz="2000" dirty="0">
              <a:latin typeface="Footlight MT Light" panose="0204060206030A020304" pitchFamily="18" charset="0"/>
            </a:endParaRPr>
          </a:p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963691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x-none" sz="2000" b="1" dirty="0">
                <a:latin typeface="Footlight MT Light" panose="0204060206030A020304" pitchFamily="18" charset="0"/>
              </a:rPr>
              <a:t>Mata Duree Gabaabaa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Dambiin kun </a:t>
            </a:r>
            <a:r>
              <a:rPr lang="x-none" sz="2000" b="1" dirty="0">
                <a:latin typeface="Footlight MT Light" panose="0204060206030A020304" pitchFamily="18" charset="0"/>
              </a:rPr>
              <a:t>“Dambii </a:t>
            </a:r>
            <a:r>
              <a:rPr lang="en-US" sz="2000" b="1" dirty="0" err="1">
                <a:latin typeface="Footlight MT Light" panose="0204060206030A020304" pitchFamily="18" charset="0"/>
              </a:rPr>
              <a:t>Sirna</a:t>
            </a:r>
            <a:r>
              <a:rPr lang="en-US" sz="2000" b="1" dirty="0">
                <a:latin typeface="Footlight MT Light" panose="0204060206030A020304" pitchFamily="18" charset="0"/>
              </a:rPr>
              <a:t> </a:t>
            </a:r>
            <a:r>
              <a:rPr lang="x-none" sz="2000" b="1" dirty="0">
                <a:latin typeface="Footlight MT Light" panose="0204060206030A020304" pitchFamily="18" charset="0"/>
              </a:rPr>
              <a:t>Dhimmoota Hariiroo Hawaasaa Dantaa Ummataafi Mootummaa Naannoo Oromiyaa</a:t>
            </a:r>
            <a:r>
              <a:rPr lang="x-none" sz="2000" dirty="0">
                <a:latin typeface="Footlight MT Light" panose="0204060206030A020304" pitchFamily="18" charset="0"/>
              </a:rPr>
              <a:t>, </a:t>
            </a:r>
            <a:r>
              <a:rPr lang="x-none" sz="2000" b="1" dirty="0">
                <a:latin typeface="Footlight MT Light" panose="0204060206030A020304" pitchFamily="18" charset="0"/>
              </a:rPr>
              <a:t>Lakkoofsa</a:t>
            </a:r>
            <a:r>
              <a:rPr lang="en-US" sz="2000" b="1" dirty="0">
                <a:latin typeface="Footlight MT Light" panose="0204060206030A020304" pitchFamily="18" charset="0"/>
              </a:rPr>
              <a:t> 243</a:t>
            </a:r>
            <a:r>
              <a:rPr lang="x-none" sz="2000" b="1" dirty="0">
                <a:latin typeface="Footlight MT Light" panose="0204060206030A020304" pitchFamily="18" charset="0"/>
              </a:rPr>
              <a:t>/20</a:t>
            </a:r>
            <a:r>
              <a:rPr lang="x-none" sz="2000" b="1" dirty="0">
                <a:solidFill>
                  <a:srgbClr val="00B0F0"/>
                </a:solidFill>
                <a:latin typeface="Footlight MT Light" panose="0204060206030A020304" pitchFamily="18" charset="0"/>
              </a:rPr>
              <a:t>1</a:t>
            </a:r>
            <a:r>
              <a:rPr lang="en-US" sz="2000" b="1" dirty="0">
                <a:solidFill>
                  <a:srgbClr val="00B0F0"/>
                </a:solidFill>
                <a:latin typeface="Footlight MT Light" panose="0204060206030A020304" pitchFamily="18" charset="0"/>
              </a:rPr>
              <a:t>6</a:t>
            </a:r>
            <a:r>
              <a:rPr lang="x-none" sz="2000" dirty="0">
                <a:latin typeface="Footlight MT Light" panose="0204060206030A020304" pitchFamily="18" charset="0"/>
              </a:rPr>
              <a:t>” jedhamee waamamuu ni danda’a.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>
              <a:buFont typeface="+mj-lt"/>
              <a:buAutoNum type="arabicPeriod" startAt="2"/>
              <a:defRPr/>
            </a:pPr>
            <a:r>
              <a:rPr lang="x-none" sz="2000" b="1" dirty="0">
                <a:latin typeface="Footlight MT Light" panose="0204060206030A020304" pitchFamily="18" charset="0"/>
              </a:rPr>
              <a:t>Hiika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x-none" sz="2000" dirty="0">
                <a:latin typeface="Footlight MT Light" panose="0204060206030A020304" pitchFamily="18" charset="0"/>
              </a:rPr>
              <a:t>Akkaataan jechichaa hiika biroo kan kennisiisu yoo ta’e malee</a:t>
            </a:r>
            <a:r>
              <a:rPr lang="fi-FI" sz="2000" dirty="0">
                <a:latin typeface="Footlight MT Light" panose="0204060206030A020304" pitchFamily="18" charset="0"/>
              </a:rPr>
              <a:t>,</a:t>
            </a:r>
            <a:r>
              <a:rPr lang="x-none" sz="2000" dirty="0">
                <a:latin typeface="Footlight MT Light" panose="0204060206030A020304" pitchFamily="18" charset="0"/>
              </a:rPr>
              <a:t> Dambii kana keessatti: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x-none" sz="2000" b="1" dirty="0">
                <a:latin typeface="Footlight MT Light" panose="0204060206030A020304" pitchFamily="18" charset="0"/>
              </a:rPr>
              <a:t> “Abbaa Alangaa”</a:t>
            </a:r>
            <a:r>
              <a:rPr lang="x-none" sz="2000" dirty="0">
                <a:latin typeface="Footlight MT Light" panose="0204060206030A020304" pitchFamily="18" charset="0"/>
              </a:rPr>
              <a:t> jechuun nama ogummaa Abbaa Alangummaatiin akka tajaajilu bu’uura Dambii Bulchiinsaafi Naamusa Abbaa Alangaatiin muudamee </a:t>
            </a:r>
            <a:r>
              <a:rPr lang="en-US" sz="2000" dirty="0" err="1">
                <a:latin typeface="Footlight MT Light" panose="0204060206030A020304" pitchFamily="18" charset="0"/>
              </a:rPr>
              <a:t>Biiricha</a:t>
            </a:r>
            <a:r>
              <a:rPr lang="en-US" sz="2000" dirty="0">
                <a:latin typeface="Footlight MT Light" panose="0204060206030A020304" pitchFamily="18" charset="0"/>
              </a:rPr>
              <a:t> </a:t>
            </a:r>
            <a:r>
              <a:rPr lang="x-none" sz="2000" dirty="0">
                <a:latin typeface="Footlight MT Light" panose="0204060206030A020304" pitchFamily="18" charset="0"/>
              </a:rPr>
              <a:t>keessatti hojjetu dha. </a:t>
            </a:r>
            <a:endParaRPr lang="en-US" sz="2000" dirty="0">
              <a:latin typeface="Footlight MT Light" panose="0204060206030A020304" pitchFamily="18" charset="0"/>
            </a:endParaRPr>
          </a:p>
          <a:p>
            <a:pPr marL="457200" indent="-457200" algn="just">
              <a:buFont typeface="+mj-lt"/>
              <a:buAutoNum type="arabicParenR"/>
              <a:defRPr/>
            </a:pPr>
            <a:r>
              <a:rPr lang="en-US" sz="2000" b="1" dirty="0">
                <a:latin typeface="Footlight MT Light" panose="0204060206030A020304" pitchFamily="18" charset="0"/>
              </a:rPr>
              <a:t>“</a:t>
            </a:r>
            <a:r>
              <a:rPr lang="en-US" sz="2000" b="1" dirty="0" err="1">
                <a:latin typeface="Footlight MT Light" panose="0204060206030A020304" pitchFamily="18" charset="0"/>
              </a:rPr>
              <a:t>Baasii</a:t>
            </a:r>
            <a:r>
              <a:rPr lang="en-US" sz="2000" b="1" dirty="0">
                <a:solidFill>
                  <a:srgbClr val="00B0F0"/>
                </a:solidFill>
                <a:latin typeface="Footlight MT Light" panose="0204060206030A020304" pitchFamily="18" charset="0"/>
              </a:rPr>
              <a:t>”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jechuun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durgoo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ragaa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baatotaa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,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baasii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qabeenya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sababa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himannaa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yookiin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falmiitiif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dhorkamee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tursiisuuf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bahuufi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raawwii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keessatti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to’atamee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tursiisudhaaf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bahu,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baasii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waraqaa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waamichaa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qaqqabsiisuu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,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hiikkaa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afaanii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,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gatii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footoo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koppii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,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baasii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mala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filannoo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birootiin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dhimmoota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hariiroo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hawaasaa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xumuruuf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bahu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kamiyyuu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kan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hammatu</a:t>
            </a:r>
            <a:r>
              <a:rPr 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sz="2000" dirty="0" err="1">
                <a:latin typeface="Footlight MT Light" panose="0204060206030A020304" pitchFamily="18" charset="0"/>
              </a:rPr>
              <a:t>ta’a</a:t>
            </a:r>
            <a:r>
              <a:rPr lang="en-US" sz="2000" dirty="0">
                <a:latin typeface="Footlight MT Light" panose="0204060206030A020304" pitchFamily="18" charset="0"/>
              </a:rPr>
              <a:t>.</a:t>
            </a:r>
          </a:p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altLang="en-US" sz="1400" b="1" dirty="0" err="1">
                <a:latin typeface="Footlight MT Light" panose="0204060206030A020304" pitchFamily="18" charset="0"/>
              </a:rPr>
              <a:t>Kutaa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Tokko</a:t>
            </a:r>
            <a:br>
              <a:rPr lang="en-US" altLang="en-US" sz="1400" dirty="0">
                <a:latin typeface="Footlight MT Light" panose="0204060206030A020304" pitchFamily="18" charset="0"/>
              </a:rPr>
            </a:br>
            <a:r>
              <a:rPr lang="en-US" altLang="en-US" sz="1400" b="1" dirty="0" err="1">
                <a:latin typeface="Footlight MT Light" panose="0204060206030A020304" pitchFamily="18" charset="0"/>
              </a:rPr>
              <a:t>Tumaalee</a:t>
            </a:r>
            <a:r>
              <a:rPr lang="en-US" altLang="en-US" sz="1400" b="1" dirty="0">
                <a:latin typeface="Footlight MT Light" panose="0204060206030A020304" pitchFamily="18" charset="0"/>
              </a:rPr>
              <a:t> </a:t>
            </a:r>
            <a:r>
              <a:rPr lang="en-US" altLang="en-US" sz="1400" b="1" dirty="0" err="1">
                <a:latin typeface="Footlight MT Light" panose="0204060206030A020304" pitchFamily="18" charset="0"/>
              </a:rPr>
              <a:t>Waliigalaa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46506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algn="just">
              <a:buFont typeface="+mj-lt"/>
              <a:buAutoNum type="arabicParenR" startAt="3"/>
              <a:defRPr/>
            </a:pPr>
            <a:r>
              <a:rPr lang="x-none" sz="1800" b="1" dirty="0">
                <a:latin typeface="Footlight MT Light" panose="0204060206030A020304" pitchFamily="18" charset="0"/>
              </a:rPr>
              <a:t>“</a:t>
            </a:r>
            <a:r>
              <a:rPr lang="en-US" sz="1800" b="1" dirty="0" err="1">
                <a:latin typeface="Footlight MT Light" panose="0204060206030A020304" pitchFamily="18" charset="0"/>
              </a:rPr>
              <a:t>Biiroo</a:t>
            </a:r>
            <a:r>
              <a:rPr lang="x-none" sz="1800" b="1" dirty="0">
                <a:latin typeface="Footlight MT Light" panose="0204060206030A020304" pitchFamily="18" charset="0"/>
              </a:rPr>
              <a:t>”</a:t>
            </a:r>
            <a:r>
              <a:rPr lang="x-none" sz="1800" dirty="0">
                <a:latin typeface="Footlight MT Light" panose="0204060206030A020304" pitchFamily="18" charset="0"/>
              </a:rPr>
              <a:t> jechuun </a:t>
            </a:r>
            <a:r>
              <a:rPr lang="en-US" sz="1800" dirty="0" err="1">
                <a:latin typeface="Footlight MT Light" panose="0204060206030A020304" pitchFamily="18" charset="0"/>
              </a:rPr>
              <a:t>Biiroo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x-none" sz="1800" dirty="0">
                <a:latin typeface="Footlight MT Light" panose="0204060206030A020304" pitchFamily="18" charset="0"/>
              </a:rPr>
              <a:t>Abbaa Alangaa Waliigalaa Oromiyaafi caasaa isaa sadarkaan jirani dha. </a:t>
            </a:r>
            <a:endParaRPr lang="en-US" sz="1200" dirty="0"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 startAt="3"/>
              <a:defRPr/>
            </a:pPr>
            <a:r>
              <a:rPr lang="x-none" sz="1800" b="1" dirty="0">
                <a:latin typeface="Footlight MT Light" panose="0204060206030A020304" pitchFamily="18" charset="0"/>
              </a:rPr>
              <a:t>“Dhaabbata </a:t>
            </a:r>
            <a:r>
              <a:rPr lang="x-none" sz="1800" b="1" dirty="0">
                <a:solidFill>
                  <a:srgbClr val="FF0000"/>
                </a:solidFill>
                <a:latin typeface="Footlight MT Light" panose="0204060206030A020304" pitchFamily="18" charset="0"/>
              </a:rPr>
              <a:t>Misoomaa Moo­tummaa”</a:t>
            </a:r>
            <a:r>
              <a:rPr lang="x-none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jechuun Dhaabbata Misooma Mootummaa kan mootum­maan naannichaa </a:t>
            </a:r>
            <a:r>
              <a:rPr lang="x-none" sz="1800" dirty="0">
                <a:latin typeface="Footlight MT Light" panose="0204060206030A020304" pitchFamily="18" charset="0"/>
              </a:rPr>
              <a:t>guutumatti gahee ab­baa qabeenyummaa keessaa qabu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ta’ee</a:t>
            </a:r>
            <a:r>
              <a:rPr lang="en-US" sz="1800" dirty="0">
                <a:latin typeface="Footlight MT Light" panose="0204060206030A020304" pitchFamily="18" charset="0"/>
              </a:rPr>
              <a:t>, </a:t>
            </a:r>
            <a:r>
              <a:rPr lang="en-US" sz="1800" dirty="0" err="1">
                <a:latin typeface="Footlight MT Light" panose="0204060206030A020304" pitchFamily="18" charset="0"/>
              </a:rPr>
              <a:t>kaayyoo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dambii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kanaatiif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fi-FI" sz="1800" dirty="0">
                <a:latin typeface="Footlight MT Light" panose="0204060206030A020304" pitchFamily="18" charset="0"/>
              </a:rPr>
              <a:t>dhaabbilee misoomaa mootummaan qoodaa aksiyoonaa dhibbeentaa shantamaafi isaa ol keessaa qabu kan dabalatudha. (</a:t>
            </a:r>
            <a:r>
              <a:rPr lang="fi-FI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vs Labs.243)</a:t>
            </a:r>
            <a:endParaRPr lang="en-US" sz="1200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algn="just">
              <a:buFont typeface="+mj-lt"/>
              <a:buAutoNum type="arabicParenR" startAt="3"/>
              <a:defRPr/>
            </a:pPr>
            <a:r>
              <a:rPr lang="x-none" sz="1800" b="1" dirty="0">
                <a:latin typeface="Footlight MT Light" panose="0204060206030A020304" pitchFamily="18" charset="0"/>
              </a:rPr>
              <a:t>“</a:t>
            </a:r>
            <a:r>
              <a:rPr lang="x-none" sz="1800" b="1" dirty="0">
                <a:solidFill>
                  <a:srgbClr val="0070C0"/>
                </a:solidFill>
                <a:latin typeface="Footlight MT Light" panose="0204060206030A020304" pitchFamily="18" charset="0"/>
              </a:rPr>
              <a:t>Jaarmiyaalee Ummataa”</a:t>
            </a:r>
            <a:r>
              <a:rPr lang="x-none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jechu­un haalawwan kamiiniyyuu miseensota yookiin ummata ir­raa maallaqa </a:t>
            </a:r>
            <a:r>
              <a:rPr lang="x-none" sz="1800" dirty="0">
                <a:latin typeface="Footlight MT Light" panose="0204060206030A020304" pitchFamily="18" charset="0"/>
              </a:rPr>
              <a:t>yookiin qabeenya walitti qabame yookiin tajaajila ummataaf yaadamee maallaqa yookiin qabeenya walitti qabame yookiin qaama biroo qabeenya biroo kana bulchu yookiin kub­baaniyyaa roga qabeessa ta’e kan dabalatu damee dhuunfaa ta’ee </a:t>
            </a:r>
            <a:r>
              <a:rPr lang="en-US" sz="1800" dirty="0" err="1">
                <a:latin typeface="Footlight MT Light" panose="0204060206030A020304" pitchFamily="18" charset="0"/>
              </a:rPr>
              <a:t>kanneen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armaan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en-US" sz="1800" dirty="0" err="1">
                <a:latin typeface="Footlight MT Light" panose="0204060206030A020304" pitchFamily="18" charset="0"/>
              </a:rPr>
              <a:t>gadii</a:t>
            </a:r>
            <a:r>
              <a:rPr lang="en-US" sz="1800" dirty="0">
                <a:latin typeface="Footlight MT Light" panose="0204060206030A020304" pitchFamily="18" charset="0"/>
              </a:rPr>
              <a:t> </a:t>
            </a:r>
            <a:r>
              <a:rPr lang="x-none" sz="1800" dirty="0">
                <a:latin typeface="Footlight MT Light" panose="0204060206030A020304" pitchFamily="18" charset="0"/>
              </a:rPr>
              <a:t>hin dabalatu:</a:t>
            </a:r>
            <a:endParaRPr lang="en-US" sz="1200" dirty="0">
              <a:latin typeface="Footlight MT Light" panose="0204060206030A020304" pitchFamily="18" charset="0"/>
            </a:endParaRP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en-US" sz="1600" dirty="0" err="1">
                <a:latin typeface="Footlight MT Light" panose="0204060206030A020304" pitchFamily="18" charset="0"/>
              </a:rPr>
              <a:t>Dhaabbata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Amantaa</a:t>
            </a:r>
            <a:r>
              <a:rPr lang="en-US" sz="1600" dirty="0">
                <a:latin typeface="Footlight MT Light" panose="0204060206030A020304" pitchFamily="18" charset="0"/>
              </a:rPr>
              <a:t>;</a:t>
            </a: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en-US" sz="1600" dirty="0" err="1">
                <a:latin typeface="Footlight MT Light" panose="0204060206030A020304" pitchFamily="18" charset="0"/>
              </a:rPr>
              <a:t>Dhaabbata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Idil-Addunyaa</a:t>
            </a:r>
            <a:r>
              <a:rPr lang="en-US" sz="1600" dirty="0">
                <a:latin typeface="Footlight MT Light" panose="0204060206030A020304" pitchFamily="18" charset="0"/>
              </a:rPr>
              <a:t>; fi </a:t>
            </a: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en-US" sz="1600" dirty="0" err="1">
                <a:latin typeface="Footlight MT Light" panose="0204060206030A020304" pitchFamily="18" charset="0"/>
              </a:rPr>
              <a:t>Dhaabbata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yookiin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Paartii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Si­yaasaa</a:t>
            </a:r>
            <a:r>
              <a:rPr lang="en-US" sz="1600" dirty="0">
                <a:latin typeface="Footlight MT Light" panose="0204060206030A020304" pitchFamily="18" charset="0"/>
              </a:rPr>
              <a:t>;</a:t>
            </a:r>
          </a:p>
          <a:p>
            <a:pPr marL="800100" lvl="1" indent="-342900" algn="just">
              <a:buFont typeface="+mj-lt"/>
              <a:buAutoNum type="alphaLcParenR"/>
              <a:defRPr/>
            </a:pPr>
            <a:r>
              <a:rPr lang="en-US" sz="1600" dirty="0" err="1">
                <a:latin typeface="Footlight MT Light" panose="0204060206030A020304" pitchFamily="18" charset="0"/>
              </a:rPr>
              <a:t>Afooshaa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yookiin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haala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wal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fakkaatuun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waldaa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qabiyyee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aadaafi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amantaa</a:t>
            </a:r>
            <a:r>
              <a:rPr lang="en-US" sz="1600" dirty="0">
                <a:latin typeface="Footlight MT Light" panose="0204060206030A020304" pitchFamily="18" charset="0"/>
              </a:rPr>
              <a:t> </a:t>
            </a:r>
            <a:r>
              <a:rPr lang="en-US" sz="1600" dirty="0" err="1">
                <a:latin typeface="Footlight MT Light" panose="0204060206030A020304" pitchFamily="18" charset="0"/>
              </a:rPr>
              <a:t>qaban</a:t>
            </a:r>
            <a:r>
              <a:rPr lang="en-US" sz="1600" dirty="0">
                <a:latin typeface="Footlight MT Light" panose="0204060206030A020304" pitchFamily="18" charset="0"/>
              </a:rPr>
              <a:t>.</a:t>
            </a:r>
          </a:p>
          <a:p>
            <a:pPr algn="just">
              <a:buFont typeface="+mj-lt"/>
              <a:buAutoNum type="arabicParenR" startAt="3"/>
              <a:defRPr/>
            </a:pPr>
            <a:r>
              <a:rPr lang="x-none" sz="1800" b="1" dirty="0">
                <a:latin typeface="Footlight MT Light" panose="0204060206030A020304" pitchFamily="18" charset="0"/>
              </a:rPr>
              <a:t>“Labsii”</a:t>
            </a:r>
            <a:r>
              <a:rPr lang="x-none" sz="1800" dirty="0">
                <a:latin typeface="Footlight MT Light" panose="0204060206030A020304" pitchFamily="18" charset="0"/>
              </a:rPr>
              <a:t> jechuun</a:t>
            </a:r>
            <a:r>
              <a:rPr lang="x-none" sz="1800" b="1" dirty="0">
                <a:latin typeface="Footlight MT Light" panose="0204060206030A020304" pitchFamily="18" charset="0"/>
              </a:rPr>
              <a:t> </a:t>
            </a:r>
            <a:r>
              <a:rPr lang="x-none" sz="1800" dirty="0">
                <a:latin typeface="Footlight MT Light" panose="0204060206030A020304" pitchFamily="18" charset="0"/>
              </a:rPr>
              <a:t>Labsii Mana Hojii Abbaa Alangaa Waliigalaa Oromiyaa hundeessuuf bahe Lakkoofsa 214/2011 fi fooyya’iinsa isaa Labsii Lakkoofsa 236/2013 dha.</a:t>
            </a:r>
            <a:endParaRPr lang="en-US" sz="1200" dirty="0">
              <a:latin typeface="Footlight MT Light" panose="0204060206030A020304" pitchFamily="18" charset="0"/>
            </a:endParaRPr>
          </a:p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2025710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en-US" altLang="en-US" sz="2000" b="1" dirty="0">
                <a:latin typeface="Footlight MT Light" panose="0204060206030A020304" pitchFamily="18" charset="0"/>
              </a:rPr>
              <a:t>“Mala </a:t>
            </a:r>
            <a:r>
              <a:rPr lang="en-US" altLang="en-US" sz="2000" b="1" dirty="0" err="1">
                <a:latin typeface="Footlight MT Light" panose="0204060206030A020304" pitchFamily="18" charset="0"/>
              </a:rPr>
              <a:t>Filannoo</a:t>
            </a:r>
            <a:r>
              <a:rPr lang="en-US" altLang="en-US" sz="2000" b="1" dirty="0">
                <a:latin typeface="Footlight MT Light" panose="0204060206030A020304" pitchFamily="18" charset="0"/>
              </a:rPr>
              <a:t> </a:t>
            </a:r>
            <a:r>
              <a:rPr lang="en-US" altLang="en-US" sz="2000" b="1" dirty="0" err="1">
                <a:latin typeface="Footlight MT Light" panose="0204060206030A020304" pitchFamily="18" charset="0"/>
              </a:rPr>
              <a:t>Biroo</a:t>
            </a:r>
            <a:r>
              <a:rPr lang="en-US" altLang="en-US" sz="2000" b="1" dirty="0">
                <a:latin typeface="Footlight MT Light" panose="0204060206030A020304" pitchFamily="18" charset="0"/>
              </a:rPr>
              <a:t>”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jechuun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manneen</a:t>
            </a:r>
            <a:r>
              <a:rPr lang="en-US" alt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hojii</a:t>
            </a:r>
            <a:r>
              <a:rPr lang="en-US" alt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alt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walii</a:t>
            </a:r>
            <a:r>
              <a:rPr lang="en-US" alt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isaanii</a:t>
            </a:r>
            <a:r>
              <a:rPr lang="en-US" alt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jidduutti</a:t>
            </a:r>
            <a:r>
              <a:rPr lang="en-US" altLang="en-US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manneen</a:t>
            </a:r>
            <a:r>
              <a:rPr lang="en-US" altLang="en-US" sz="20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hojii</a:t>
            </a:r>
            <a:r>
              <a:rPr lang="en-US" altLang="en-US" sz="20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mootummaafi</a:t>
            </a:r>
            <a:r>
              <a:rPr lang="en-US" altLang="en-US" sz="20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qaama</a:t>
            </a:r>
            <a:r>
              <a:rPr lang="en-US" altLang="en-US" sz="20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biroo</a:t>
            </a:r>
            <a:r>
              <a:rPr lang="en-US" altLang="en-US" sz="2000" dirty="0">
                <a:solidFill>
                  <a:srgbClr val="7030A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Footlight MT Light" panose="0204060206030A020304" pitchFamily="18" charset="0"/>
              </a:rPr>
              <a:t>jidduutti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harka</a:t>
            </a:r>
            <a:r>
              <a:rPr lang="en-US" alt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qalleessaafi</a:t>
            </a:r>
            <a:r>
              <a:rPr lang="en-US" alt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qaamolee</a:t>
            </a:r>
            <a:r>
              <a:rPr lang="en-US" alt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biroo</a:t>
            </a:r>
            <a:r>
              <a:rPr lang="en-US" alt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jidduutti</a:t>
            </a:r>
            <a:r>
              <a:rPr lang="en-US" alt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dhimmoota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hariiroo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hawaasaa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irratti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waldhabdee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keessa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yoo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seenan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falmii</a:t>
            </a:r>
            <a:r>
              <a:rPr lang="en-US" altLang="en-US" sz="2000" dirty="0">
                <a:latin typeface="Footlight MT Light" panose="0204060206030A020304" pitchFamily="18" charset="0"/>
              </a:rPr>
              <a:t> mana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murtiin</a:t>
            </a:r>
            <a:r>
              <a:rPr lang="en-US" altLang="en-US" sz="2000" dirty="0">
                <a:latin typeface="Footlight MT Light" panose="0204060206030A020304" pitchFamily="18" charset="0"/>
              </a:rPr>
              <a:t> ala </a:t>
            </a:r>
            <a:r>
              <a:rPr lang="en-US" altLang="en-US" sz="2000" i="1" dirty="0" err="1">
                <a:latin typeface="Footlight MT Light" panose="0204060206030A020304" pitchFamily="18" charset="0"/>
              </a:rPr>
              <a:t>waliigaliinsa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an</a:t>
            </a:r>
            <a:r>
              <a:rPr lang="en-US" altLang="en-US" sz="2000" dirty="0">
                <a:latin typeface="Footlight MT Light" panose="0204060206030A020304" pitchFamily="18" charset="0"/>
              </a:rPr>
              <a:t>, </a:t>
            </a:r>
            <a:r>
              <a:rPr lang="en-US" altLang="en-US" sz="2000" i="1" dirty="0" err="1">
                <a:latin typeface="Footlight MT Light" panose="0204060206030A020304" pitchFamily="18" charset="0"/>
              </a:rPr>
              <a:t>araarsuu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i="1" dirty="0" err="1">
                <a:latin typeface="Footlight MT Light" panose="0204060206030A020304" pitchFamily="18" charset="0"/>
              </a:rPr>
              <a:t>waltaasisuu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i="1" dirty="0" err="1">
                <a:latin typeface="Footlight MT Light" panose="0204060206030A020304" pitchFamily="18" charset="0"/>
              </a:rPr>
              <a:t>jaarsummaa</a:t>
            </a:r>
            <a:r>
              <a:rPr lang="en-US" altLang="en-US" sz="2000" i="1" dirty="0">
                <a:latin typeface="Footlight MT Light" panose="0204060206030A020304" pitchFamily="18" charset="0"/>
              </a:rPr>
              <a:t> </a:t>
            </a:r>
            <a:r>
              <a:rPr lang="en-US" altLang="en-US" sz="2000" i="1" dirty="0" err="1">
                <a:latin typeface="Footlight MT Light" panose="0204060206030A020304" pitchFamily="18" charset="0"/>
              </a:rPr>
              <a:t>fayyadamuudhaan</a:t>
            </a:r>
            <a:r>
              <a:rPr lang="en-US" altLang="en-US" sz="2000" i="1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>
                <a:latin typeface="Footlight MT Light" panose="0204060206030A020304" pitchFamily="18" charset="0"/>
              </a:rPr>
              <a:t>mala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ittiin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waldhabdeen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hiikkamu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dha</a:t>
            </a:r>
            <a:r>
              <a:rPr lang="en-US" altLang="en-US" sz="2000" dirty="0">
                <a:latin typeface="Footlight MT Light" panose="0204060206030A020304" pitchFamily="18" charset="0"/>
              </a:rPr>
              <a:t>.</a:t>
            </a: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en-US" altLang="en-US" sz="2000" b="1" dirty="0">
                <a:latin typeface="Footlight MT Light" panose="0204060206030A020304" pitchFamily="18" charset="0"/>
              </a:rPr>
              <a:t>“</a:t>
            </a:r>
            <a:r>
              <a:rPr lang="en-US" altLang="en-US" sz="2000" b="1" dirty="0">
                <a:solidFill>
                  <a:srgbClr val="00B0F0"/>
                </a:solidFill>
                <a:latin typeface="Footlight MT Light" panose="0204060206030A020304" pitchFamily="18" charset="0"/>
              </a:rPr>
              <a:t>Mana </a:t>
            </a:r>
            <a:r>
              <a:rPr lang="en-US" altLang="en-US" sz="2000" b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Hojii</a:t>
            </a:r>
            <a:r>
              <a:rPr lang="en-US" altLang="en-US" sz="2000" b="1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b="1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altLang="en-US" sz="2000" b="1" dirty="0">
                <a:solidFill>
                  <a:srgbClr val="00B0F0"/>
                </a:solidFill>
                <a:latin typeface="Footlight MT Light" panose="0204060206030A020304" pitchFamily="18" charset="0"/>
              </a:rPr>
              <a:t>”</a:t>
            </a:r>
            <a:r>
              <a:rPr lang="en-US" alt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jechu­un</a:t>
            </a:r>
            <a:r>
              <a:rPr lang="en-US" alt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manneen</a:t>
            </a:r>
            <a:r>
              <a:rPr lang="en-US" alt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hojii</a:t>
            </a:r>
            <a:r>
              <a:rPr lang="en-US" alt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mootummaa</a:t>
            </a:r>
            <a:r>
              <a:rPr lang="en-US" alt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Naannichaa</a:t>
            </a:r>
            <a:r>
              <a:rPr lang="en-US" alt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solidFill>
                  <a:srgbClr val="00B0F0"/>
                </a:solidFill>
                <a:latin typeface="Footlight MT Light" panose="0204060206030A020304" pitchFamily="18" charset="0"/>
              </a:rPr>
              <a:t>guutummaan</a:t>
            </a:r>
            <a:r>
              <a:rPr lang="en-US" altLang="en-US" sz="2000" dirty="0">
                <a:solidFill>
                  <a:srgbClr val="00B0F0"/>
                </a:solidFill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guu­tuutti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2000" dirty="0">
                <a:latin typeface="Footlight MT Light" panose="0204060206030A020304" pitchFamily="18" charset="0"/>
              </a:rPr>
              <a:t> gar-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tokkeen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baa­jata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naannichaatiin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bulan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sadarkaa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kamittuu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hojiiwwan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mootummaa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naan­nichaa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kamiyyuu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kan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keessatti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raawwatamu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dha</a:t>
            </a:r>
            <a:r>
              <a:rPr lang="en-US" altLang="en-US" sz="2000" dirty="0">
                <a:latin typeface="Footlight MT Light" panose="0204060206030A020304" pitchFamily="18" charset="0"/>
              </a:rPr>
              <a:t>. </a:t>
            </a: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fi-FI" altLang="en-US" sz="2000" b="1" dirty="0">
                <a:latin typeface="Footlight MT Light" panose="0204060206030A020304" pitchFamily="18" charset="0"/>
              </a:rPr>
              <a:t>“Nama”</a:t>
            </a:r>
            <a:r>
              <a:rPr lang="fi-FI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jechuun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nama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uumamaa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yookiin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qaama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seeraan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namummaan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kennameef</a:t>
            </a:r>
            <a:r>
              <a:rPr lang="fi-FI" altLang="en-US" sz="2000" dirty="0">
                <a:latin typeface="Footlight MT Light" panose="0204060206030A020304" pitchFamily="18" charset="0"/>
              </a:rPr>
              <a:t>i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dha</a:t>
            </a:r>
            <a:r>
              <a:rPr lang="en-US" altLang="en-US" sz="2000" dirty="0">
                <a:latin typeface="Footlight MT Light" panose="0204060206030A020304" pitchFamily="18" charset="0"/>
              </a:rPr>
              <a:t>.</a:t>
            </a:r>
          </a:p>
          <a:p>
            <a:pPr marL="457200" indent="-457200" algn="just">
              <a:buFont typeface="Calibri" panose="020F0502020204030204" pitchFamily="34" charset="0"/>
              <a:buAutoNum type="arabicParenR" startAt="7"/>
            </a:pPr>
            <a:r>
              <a:rPr lang="en-US" altLang="en-US" sz="2000" b="1" dirty="0">
                <a:latin typeface="Footlight MT Light" panose="0204060206030A020304" pitchFamily="18" charset="0"/>
              </a:rPr>
              <a:t>“</a:t>
            </a:r>
            <a:r>
              <a:rPr lang="en-US" altLang="en-US" sz="2000" b="1" dirty="0" err="1">
                <a:latin typeface="Footlight MT Light" panose="0204060206030A020304" pitchFamily="18" charset="0"/>
              </a:rPr>
              <a:t>Naannoo</a:t>
            </a:r>
            <a:r>
              <a:rPr lang="en-US" altLang="en-US" sz="2000" b="1" dirty="0">
                <a:latin typeface="Footlight MT Light" panose="0204060206030A020304" pitchFamily="18" charset="0"/>
              </a:rPr>
              <a:t>”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jechuun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Naannoo</a:t>
            </a:r>
            <a:r>
              <a:rPr lang="en-US" altLang="en-US" sz="2000" dirty="0">
                <a:latin typeface="Footlight MT Light" panose="0204060206030A020304" pitchFamily="18" charset="0"/>
              </a:rPr>
              <a:t> </a:t>
            </a:r>
            <a:r>
              <a:rPr lang="en-US" altLang="en-US" sz="2000" dirty="0" err="1">
                <a:latin typeface="Footlight MT Light" panose="0204060206030A020304" pitchFamily="18" charset="0"/>
              </a:rPr>
              <a:t>Oromiyaati</a:t>
            </a:r>
            <a:r>
              <a:rPr lang="en-US" altLang="en-US" sz="2000" dirty="0">
                <a:latin typeface="Footlight MT Light" panose="0204060206030A020304" pitchFamily="18" charset="0"/>
              </a:rPr>
              <a:t>.</a:t>
            </a:r>
            <a:endParaRPr lang="en-US" sz="2000" dirty="0">
              <a:effectLst/>
              <a:latin typeface="Footlight MT Light" panose="0204060206030A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381000"/>
          </a:xfrm>
        </p:spPr>
        <p:txBody>
          <a:bodyPr/>
          <a:lstStyle/>
          <a:p>
            <a:r>
              <a:rPr lang="en-US" dirty="0"/>
              <a:t>KIF</a:t>
            </a:r>
          </a:p>
        </p:txBody>
      </p:sp>
    </p:spTree>
    <p:extLst>
      <p:ext uri="{BB962C8B-B14F-4D97-AF65-F5344CB8AC3E}">
        <p14:creationId xmlns:p14="http://schemas.microsoft.com/office/powerpoint/2010/main" val="2568522109"/>
      </p:ext>
    </p:extLst>
  </p:cSld>
  <p:clrMapOvr>
    <a:masterClrMapping/>
  </p:clrMapOvr>
</p:sld>
</file>

<file path=ppt/theme/theme1.xml><?xml version="1.0" encoding="utf-8"?>
<a:theme xmlns:a="http://schemas.openxmlformats.org/drawingml/2006/main" name="BAAWO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BAAWOTemplate</Template>
  <TotalTime>1019</TotalTime>
  <Words>5179</Words>
  <Application>Microsoft Office PowerPoint</Application>
  <PresentationFormat>On-screen Show (4:3)</PresentationFormat>
  <Paragraphs>353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4" baseType="lpstr">
      <vt:lpstr>Arial</vt:lpstr>
      <vt:lpstr>Calibri</vt:lpstr>
      <vt:lpstr>Footlight MT Light</vt:lpstr>
      <vt:lpstr>Georgia</vt:lpstr>
      <vt:lpstr>Wingdings</vt:lpstr>
      <vt:lpstr>BAAWOTemplate</vt:lpstr>
      <vt:lpstr>Barbaachisummaa Dambii Sirna Dhimmoota Hariiroo Hawaasaa Dantaa Uummataa fi Mootummaa Naannoo Oromiyaa</vt:lpstr>
      <vt:lpstr>…</vt:lpstr>
      <vt:lpstr>…</vt:lpstr>
      <vt:lpstr>Qabiyyee Dambichaa</vt:lpstr>
      <vt:lpstr>…KIF</vt:lpstr>
      <vt:lpstr>KIF</vt:lpstr>
      <vt:lpstr>Kutaa Tokko Tumaalee Waliigalaa</vt:lpstr>
      <vt:lpstr>KIF</vt:lpstr>
      <vt:lpstr>KIF</vt:lpstr>
      <vt:lpstr>KIF</vt:lpstr>
      <vt:lpstr>KIF</vt:lpstr>
      <vt:lpstr>Kutaa Lama Sirna Dhimmoota Hariiroo Hawaasaa Dantaa Ummataafi Mootummaa Kutaa Xiqqaa Tokko Gosa Tajaajilaafi Qaama Kennamuuf</vt:lpstr>
      <vt:lpstr>KIF</vt:lpstr>
      <vt:lpstr>KIF</vt:lpstr>
      <vt:lpstr>KIF</vt:lpstr>
      <vt:lpstr>Kutaa Xiqqaa Lama Tajaajila Gorsa Seeraa</vt:lpstr>
      <vt:lpstr>KIF</vt:lpstr>
      <vt:lpstr>KIF</vt:lpstr>
      <vt:lpstr>KIF</vt:lpstr>
      <vt:lpstr>Kutaa Xiqqaa Sadi Tajaajila Dhimmoota Waliigalteefi Mala Filannoo Biroo</vt:lpstr>
      <vt:lpstr>KIF</vt:lpstr>
      <vt:lpstr>KIF</vt:lpstr>
      <vt:lpstr>Kutaa Xiqqaa Afur Tajaajila Falmii Hariiroo Hawaasaa</vt:lpstr>
      <vt:lpstr>KIF</vt:lpstr>
      <vt:lpstr>Kutaa Sadi Hojiifi Ittigaafatamummaa Qaamolee Adda Addaa</vt:lpstr>
      <vt:lpstr>KIF</vt:lpstr>
      <vt:lpstr>KIF</vt:lpstr>
      <vt:lpstr>…</vt:lpstr>
      <vt:lpstr>Kutaa Afur Ulaagaleefi Naamusaa Ogummaa Ogeessa Seeraa</vt:lpstr>
      <vt:lpstr>…</vt:lpstr>
      <vt:lpstr>KIF</vt:lpstr>
      <vt:lpstr>…</vt:lpstr>
      <vt:lpstr>…</vt:lpstr>
      <vt:lpstr>…</vt:lpstr>
      <vt:lpstr>Kutaa Xiqqaa Lama Qajeeltoo Naamusa Ogummaa Ogeessa Seeraa</vt:lpstr>
      <vt:lpstr>…</vt:lpstr>
      <vt:lpstr>…</vt:lpstr>
      <vt:lpstr>…</vt:lpstr>
      <vt:lpstr>…</vt:lpstr>
      <vt:lpstr>…</vt:lpstr>
      <vt:lpstr>…</vt:lpstr>
      <vt:lpstr>…</vt:lpstr>
      <vt:lpstr>Kutaa Xiqqaa Sadi Hojiifi Ittigaafatamummaa Ogeessa Seeraa</vt:lpstr>
      <vt:lpstr>…</vt:lpstr>
      <vt:lpstr>…</vt:lpstr>
      <vt:lpstr>Kutaa Jaha Tumaalee Adda Addaa</vt:lpstr>
      <vt:lpstr>…</vt:lpstr>
      <vt:lpstr>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Ibsa Chemeda</cp:lastModifiedBy>
  <cp:revision>85</cp:revision>
  <dcterms:created xsi:type="dcterms:W3CDTF">2023-11-20T00:44:39Z</dcterms:created>
  <dcterms:modified xsi:type="dcterms:W3CDTF">2024-04-29T11:35:40Z</dcterms:modified>
</cp:coreProperties>
</file>