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733" autoAdjust="0"/>
  </p:normalViewPr>
  <p:slideViewPr>
    <p:cSldViewPr>
      <p:cViewPr varScale="1">
        <p:scale>
          <a:sx n="88" d="100"/>
          <a:sy n="88" d="100"/>
        </p:scale>
        <p:origin x="360" y="5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135F73-4D2F-4886-91BD-A07451CAC0CE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5023B5-7D5E-4DA7-9405-1506B6111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032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Good morning everyone.  The location for the swim tests are Grove's Pond.  Grove's Pond is a wooded private property that has a ~5 acre pond.  The owner of the land is a member of Advent UMC and very generously allows us to use the property for our scouting activities.  The directions to the property are: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Head east on Woodruff Road from 5 Forks 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Take a right on East Georgia Road 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Take a left on Coachman 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Take a right on Stewart Rd 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Take a left on Gibbs Road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Take a left on Canterbury Trail 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entrance to Groves Pond is very unassuming.  It is a gravel road with a cattle gate.  The gate will be open.  I will have a small sign at the entrance to let you know you've made it.  Take the gravel road back to the campground parking area.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For those who like to use GPS coordinates (First Class requirement 4b) here are the longitude and latitude for the entrance to Grove's Pond: 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 marL="0" marR="0" fontAlgn="base">
              <a:spcBef>
                <a:spcPts val="0"/>
              </a:spcBef>
              <a:spcAft>
                <a:spcPts val="0"/>
              </a:spcAft>
            </a:pPr>
            <a:r>
              <a:rPr lang="en-US" sz="1800" b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34°45'44.1"N 82°09'02.9"W</a:t>
            </a:r>
            <a:endParaRPr lang="en-US" sz="1800" b="1" dirty="0">
              <a:effectLst/>
              <a:latin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5023B5-7D5E-4DA7-9405-1506B6111B5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369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898775" y="263145"/>
            <a:ext cx="3346450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98775" y="263145"/>
            <a:ext cx="288988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Groves</a:t>
            </a:r>
            <a:r>
              <a:rPr spc="-150" dirty="0"/>
              <a:t> </a:t>
            </a:r>
            <a:r>
              <a:rPr spc="-20" dirty="0"/>
              <a:t>Pond</a:t>
            </a:r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653430" y="1292225"/>
            <a:ext cx="5340349" cy="503554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457200" y="1219200"/>
            <a:ext cx="2507615" cy="2219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Calibri"/>
                <a:cs typeface="Calibri"/>
              </a:rPr>
              <a:t>Directions</a:t>
            </a:r>
            <a:endParaRPr sz="16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550" dirty="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East</a:t>
            </a:r>
            <a:r>
              <a:rPr sz="1600" spc="-6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on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Woodruff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from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5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forks </a:t>
            </a:r>
            <a:r>
              <a:rPr sz="1600" dirty="0">
                <a:latin typeface="Calibri"/>
                <a:cs typeface="Calibri"/>
              </a:rPr>
              <a:t>Right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on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Georgia</a:t>
            </a:r>
            <a:endParaRPr sz="1600" dirty="0">
              <a:latin typeface="Calibri"/>
              <a:cs typeface="Calibri"/>
            </a:endParaRPr>
          </a:p>
          <a:p>
            <a:pPr marL="12700" marR="852805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Left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on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Coachman </a:t>
            </a:r>
            <a:r>
              <a:rPr sz="1600" dirty="0">
                <a:latin typeface="Calibri"/>
                <a:cs typeface="Calibri"/>
              </a:rPr>
              <a:t>Right</a:t>
            </a:r>
            <a:r>
              <a:rPr sz="1600" spc="-7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on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Stewart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Rd </a:t>
            </a:r>
            <a:r>
              <a:rPr sz="1600" dirty="0">
                <a:latin typeface="Calibri"/>
                <a:cs typeface="Calibri"/>
              </a:rPr>
              <a:t>Left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on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Gibbs</a:t>
            </a:r>
            <a:endParaRPr sz="1600" dirty="0">
              <a:latin typeface="Calibri"/>
              <a:cs typeface="Calibri"/>
            </a:endParaRPr>
          </a:p>
          <a:p>
            <a:pPr marL="12700" marR="605155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Left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on</a:t>
            </a:r>
            <a:r>
              <a:rPr sz="1600" spc="-10" dirty="0">
                <a:latin typeface="Calibri"/>
                <a:cs typeface="Calibri"/>
              </a:rPr>
              <a:t> Cantebury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Trail </a:t>
            </a:r>
            <a:r>
              <a:rPr sz="1600" dirty="0">
                <a:latin typeface="Calibri"/>
                <a:cs typeface="Calibri"/>
              </a:rPr>
              <a:t>Right</a:t>
            </a:r>
            <a:r>
              <a:rPr sz="1600" spc="-9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into</a:t>
            </a:r>
            <a:r>
              <a:rPr sz="1600" spc="-8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Groves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Pond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981200" y="4953000"/>
            <a:ext cx="5259070" cy="270510"/>
            <a:chOff x="2349500" y="3492500"/>
            <a:chExt cx="4497070" cy="1261110"/>
          </a:xfrm>
        </p:grpSpPr>
        <p:sp>
          <p:nvSpPr>
            <p:cNvPr id="7" name="object 7"/>
            <p:cNvSpPr/>
            <p:nvPr/>
          </p:nvSpPr>
          <p:spPr>
            <a:xfrm>
              <a:off x="2362200" y="3505200"/>
              <a:ext cx="4471670" cy="1212850"/>
            </a:xfrm>
            <a:custGeom>
              <a:avLst/>
              <a:gdLst/>
              <a:ahLst/>
              <a:cxnLst/>
              <a:rect l="l" t="t" r="r" b="b"/>
              <a:pathLst>
                <a:path w="4471670" h="1212850">
                  <a:moveTo>
                    <a:pt x="0" y="0"/>
                  </a:moveTo>
                  <a:lnTo>
                    <a:pt x="4471530" y="1212621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748557" y="4654970"/>
              <a:ext cx="85725" cy="86360"/>
            </a:xfrm>
            <a:custGeom>
              <a:avLst/>
              <a:gdLst/>
              <a:ahLst/>
              <a:cxnLst/>
              <a:rect l="l" t="t" r="r" b="b"/>
              <a:pathLst>
                <a:path w="85725" h="86360">
                  <a:moveTo>
                    <a:pt x="23266" y="0"/>
                  </a:moveTo>
                  <a:lnTo>
                    <a:pt x="85178" y="62852"/>
                  </a:lnTo>
                  <a:lnTo>
                    <a:pt x="0" y="85801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FC3F325B-9A78-C772-7F2E-3EF7D6A527D4}"/>
              </a:ext>
            </a:extLst>
          </p:cNvPr>
          <p:cNvSpPr txBox="1"/>
          <p:nvPr/>
        </p:nvSpPr>
        <p:spPr>
          <a:xfrm>
            <a:off x="380094" y="3810000"/>
            <a:ext cx="244030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GPS Coordinates:</a:t>
            </a:r>
          </a:p>
          <a:p>
            <a:endParaRPr lang="en-US" sz="1800" b="0" dirty="0">
              <a:solidFill>
                <a:srgbClr val="000000"/>
              </a:solidFill>
              <a:effectLst/>
              <a:latin typeface="Roboto" panose="02000000000000000000" pitchFamily="2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34°45'44.1"N 82°09'02.9"W</a:t>
            </a:r>
            <a:endParaRPr lang="en-US" sz="1800" b="1" dirty="0">
              <a:effectLst/>
              <a:latin typeface="Calibri" panose="020F0502020204030204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2CAEB07-4ADC-E4C7-ABF0-728B6869A6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883226"/>
            <a:ext cx="3619503" cy="2879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08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3">
            <a:extLst>
              <a:ext uri="{FF2B5EF4-FFF2-40B4-BE49-F238E27FC236}">
                <a16:creationId xmlns:a16="http://schemas.microsoft.com/office/drawing/2014/main" id="{B90671EF-84F8-76BB-4DFF-3EE54A2B16B7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53430" y="1292225"/>
            <a:ext cx="5340349" cy="5035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4639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1811</TotalTime>
  <Words>229</Words>
  <Application>Microsoft Office PowerPoint</Application>
  <PresentationFormat>On-screen Show (4:3)</PresentationFormat>
  <Paragraphs>21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Roboto</vt:lpstr>
      <vt:lpstr>Symbol</vt:lpstr>
      <vt:lpstr>Office Theme</vt:lpstr>
      <vt:lpstr>Groves Pond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Groves Pond</dc:title>
  <dc:creator>hoconnell</dc:creator>
  <cp:lastModifiedBy>Dee Kivett, PhD</cp:lastModifiedBy>
  <cp:revision>5</cp:revision>
  <dcterms:created xsi:type="dcterms:W3CDTF">2022-05-01T14:19:19Z</dcterms:created>
  <dcterms:modified xsi:type="dcterms:W3CDTF">2024-02-19T14:00:55Z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2010-03-11T00:00:00Z</vt:filetime>
  </property>
  <property fmtid="{D5CDD505-2E9C-101B-9397-08002B2CF9AE}" pid="3" name="Creator">
    <vt:lpwstr>Acrobat PDFMaker 9.1 for PowerPoint</vt:lpwstr>
  </property>
  <property fmtid="{D5CDD505-2E9C-101B-9397-08002B2CF9AE}" pid="4" name="LastSaved">
    <vt:filetime>2022-05-01T00:00:00Z</vt:filetime>
  </property>
</Properties>
</file>