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1" r:id="rId3"/>
    <p:sldId id="282" r:id="rId4"/>
    <p:sldId id="258" r:id="rId5"/>
    <p:sldId id="283" r:id="rId6"/>
    <p:sldId id="284" r:id="rId7"/>
    <p:sldId id="259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86" r:id="rId16"/>
    <p:sldId id="287" r:id="rId17"/>
    <p:sldId id="278" r:id="rId18"/>
    <p:sldId id="279" r:id="rId19"/>
    <p:sldId id="280" r:id="rId20"/>
    <p:sldId id="285" r:id="rId21"/>
    <p:sldId id="260" r:id="rId22"/>
  </p:sldIdLst>
  <p:sldSz cx="10080625" cy="7559675"/>
  <p:notesSz cx="7559675" cy="106918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333CC"/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63" d="100"/>
          <a:sy n="63" d="100"/>
        </p:scale>
        <p:origin x="1404" y="72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97A87A-D62B-44A1-AE18-1C5CDAB03901}" type="doc">
      <dgm:prSet loTypeId="urn:microsoft.com/office/officeart/2005/8/layout/default#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uk-UA"/>
        </a:p>
      </dgm:t>
    </dgm:pt>
    <dgm:pt modelId="{E6E64FD6-856F-4632-9AD0-625F501E3A08}">
      <dgm:prSet phldrT="[Текст]" custT="1"/>
      <dgm:spPr/>
      <dgm:t>
        <a:bodyPr/>
        <a:lstStyle/>
        <a:p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покращення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рівня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підтримки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здобувачів освіти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особливими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потребами в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умовах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дошкільної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освіти</a:t>
          </a:r>
          <a:endParaRPr lang="uk-UA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B5092A-DDCE-4653-AA51-53E5BC73EFB2}" type="parTrans" cxnId="{834440BC-8D69-463F-B642-EE56E4C6AB85}">
      <dgm:prSet/>
      <dgm:spPr/>
      <dgm:t>
        <a:bodyPr/>
        <a:lstStyle/>
        <a:p>
          <a:endParaRPr lang="uk-UA" sz="1600"/>
        </a:p>
      </dgm:t>
    </dgm:pt>
    <dgm:pt modelId="{E77096CE-B06D-4DDD-A6C5-207455BE90BC}" type="sibTrans" cxnId="{834440BC-8D69-463F-B642-EE56E4C6AB85}">
      <dgm:prSet/>
      <dgm:spPr/>
      <dgm:t>
        <a:bodyPr/>
        <a:lstStyle/>
        <a:p>
          <a:endParaRPr lang="uk-UA" sz="1600"/>
        </a:p>
      </dgm:t>
    </dgm:pt>
    <dgm:pt modelId="{848BB3A6-FE7E-4FD1-83F1-D8D8A65F39AF}">
      <dgm:prSet phldrT="[Текст]" custT="1"/>
      <dgm:spPr/>
      <dgm:t>
        <a:bodyPr/>
        <a:lstStyle/>
        <a:p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підвищення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рівня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компетентності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батьків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здобувачів освіти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особливими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потребами</a:t>
          </a:r>
          <a:endParaRPr lang="uk-UA" sz="1800" b="1" dirty="0"/>
        </a:p>
      </dgm:t>
    </dgm:pt>
    <dgm:pt modelId="{C59F4E45-4E5E-4333-88F3-89539105583B}" type="parTrans" cxnId="{598CD962-BC76-4176-8166-2A4BF7CE7C07}">
      <dgm:prSet/>
      <dgm:spPr/>
      <dgm:t>
        <a:bodyPr/>
        <a:lstStyle/>
        <a:p>
          <a:endParaRPr lang="uk-UA" sz="1600"/>
        </a:p>
      </dgm:t>
    </dgm:pt>
    <dgm:pt modelId="{F17DCA00-F698-4C07-BEFC-A154582A2C03}" type="sibTrans" cxnId="{598CD962-BC76-4176-8166-2A4BF7CE7C07}">
      <dgm:prSet/>
      <dgm:spPr/>
      <dgm:t>
        <a:bodyPr/>
        <a:lstStyle/>
        <a:p>
          <a:endParaRPr lang="uk-UA" sz="1600"/>
        </a:p>
      </dgm:t>
    </dgm:pt>
    <dgm:pt modelId="{0271B98B-795A-4A9D-B708-292BD02E9785}">
      <dgm:prSet phldrT="[Текст]" custT="1"/>
      <dgm:spPr/>
      <dgm:t>
        <a:bodyPr/>
        <a:lstStyle/>
        <a:p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посилення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спроможностей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педагогів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працюють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</a:t>
          </a:r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 здобувачами освіти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особливими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потребами в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умовах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інклюзивного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освітньо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го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середовища</a:t>
          </a:r>
          <a:endParaRPr lang="uk-UA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8A5262-F335-4E20-9D71-2095DF4EBEBD}" type="sibTrans" cxnId="{4FCB9546-024A-46BA-8196-5161F564F55C}">
      <dgm:prSet/>
      <dgm:spPr/>
      <dgm:t>
        <a:bodyPr/>
        <a:lstStyle/>
        <a:p>
          <a:endParaRPr lang="uk-UA" sz="1600"/>
        </a:p>
      </dgm:t>
    </dgm:pt>
    <dgm:pt modelId="{F687E6A2-E126-48AA-BF86-7BBEBDCA256C}" type="parTrans" cxnId="{4FCB9546-024A-46BA-8196-5161F564F55C}">
      <dgm:prSet/>
      <dgm:spPr/>
      <dgm:t>
        <a:bodyPr/>
        <a:lstStyle/>
        <a:p>
          <a:endParaRPr lang="uk-UA" sz="1600"/>
        </a:p>
      </dgm:t>
    </dgm:pt>
    <dgm:pt modelId="{EAF18259-46A2-4C6D-955B-CAB8E5025A24}">
      <dgm:prSet custT="1"/>
      <dgm:spPr/>
      <dgm:t>
        <a:bodyPr/>
        <a:lstStyle/>
        <a:p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підвищення кваліфікації педагогічних працівників, практичного психолога, які працюватимуть в інклюзивній групі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9C1FF5-33C1-423A-AACD-B142AB76A82B}" type="parTrans" cxnId="{0A046ADE-6318-4B57-963F-90F039E07ADB}">
      <dgm:prSet/>
      <dgm:spPr/>
      <dgm:t>
        <a:bodyPr/>
        <a:lstStyle/>
        <a:p>
          <a:endParaRPr lang="ru-RU"/>
        </a:p>
      </dgm:t>
    </dgm:pt>
    <dgm:pt modelId="{7C9C5419-D4BA-4903-AC04-10743A073768}" type="sibTrans" cxnId="{0A046ADE-6318-4B57-963F-90F039E07ADB}">
      <dgm:prSet/>
      <dgm:spPr/>
      <dgm:t>
        <a:bodyPr/>
        <a:lstStyle/>
        <a:p>
          <a:endParaRPr lang="ru-RU"/>
        </a:p>
      </dgm:t>
    </dgm:pt>
    <dgm:pt modelId="{F8A1FCA2-6DD7-4353-A169-2BA3B153E991}" type="pres">
      <dgm:prSet presAssocID="{CC97A87A-D62B-44A1-AE18-1C5CDAB0390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9850245-FCC7-4CA0-B332-69D3BEE4D215}" type="pres">
      <dgm:prSet presAssocID="{E6E64FD6-856F-4632-9AD0-625F501E3A08}" presName="node" presStyleLbl="node1" presStyleIdx="0" presStyleCnt="4" custScaleX="113219" custScaleY="1138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24D5423-59D2-4482-B5B8-3FC3AA1E0DB9}" type="pres">
      <dgm:prSet presAssocID="{E77096CE-B06D-4DDD-A6C5-207455BE90BC}" presName="sibTrans" presStyleCnt="0"/>
      <dgm:spPr/>
      <dgm:t>
        <a:bodyPr/>
        <a:lstStyle/>
        <a:p>
          <a:endParaRPr lang="ru-RU"/>
        </a:p>
      </dgm:t>
    </dgm:pt>
    <dgm:pt modelId="{17C1514D-8EDF-4ABA-9DCF-030636F7C70F}" type="pres">
      <dgm:prSet presAssocID="{EAF18259-46A2-4C6D-955B-CAB8E5025A2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B304ED-6051-43D1-B87F-A80686504BEE}" type="pres">
      <dgm:prSet presAssocID="{7C9C5419-D4BA-4903-AC04-10743A073768}" presName="sibTrans" presStyleCnt="0"/>
      <dgm:spPr/>
    </dgm:pt>
    <dgm:pt modelId="{FF806411-76AE-41C3-8D6A-D8A8D8707C81}" type="pres">
      <dgm:prSet presAssocID="{848BB3A6-FE7E-4FD1-83F1-D8D8A65F39AF}" presName="node" presStyleLbl="node1" presStyleIdx="2" presStyleCnt="4" custScaleX="102139" custScaleY="117172" custLinFactNeighborX="1932" custLinFactNeighborY="232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F94BD80-3D1B-4365-AF07-D9736731C6F6}" type="pres">
      <dgm:prSet presAssocID="{F17DCA00-F698-4C07-BEFC-A154582A2C03}" presName="sibTrans" presStyleCnt="0"/>
      <dgm:spPr/>
      <dgm:t>
        <a:bodyPr/>
        <a:lstStyle/>
        <a:p>
          <a:endParaRPr lang="ru-RU"/>
        </a:p>
      </dgm:t>
    </dgm:pt>
    <dgm:pt modelId="{FB40553F-E0C2-4C89-B484-56909D99DAC1}" type="pres">
      <dgm:prSet presAssocID="{0271B98B-795A-4A9D-B708-292BD02E9785}" presName="node" presStyleLbl="node1" presStyleIdx="3" presStyleCnt="4" custScaleX="108729" custScaleY="111759" custLinFactNeighborX="306" custLinFactNeighborY="421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98CD962-BC76-4176-8166-2A4BF7CE7C07}" srcId="{CC97A87A-D62B-44A1-AE18-1C5CDAB03901}" destId="{848BB3A6-FE7E-4FD1-83F1-D8D8A65F39AF}" srcOrd="2" destOrd="0" parTransId="{C59F4E45-4E5E-4333-88F3-89539105583B}" sibTransId="{F17DCA00-F698-4C07-BEFC-A154582A2C03}"/>
    <dgm:cxn modelId="{4FCB9546-024A-46BA-8196-5161F564F55C}" srcId="{CC97A87A-D62B-44A1-AE18-1C5CDAB03901}" destId="{0271B98B-795A-4A9D-B708-292BD02E9785}" srcOrd="3" destOrd="0" parTransId="{F687E6A2-E126-48AA-BF86-7BBEBDCA256C}" sibTransId="{6E8A5262-F335-4E20-9D71-2095DF4EBEBD}"/>
    <dgm:cxn modelId="{3379049E-697F-4BCE-A625-8F807C7394B2}" type="presOf" srcId="{0271B98B-795A-4A9D-B708-292BD02E9785}" destId="{FB40553F-E0C2-4C89-B484-56909D99DAC1}" srcOrd="0" destOrd="0" presId="urn:microsoft.com/office/officeart/2005/8/layout/default#1"/>
    <dgm:cxn modelId="{D7B26C41-7220-4438-A0F1-4F7E1B4FA4F9}" type="presOf" srcId="{EAF18259-46A2-4C6D-955B-CAB8E5025A24}" destId="{17C1514D-8EDF-4ABA-9DCF-030636F7C70F}" srcOrd="0" destOrd="0" presId="urn:microsoft.com/office/officeart/2005/8/layout/default#1"/>
    <dgm:cxn modelId="{834440BC-8D69-463F-B642-EE56E4C6AB85}" srcId="{CC97A87A-D62B-44A1-AE18-1C5CDAB03901}" destId="{E6E64FD6-856F-4632-9AD0-625F501E3A08}" srcOrd="0" destOrd="0" parTransId="{1EB5092A-DDCE-4653-AA51-53E5BC73EFB2}" sibTransId="{E77096CE-B06D-4DDD-A6C5-207455BE90BC}"/>
    <dgm:cxn modelId="{F1C4E5C5-089B-40DA-BD53-63A96C41FFFF}" type="presOf" srcId="{E6E64FD6-856F-4632-9AD0-625F501E3A08}" destId="{59850245-FCC7-4CA0-B332-69D3BEE4D215}" srcOrd="0" destOrd="0" presId="urn:microsoft.com/office/officeart/2005/8/layout/default#1"/>
    <dgm:cxn modelId="{5167EE91-4482-4DF5-9DE7-BD788CA1FE93}" type="presOf" srcId="{848BB3A6-FE7E-4FD1-83F1-D8D8A65F39AF}" destId="{FF806411-76AE-41C3-8D6A-D8A8D8707C81}" srcOrd="0" destOrd="0" presId="urn:microsoft.com/office/officeart/2005/8/layout/default#1"/>
    <dgm:cxn modelId="{6AC7971F-8510-4B6E-B9EE-BDDD5FCFC34D}" type="presOf" srcId="{CC97A87A-D62B-44A1-AE18-1C5CDAB03901}" destId="{F8A1FCA2-6DD7-4353-A169-2BA3B153E991}" srcOrd="0" destOrd="0" presId="urn:microsoft.com/office/officeart/2005/8/layout/default#1"/>
    <dgm:cxn modelId="{0A046ADE-6318-4B57-963F-90F039E07ADB}" srcId="{CC97A87A-D62B-44A1-AE18-1C5CDAB03901}" destId="{EAF18259-46A2-4C6D-955B-CAB8E5025A24}" srcOrd="1" destOrd="0" parTransId="{6C9C1FF5-33C1-423A-AACD-B142AB76A82B}" sibTransId="{7C9C5419-D4BA-4903-AC04-10743A073768}"/>
    <dgm:cxn modelId="{AFB19EFA-4B41-494E-A0F7-BC1F2F7E2397}" type="presParOf" srcId="{F8A1FCA2-6DD7-4353-A169-2BA3B153E991}" destId="{59850245-FCC7-4CA0-B332-69D3BEE4D215}" srcOrd="0" destOrd="0" presId="urn:microsoft.com/office/officeart/2005/8/layout/default#1"/>
    <dgm:cxn modelId="{C778176E-C61E-47D8-BEEE-B2800C1841C8}" type="presParOf" srcId="{F8A1FCA2-6DD7-4353-A169-2BA3B153E991}" destId="{F24D5423-59D2-4482-B5B8-3FC3AA1E0DB9}" srcOrd="1" destOrd="0" presId="urn:microsoft.com/office/officeart/2005/8/layout/default#1"/>
    <dgm:cxn modelId="{3D122489-70B1-4FA9-9A91-82C5B2EF7DE0}" type="presParOf" srcId="{F8A1FCA2-6DD7-4353-A169-2BA3B153E991}" destId="{17C1514D-8EDF-4ABA-9DCF-030636F7C70F}" srcOrd="2" destOrd="0" presId="urn:microsoft.com/office/officeart/2005/8/layout/default#1"/>
    <dgm:cxn modelId="{E58C3ED8-8717-4C7F-916B-136F152E0B50}" type="presParOf" srcId="{F8A1FCA2-6DD7-4353-A169-2BA3B153E991}" destId="{97B304ED-6051-43D1-B87F-A80686504BEE}" srcOrd="3" destOrd="0" presId="urn:microsoft.com/office/officeart/2005/8/layout/default#1"/>
    <dgm:cxn modelId="{E30EB855-B50A-456E-B118-B8A5A7C5D6E6}" type="presParOf" srcId="{F8A1FCA2-6DD7-4353-A169-2BA3B153E991}" destId="{FF806411-76AE-41C3-8D6A-D8A8D8707C81}" srcOrd="4" destOrd="0" presId="urn:microsoft.com/office/officeart/2005/8/layout/default#1"/>
    <dgm:cxn modelId="{E4DE1F1A-C487-448C-8107-92C674D2CA8B}" type="presParOf" srcId="{F8A1FCA2-6DD7-4353-A169-2BA3B153E991}" destId="{2F94BD80-3D1B-4365-AF07-D9736731C6F6}" srcOrd="5" destOrd="0" presId="urn:microsoft.com/office/officeart/2005/8/layout/default#1"/>
    <dgm:cxn modelId="{EB8B9412-A979-472A-AE14-E06A81FAB26A}" type="presParOf" srcId="{F8A1FCA2-6DD7-4353-A169-2BA3B153E991}" destId="{FB40553F-E0C2-4C89-B484-56909D99DAC1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97A87A-D62B-44A1-AE18-1C5CDAB03901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6E64FD6-856F-4632-9AD0-625F501E3A08}">
      <dgm:prSet phldrT="[Текст]" custT="1"/>
      <dgm:spPr>
        <a:noFill/>
        <a:ln w="50800">
          <a:solidFill>
            <a:srgbClr val="00B050"/>
          </a:solidFill>
        </a:ln>
      </dgm:spPr>
      <dgm:t>
        <a:bodyPr/>
        <a:lstStyle/>
        <a:p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системи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пошуку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підтримки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обдарованих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метою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умов для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становлення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особистості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здатної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креативної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дослідницької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як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важливого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чинника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суспільства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держави</a:t>
          </a:r>
          <a:endParaRPr lang="uk-UA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B5092A-DDCE-4653-AA51-53E5BC73EFB2}" type="parTrans" cxnId="{834440BC-8D69-463F-B642-EE56E4C6AB85}">
      <dgm:prSet/>
      <dgm:spPr/>
      <dgm:t>
        <a:bodyPr/>
        <a:lstStyle/>
        <a:p>
          <a:endParaRPr lang="uk-UA"/>
        </a:p>
      </dgm:t>
    </dgm:pt>
    <dgm:pt modelId="{E77096CE-B06D-4DDD-A6C5-207455BE90BC}" type="sibTrans" cxnId="{834440BC-8D69-463F-B642-EE56E4C6AB85}">
      <dgm:prSet/>
      <dgm:spPr/>
      <dgm:t>
        <a:bodyPr/>
        <a:lstStyle/>
        <a:p>
          <a:endParaRPr lang="uk-UA"/>
        </a:p>
      </dgm:t>
    </dgm:pt>
    <dgm:pt modelId="{0AD6452F-DF9D-4074-B75F-9EBAA975DBA4}">
      <dgm:prSet phldrT="[Текст]" custT="1"/>
      <dgm:spPr>
        <a:noFill/>
        <a:ln w="50800">
          <a:solidFill>
            <a:srgbClr val="00B050"/>
          </a:solidFill>
        </a:ln>
      </dgm:spPr>
      <dgm:t>
        <a:bodyPr/>
        <a:lstStyle/>
        <a:p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визначення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основних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напрямів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талановитими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дітьми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впровадження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інноваційних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методів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endParaRPr lang="uk-UA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81E072-2E45-4EBE-A41E-4AFA828D8DBE}" type="parTrans" cxnId="{78AB93B5-4224-4217-8049-A3A7C0BDBF1E}">
      <dgm:prSet/>
      <dgm:spPr/>
      <dgm:t>
        <a:bodyPr/>
        <a:lstStyle/>
        <a:p>
          <a:endParaRPr lang="uk-UA"/>
        </a:p>
      </dgm:t>
    </dgm:pt>
    <dgm:pt modelId="{ED2C9132-F817-428F-AA49-06C638366247}" type="sibTrans" cxnId="{78AB93B5-4224-4217-8049-A3A7C0BDBF1E}">
      <dgm:prSet/>
      <dgm:spPr/>
      <dgm:t>
        <a:bodyPr/>
        <a:lstStyle/>
        <a:p>
          <a:endParaRPr lang="uk-UA"/>
        </a:p>
      </dgm:t>
    </dgm:pt>
    <dgm:pt modelId="{153D3967-A734-40E6-9AC7-36133A5956E9}">
      <dgm:prSet phldrT="[Текст]" custT="1"/>
      <dgm:spPr>
        <a:noFill/>
        <a:ln w="50800">
          <a:solidFill>
            <a:srgbClr val="92D050"/>
          </a:solidFill>
        </a:ln>
      </dgm:spPr>
      <dgm:t>
        <a:bodyPr/>
        <a:lstStyle/>
        <a:p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підвищення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соціального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статусу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обдарованих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endParaRPr lang="uk-UA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10BDBD-E978-4624-A157-2DFC06D1E0E4}" type="parTrans" cxnId="{B7295E47-48B5-4B14-B21B-3A7CED8FECB7}">
      <dgm:prSet/>
      <dgm:spPr/>
      <dgm:t>
        <a:bodyPr/>
        <a:lstStyle/>
        <a:p>
          <a:endParaRPr lang="uk-UA"/>
        </a:p>
      </dgm:t>
    </dgm:pt>
    <dgm:pt modelId="{6F136525-E16A-4BAE-93F9-C05B27F5E37B}" type="sibTrans" cxnId="{B7295E47-48B5-4B14-B21B-3A7CED8FECB7}">
      <dgm:prSet/>
      <dgm:spPr/>
      <dgm:t>
        <a:bodyPr/>
        <a:lstStyle/>
        <a:p>
          <a:endParaRPr lang="uk-UA"/>
        </a:p>
      </dgm:t>
    </dgm:pt>
    <dgm:pt modelId="{7EE18FD2-A52F-4A9A-8515-D5EB441337AA}">
      <dgm:prSet phldrT="[Текст]" custT="1"/>
      <dgm:spPr>
        <a:noFill/>
        <a:ln w="50800">
          <a:solidFill>
            <a:srgbClr val="92D050"/>
          </a:solidFill>
        </a:ln>
      </dgm:spPr>
      <dgm:t>
        <a:bodyPr/>
        <a:lstStyle/>
        <a:p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скоординованої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освітнього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закладу з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обдарованих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endParaRPr lang="uk-UA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BFD1FE-7343-4D7A-952E-87249538CED0}" type="parTrans" cxnId="{EC7B3C9E-5129-409F-B6E8-C6E0486736D8}">
      <dgm:prSet/>
      <dgm:spPr/>
      <dgm:t>
        <a:bodyPr/>
        <a:lstStyle/>
        <a:p>
          <a:endParaRPr lang="uk-UA"/>
        </a:p>
      </dgm:t>
    </dgm:pt>
    <dgm:pt modelId="{E808BF61-536B-4EBC-834E-3C5478396F03}" type="sibTrans" cxnId="{EC7B3C9E-5129-409F-B6E8-C6E0486736D8}">
      <dgm:prSet/>
      <dgm:spPr/>
      <dgm:t>
        <a:bodyPr/>
        <a:lstStyle/>
        <a:p>
          <a:endParaRPr lang="uk-UA"/>
        </a:p>
      </dgm:t>
    </dgm:pt>
    <dgm:pt modelId="{F582091D-AF2F-4C1C-8A08-62FBF85D38AB}">
      <dgm:prSet phldrT="[Текст]" custT="1"/>
      <dgm:spPr>
        <a:noFill/>
        <a:ln w="50800">
          <a:solidFill>
            <a:srgbClr val="92D050"/>
          </a:solidFill>
        </a:ln>
      </dgm:spPr>
      <dgm:t>
        <a:bodyPr/>
        <a:lstStyle/>
        <a:p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координаці</a:t>
          </a:r>
          <a:r>
            <a:rPr lang="uk-UA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дій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освітнього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закладу,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у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створенні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оптимальних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умов для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творчої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реалізації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обдарованих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endParaRPr lang="uk-UA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9BBE05-2D05-432D-BEE6-5B416175D59C}" type="parTrans" cxnId="{91599119-DC0D-4C75-8A8B-397B05AB41C4}">
      <dgm:prSet/>
      <dgm:spPr/>
      <dgm:t>
        <a:bodyPr/>
        <a:lstStyle/>
        <a:p>
          <a:endParaRPr lang="uk-UA"/>
        </a:p>
      </dgm:t>
    </dgm:pt>
    <dgm:pt modelId="{F3F8D315-B293-48B9-8A52-890022AA1E5C}" type="sibTrans" cxnId="{91599119-DC0D-4C75-8A8B-397B05AB41C4}">
      <dgm:prSet/>
      <dgm:spPr/>
      <dgm:t>
        <a:bodyPr/>
        <a:lstStyle/>
        <a:p>
          <a:endParaRPr lang="uk-UA"/>
        </a:p>
      </dgm:t>
    </dgm:pt>
    <dgm:pt modelId="{7CCB4EB1-B8E7-4050-B67D-91267C58A327}">
      <dgm:prSet phldrT="[Текст]" custT="1"/>
      <dgm:spPr>
        <a:noFill/>
        <a:ln w="50800">
          <a:solidFill>
            <a:srgbClr val="92D050"/>
          </a:solidFill>
        </a:ln>
      </dgm:spPr>
      <dgm:t>
        <a:bodyPr/>
        <a:lstStyle/>
        <a:p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виявлення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підтримка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розвиток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обдарованих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endParaRPr lang="uk-UA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234CF7-AE83-47B4-B57F-3AA3DDB4EA4E}" type="parTrans" cxnId="{5AD04ACA-335C-4A65-962F-F4AF4C269C40}">
      <dgm:prSet/>
      <dgm:spPr/>
      <dgm:t>
        <a:bodyPr/>
        <a:lstStyle/>
        <a:p>
          <a:endParaRPr lang="uk-UA"/>
        </a:p>
      </dgm:t>
    </dgm:pt>
    <dgm:pt modelId="{502D566D-B713-49B6-87DC-3E907CFF2209}" type="sibTrans" cxnId="{5AD04ACA-335C-4A65-962F-F4AF4C269C40}">
      <dgm:prSet/>
      <dgm:spPr/>
      <dgm:t>
        <a:bodyPr/>
        <a:lstStyle/>
        <a:p>
          <a:endParaRPr lang="uk-UA"/>
        </a:p>
      </dgm:t>
    </dgm:pt>
    <dgm:pt modelId="{853C439F-AEEC-4969-8DA8-6DC2C360FF9F}">
      <dgm:prSet phldrT="[Текст]" custT="1"/>
      <dgm:spPr>
        <a:noFill/>
        <a:ln w="50800">
          <a:solidFill>
            <a:srgbClr val="00B050"/>
          </a:solidFill>
        </a:ln>
      </dgm:spPr>
      <dgm:t>
        <a:bodyPr/>
        <a:lstStyle/>
        <a:p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підвищення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науково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-методичного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супроводу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обдарованими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дітьми</a:t>
          </a:r>
          <a:endParaRPr lang="uk-UA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AFB6D9-82EE-472A-B7F7-6C1CAF4FA07F}" type="sibTrans" cxnId="{332D1CE4-0EA8-4FCA-94E8-C668876DC5E4}">
      <dgm:prSet/>
      <dgm:spPr/>
      <dgm:t>
        <a:bodyPr/>
        <a:lstStyle/>
        <a:p>
          <a:endParaRPr lang="uk-UA"/>
        </a:p>
      </dgm:t>
    </dgm:pt>
    <dgm:pt modelId="{4CF8E463-84DB-4143-BFA7-CCEE4B465FE5}" type="parTrans" cxnId="{332D1CE4-0EA8-4FCA-94E8-C668876DC5E4}">
      <dgm:prSet/>
      <dgm:spPr/>
      <dgm:t>
        <a:bodyPr/>
        <a:lstStyle/>
        <a:p>
          <a:endParaRPr lang="uk-UA"/>
        </a:p>
      </dgm:t>
    </dgm:pt>
    <dgm:pt modelId="{F8A1FCA2-6DD7-4353-A169-2BA3B153E991}" type="pres">
      <dgm:prSet presAssocID="{CC97A87A-D62B-44A1-AE18-1C5CDAB0390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9850245-FCC7-4CA0-B332-69D3BEE4D215}" type="pres">
      <dgm:prSet presAssocID="{E6E64FD6-856F-4632-9AD0-625F501E3A08}" presName="node" presStyleLbl="node1" presStyleIdx="0" presStyleCnt="7" custScaleX="113219" custScaleY="1138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24D5423-59D2-4482-B5B8-3FC3AA1E0DB9}" type="pres">
      <dgm:prSet presAssocID="{E77096CE-B06D-4DDD-A6C5-207455BE90BC}" presName="sibTrans" presStyleCnt="0"/>
      <dgm:spPr/>
    </dgm:pt>
    <dgm:pt modelId="{E03CE1C6-53E1-4179-8056-CD2106921961}" type="pres">
      <dgm:prSet presAssocID="{F582091D-AF2F-4C1C-8A08-62FBF85D38AB}" presName="node" presStyleLbl="node1" presStyleIdx="1" presStyleCnt="7" custScaleX="112523" custScaleY="11305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32F5AA4-9B2D-4635-BA12-BF4548F772D8}" type="pres">
      <dgm:prSet presAssocID="{F3F8D315-B293-48B9-8A52-890022AA1E5C}" presName="sibTrans" presStyleCnt="0"/>
      <dgm:spPr/>
    </dgm:pt>
    <dgm:pt modelId="{7572625E-5D3F-4DEF-B039-9D5396D4CF1E}" type="pres">
      <dgm:prSet presAssocID="{853C439F-AEEC-4969-8DA8-6DC2C360FF9F}" presName="node" presStyleLbl="node1" presStyleIdx="2" presStyleCnt="7" custScaleX="106620" custScaleY="11375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72C7EB-D800-424B-8129-232229F098F4}" type="pres">
      <dgm:prSet presAssocID="{BFAFB6D9-82EE-472A-B7F7-6C1CAF4FA07F}" presName="sibTrans" presStyleCnt="0"/>
      <dgm:spPr/>
    </dgm:pt>
    <dgm:pt modelId="{3E2C56B3-691B-4EC5-9868-6A51BE4FA3AA}" type="pres">
      <dgm:prSet presAssocID="{7CCB4EB1-B8E7-4050-B67D-91267C58A327}" presName="node" presStyleLbl="node1" presStyleIdx="3" presStyleCnt="7" custScaleX="111293" custScaleY="119590" custLinFactNeighborX="-1341" custLinFactNeighborY="-88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B3158ED-C67B-4997-ADD8-712FE3B15722}" type="pres">
      <dgm:prSet presAssocID="{502D566D-B713-49B6-87DC-3E907CFF2209}" presName="sibTrans" presStyleCnt="0"/>
      <dgm:spPr/>
    </dgm:pt>
    <dgm:pt modelId="{26AB9B21-7E51-4205-BA0B-AD99AD6F5EDD}" type="pres">
      <dgm:prSet presAssocID="{0AD6452F-DF9D-4074-B75F-9EBAA975DBA4}" presName="node" presStyleLbl="node1" presStyleIdx="4" presStyleCnt="7" custScaleX="113650" custScaleY="117700" custLinFactNeighborX="-843" custLinFactNeighborY="-182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822BE5F-0538-4061-B3DF-8FD471416551}" type="pres">
      <dgm:prSet presAssocID="{ED2C9132-F817-428F-AA49-06C638366247}" presName="sibTrans" presStyleCnt="0"/>
      <dgm:spPr/>
    </dgm:pt>
    <dgm:pt modelId="{DC3E603E-A4BB-40B5-A314-78E2154C892F}" type="pres">
      <dgm:prSet presAssocID="{153D3967-A734-40E6-9AC7-36133A5956E9}" presName="node" presStyleLbl="node1" presStyleIdx="5" presStyleCnt="7" custScaleX="104622" custScaleY="118237" custLinFactNeighborX="-241" custLinFactNeighborY="-156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811B249-317B-48DE-ACE4-2802F405446A}" type="pres">
      <dgm:prSet presAssocID="{6F136525-E16A-4BAE-93F9-C05B27F5E37B}" presName="sibTrans" presStyleCnt="0"/>
      <dgm:spPr/>
    </dgm:pt>
    <dgm:pt modelId="{6443F0DD-0740-46E4-9BFA-E81AF9770BD2}" type="pres">
      <dgm:prSet presAssocID="{7EE18FD2-A52F-4A9A-8515-D5EB441337AA}" presName="node" presStyleLbl="node1" presStyleIdx="6" presStyleCnt="7" custScaleX="112351" custScaleY="111756" custLinFactNeighborX="250" custLinFactNeighborY="-20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AFC7264-44D8-4B17-9662-7B1FA23761DE}" type="presOf" srcId="{153D3967-A734-40E6-9AC7-36133A5956E9}" destId="{DC3E603E-A4BB-40B5-A314-78E2154C892F}" srcOrd="0" destOrd="0" presId="urn:microsoft.com/office/officeart/2005/8/layout/default#2"/>
    <dgm:cxn modelId="{E179D53C-613E-48A6-86C3-D911D7DEBAE4}" type="presOf" srcId="{7CCB4EB1-B8E7-4050-B67D-91267C58A327}" destId="{3E2C56B3-691B-4EC5-9868-6A51BE4FA3AA}" srcOrd="0" destOrd="0" presId="urn:microsoft.com/office/officeart/2005/8/layout/default#2"/>
    <dgm:cxn modelId="{832142FB-2CAB-4CE7-8B70-F533C203917A}" type="presOf" srcId="{853C439F-AEEC-4969-8DA8-6DC2C360FF9F}" destId="{7572625E-5D3F-4DEF-B039-9D5396D4CF1E}" srcOrd="0" destOrd="0" presId="urn:microsoft.com/office/officeart/2005/8/layout/default#2"/>
    <dgm:cxn modelId="{5AD04ACA-335C-4A65-962F-F4AF4C269C40}" srcId="{CC97A87A-D62B-44A1-AE18-1C5CDAB03901}" destId="{7CCB4EB1-B8E7-4050-B67D-91267C58A327}" srcOrd="3" destOrd="0" parTransId="{BF234CF7-AE83-47B4-B57F-3AA3DDB4EA4E}" sibTransId="{502D566D-B713-49B6-87DC-3E907CFF2209}"/>
    <dgm:cxn modelId="{78AB93B5-4224-4217-8049-A3A7C0BDBF1E}" srcId="{CC97A87A-D62B-44A1-AE18-1C5CDAB03901}" destId="{0AD6452F-DF9D-4074-B75F-9EBAA975DBA4}" srcOrd="4" destOrd="0" parTransId="{5181E072-2E45-4EBE-A41E-4AFA828D8DBE}" sibTransId="{ED2C9132-F817-428F-AA49-06C638366247}"/>
    <dgm:cxn modelId="{7459E8A8-6BF7-49F8-8938-9FBB90272912}" type="presOf" srcId="{0AD6452F-DF9D-4074-B75F-9EBAA975DBA4}" destId="{26AB9B21-7E51-4205-BA0B-AD99AD6F5EDD}" srcOrd="0" destOrd="0" presId="urn:microsoft.com/office/officeart/2005/8/layout/default#2"/>
    <dgm:cxn modelId="{AC6FB07D-88E3-4D00-98B5-7F52A28538C4}" type="presOf" srcId="{7EE18FD2-A52F-4A9A-8515-D5EB441337AA}" destId="{6443F0DD-0740-46E4-9BFA-E81AF9770BD2}" srcOrd="0" destOrd="0" presId="urn:microsoft.com/office/officeart/2005/8/layout/default#2"/>
    <dgm:cxn modelId="{91599119-DC0D-4C75-8A8B-397B05AB41C4}" srcId="{CC97A87A-D62B-44A1-AE18-1C5CDAB03901}" destId="{F582091D-AF2F-4C1C-8A08-62FBF85D38AB}" srcOrd="1" destOrd="0" parTransId="{1C9BBE05-2D05-432D-BEE6-5B416175D59C}" sibTransId="{F3F8D315-B293-48B9-8A52-890022AA1E5C}"/>
    <dgm:cxn modelId="{E143B62F-5520-47DD-8C65-5A56A8426972}" type="presOf" srcId="{F582091D-AF2F-4C1C-8A08-62FBF85D38AB}" destId="{E03CE1C6-53E1-4179-8056-CD2106921961}" srcOrd="0" destOrd="0" presId="urn:microsoft.com/office/officeart/2005/8/layout/default#2"/>
    <dgm:cxn modelId="{EC7B3C9E-5129-409F-B6E8-C6E0486736D8}" srcId="{CC97A87A-D62B-44A1-AE18-1C5CDAB03901}" destId="{7EE18FD2-A52F-4A9A-8515-D5EB441337AA}" srcOrd="6" destOrd="0" parTransId="{45BFD1FE-7343-4D7A-952E-87249538CED0}" sibTransId="{E808BF61-536B-4EBC-834E-3C5478396F03}"/>
    <dgm:cxn modelId="{BF0442D3-F237-4684-933F-2D4AD4F99A6B}" type="presOf" srcId="{E6E64FD6-856F-4632-9AD0-625F501E3A08}" destId="{59850245-FCC7-4CA0-B332-69D3BEE4D215}" srcOrd="0" destOrd="0" presId="urn:microsoft.com/office/officeart/2005/8/layout/default#2"/>
    <dgm:cxn modelId="{834440BC-8D69-463F-B642-EE56E4C6AB85}" srcId="{CC97A87A-D62B-44A1-AE18-1C5CDAB03901}" destId="{E6E64FD6-856F-4632-9AD0-625F501E3A08}" srcOrd="0" destOrd="0" parTransId="{1EB5092A-DDCE-4653-AA51-53E5BC73EFB2}" sibTransId="{E77096CE-B06D-4DDD-A6C5-207455BE90BC}"/>
    <dgm:cxn modelId="{332D1CE4-0EA8-4FCA-94E8-C668876DC5E4}" srcId="{CC97A87A-D62B-44A1-AE18-1C5CDAB03901}" destId="{853C439F-AEEC-4969-8DA8-6DC2C360FF9F}" srcOrd="2" destOrd="0" parTransId="{4CF8E463-84DB-4143-BFA7-CCEE4B465FE5}" sibTransId="{BFAFB6D9-82EE-472A-B7F7-6C1CAF4FA07F}"/>
    <dgm:cxn modelId="{1125332E-BB31-473C-BCDE-CE1AC83478D3}" type="presOf" srcId="{CC97A87A-D62B-44A1-AE18-1C5CDAB03901}" destId="{F8A1FCA2-6DD7-4353-A169-2BA3B153E991}" srcOrd="0" destOrd="0" presId="urn:microsoft.com/office/officeart/2005/8/layout/default#2"/>
    <dgm:cxn modelId="{B7295E47-48B5-4B14-B21B-3A7CED8FECB7}" srcId="{CC97A87A-D62B-44A1-AE18-1C5CDAB03901}" destId="{153D3967-A734-40E6-9AC7-36133A5956E9}" srcOrd="5" destOrd="0" parTransId="{5910BDBD-E978-4624-A157-2DFC06D1E0E4}" sibTransId="{6F136525-E16A-4BAE-93F9-C05B27F5E37B}"/>
    <dgm:cxn modelId="{FD833497-7A8A-4B7A-8E79-4FA12ECC6D2F}" type="presParOf" srcId="{F8A1FCA2-6DD7-4353-A169-2BA3B153E991}" destId="{59850245-FCC7-4CA0-B332-69D3BEE4D215}" srcOrd="0" destOrd="0" presId="urn:microsoft.com/office/officeart/2005/8/layout/default#2"/>
    <dgm:cxn modelId="{F6F50FD9-3166-402A-B919-52F6EDE88972}" type="presParOf" srcId="{F8A1FCA2-6DD7-4353-A169-2BA3B153E991}" destId="{F24D5423-59D2-4482-B5B8-3FC3AA1E0DB9}" srcOrd="1" destOrd="0" presId="urn:microsoft.com/office/officeart/2005/8/layout/default#2"/>
    <dgm:cxn modelId="{4C42AD32-0BB4-46E6-8BBB-26A897105CC0}" type="presParOf" srcId="{F8A1FCA2-6DD7-4353-A169-2BA3B153E991}" destId="{E03CE1C6-53E1-4179-8056-CD2106921961}" srcOrd="2" destOrd="0" presId="urn:microsoft.com/office/officeart/2005/8/layout/default#2"/>
    <dgm:cxn modelId="{ED5BBEC4-A5AD-4998-94D2-89339B70265A}" type="presParOf" srcId="{F8A1FCA2-6DD7-4353-A169-2BA3B153E991}" destId="{A32F5AA4-9B2D-4635-BA12-BF4548F772D8}" srcOrd="3" destOrd="0" presId="urn:microsoft.com/office/officeart/2005/8/layout/default#2"/>
    <dgm:cxn modelId="{0A25F169-EBCA-495D-AE3C-213A535E8AEC}" type="presParOf" srcId="{F8A1FCA2-6DD7-4353-A169-2BA3B153E991}" destId="{7572625E-5D3F-4DEF-B039-9D5396D4CF1E}" srcOrd="4" destOrd="0" presId="urn:microsoft.com/office/officeart/2005/8/layout/default#2"/>
    <dgm:cxn modelId="{7F64E21B-F43D-478A-B078-24957CD34DDD}" type="presParOf" srcId="{F8A1FCA2-6DD7-4353-A169-2BA3B153E991}" destId="{D872C7EB-D800-424B-8129-232229F098F4}" srcOrd="5" destOrd="0" presId="urn:microsoft.com/office/officeart/2005/8/layout/default#2"/>
    <dgm:cxn modelId="{6AB613BC-FF4B-44AE-98EB-21450CEF3482}" type="presParOf" srcId="{F8A1FCA2-6DD7-4353-A169-2BA3B153E991}" destId="{3E2C56B3-691B-4EC5-9868-6A51BE4FA3AA}" srcOrd="6" destOrd="0" presId="urn:microsoft.com/office/officeart/2005/8/layout/default#2"/>
    <dgm:cxn modelId="{91F5720A-5F36-4614-93F3-751FF7745E45}" type="presParOf" srcId="{F8A1FCA2-6DD7-4353-A169-2BA3B153E991}" destId="{EB3158ED-C67B-4997-ADD8-712FE3B15722}" srcOrd="7" destOrd="0" presId="urn:microsoft.com/office/officeart/2005/8/layout/default#2"/>
    <dgm:cxn modelId="{7D140187-C70B-4DA6-94FD-9C8D9428AC32}" type="presParOf" srcId="{F8A1FCA2-6DD7-4353-A169-2BA3B153E991}" destId="{26AB9B21-7E51-4205-BA0B-AD99AD6F5EDD}" srcOrd="8" destOrd="0" presId="urn:microsoft.com/office/officeart/2005/8/layout/default#2"/>
    <dgm:cxn modelId="{E6FDB42E-89FF-419C-970B-A0D46AF9D817}" type="presParOf" srcId="{F8A1FCA2-6DD7-4353-A169-2BA3B153E991}" destId="{5822BE5F-0538-4061-B3DF-8FD471416551}" srcOrd="9" destOrd="0" presId="urn:microsoft.com/office/officeart/2005/8/layout/default#2"/>
    <dgm:cxn modelId="{3A402C3D-B263-4812-A594-76311D167BD1}" type="presParOf" srcId="{F8A1FCA2-6DD7-4353-A169-2BA3B153E991}" destId="{DC3E603E-A4BB-40B5-A314-78E2154C892F}" srcOrd="10" destOrd="0" presId="urn:microsoft.com/office/officeart/2005/8/layout/default#2"/>
    <dgm:cxn modelId="{EFDB7D6E-6DEB-408A-933B-3C0B7ABB9827}" type="presParOf" srcId="{F8A1FCA2-6DD7-4353-A169-2BA3B153E991}" destId="{F811B249-317B-48DE-ACE4-2802F405446A}" srcOrd="11" destOrd="0" presId="urn:microsoft.com/office/officeart/2005/8/layout/default#2"/>
    <dgm:cxn modelId="{639DEBE5-3AE7-4453-8949-24B89EEE4E33}" type="presParOf" srcId="{F8A1FCA2-6DD7-4353-A169-2BA3B153E991}" destId="{6443F0DD-0740-46E4-9BFA-E81AF9770BD2}" srcOrd="12" destOrd="0" presId="urn:microsoft.com/office/officeart/2005/8/layout/default#2"/>
  </dgm:cxnLst>
  <dgm:bg/>
  <dgm:whole>
    <a:ln w="50800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E92E82-B29F-42B0-9BBA-998B72CD64EC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AC2B4DB-6F1E-44CD-8A35-D880A905BCCD}">
      <dgm:prSet phldrT="[Текст]" custT="1"/>
      <dgm:spPr>
        <a:noFill/>
        <a:ln w="50800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сприяння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вихованню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молодого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покоління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національно-патріотичних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почуттів</a:t>
          </a:r>
          <a:endParaRPr lang="uk-UA" sz="24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27634F-8660-4AC4-B162-40A24C8E1579}" type="parTrans" cxnId="{6B372D08-266D-438E-9EC4-3B141D6CD9A3}">
      <dgm:prSet/>
      <dgm:spPr/>
      <dgm:t>
        <a:bodyPr/>
        <a:lstStyle/>
        <a:p>
          <a:endParaRPr lang="uk-UA"/>
        </a:p>
      </dgm:t>
    </dgm:pt>
    <dgm:pt modelId="{A343720B-FBA5-42E8-864E-5459D0A06D2B}" type="sibTrans" cxnId="{6B372D08-266D-438E-9EC4-3B141D6CD9A3}">
      <dgm:prSet/>
      <dgm:spPr/>
      <dgm:t>
        <a:bodyPr/>
        <a:lstStyle/>
        <a:p>
          <a:endParaRPr lang="uk-UA"/>
        </a:p>
      </dgm:t>
    </dgm:pt>
    <dgm:pt modelId="{D4B9A68C-155B-43F9-8D47-E568BCE331D3}">
      <dgm:prSet phldrT="[Текст]" custT="1"/>
      <dgm:spPr>
        <a:noFill/>
        <a:ln w="50800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умов для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інтелектуального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культурного та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фізичного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endParaRPr lang="uk-UA" sz="24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772D5C-8358-48F1-86F9-E949FE7A7662}" type="parTrans" cxnId="{FD8FE463-C121-4E57-81BE-A9F46795EF34}">
      <dgm:prSet/>
      <dgm:spPr/>
      <dgm:t>
        <a:bodyPr/>
        <a:lstStyle/>
        <a:p>
          <a:endParaRPr lang="uk-UA"/>
        </a:p>
      </dgm:t>
    </dgm:pt>
    <dgm:pt modelId="{AFBEEA3A-0117-4D83-B854-0DE8FA9BFA30}" type="sibTrans" cxnId="{FD8FE463-C121-4E57-81BE-A9F46795EF34}">
      <dgm:prSet/>
      <dgm:spPr/>
      <dgm:t>
        <a:bodyPr/>
        <a:lstStyle/>
        <a:p>
          <a:endParaRPr lang="uk-UA"/>
        </a:p>
      </dgm:t>
    </dgm:pt>
    <dgm:pt modelId="{8E1B42B7-03AC-40C8-9551-494C873E42CF}">
      <dgm:prSet phldrT="[Текст]" custT="1"/>
      <dgm:spPr>
        <a:noFill/>
        <a:ln w="53975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поваги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до культурного та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історичного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минулого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високий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рівень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національної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правової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свідомості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самосвідомості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громадянської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соціальної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відповідальності</a:t>
          </a:r>
          <a:endParaRPr lang="uk-UA" sz="24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91A96E-5032-481F-89A3-2F87B4EFB147}" type="parTrans" cxnId="{4AACC582-5666-4D95-8820-969B3A5AB700}">
      <dgm:prSet/>
      <dgm:spPr/>
      <dgm:t>
        <a:bodyPr/>
        <a:lstStyle/>
        <a:p>
          <a:endParaRPr lang="uk-UA"/>
        </a:p>
      </dgm:t>
    </dgm:pt>
    <dgm:pt modelId="{50B07D44-211E-4F1B-98C8-B6FB0A48B522}" type="sibTrans" cxnId="{4AACC582-5666-4D95-8820-969B3A5AB700}">
      <dgm:prSet/>
      <dgm:spPr/>
      <dgm:t>
        <a:bodyPr/>
        <a:lstStyle/>
        <a:p>
          <a:endParaRPr lang="uk-UA"/>
        </a:p>
      </dgm:t>
    </dgm:pt>
    <dgm:pt modelId="{FEC6EB31-2282-4859-90C7-9314F49F44F4}">
      <dgm:prSet phldrT="[Текст]" custT="1"/>
      <dgm:spPr>
        <a:noFill/>
        <a:ln w="508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виховання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високих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моральних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якостей</a:t>
          </a:r>
          <a:r>
            <a: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особистості</a:t>
          </a:r>
          <a:endParaRPr lang="uk-UA" sz="24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345A5A-7601-407A-8C38-AFE554EAF1CC}" type="parTrans" cxnId="{7D87D2F7-5525-40BC-A647-0FCB4D0399AE}">
      <dgm:prSet/>
      <dgm:spPr/>
      <dgm:t>
        <a:bodyPr/>
        <a:lstStyle/>
        <a:p>
          <a:endParaRPr lang="uk-UA"/>
        </a:p>
      </dgm:t>
    </dgm:pt>
    <dgm:pt modelId="{6F167C21-6F6A-44EC-BD50-0D49D92C52A8}" type="sibTrans" cxnId="{7D87D2F7-5525-40BC-A647-0FCB4D0399AE}">
      <dgm:prSet/>
      <dgm:spPr/>
      <dgm:t>
        <a:bodyPr/>
        <a:lstStyle/>
        <a:p>
          <a:endParaRPr lang="uk-UA"/>
        </a:p>
      </dgm:t>
    </dgm:pt>
    <dgm:pt modelId="{51510D82-918A-4B3A-8E82-6749D26E4D72}" type="pres">
      <dgm:prSet presAssocID="{80E92E82-B29F-42B0-9BBA-998B72CD64E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6932756-FF89-4E3C-A80F-41FC68A3C313}" type="pres">
      <dgm:prSet presAssocID="{FAC2B4DB-6F1E-44CD-8A35-D880A905BCC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61BD403-0DA7-4CD4-9224-716C215E0439}" type="pres">
      <dgm:prSet presAssocID="{A343720B-FBA5-42E8-864E-5459D0A06D2B}" presName="sibTrans" presStyleCnt="0"/>
      <dgm:spPr/>
    </dgm:pt>
    <dgm:pt modelId="{4F258876-899F-4837-BAE4-5E4367C379F2}" type="pres">
      <dgm:prSet presAssocID="{FEC6EB31-2282-4859-90C7-9314F49F44F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82D620-AF1F-4EA1-BE58-B5809446C94D}" type="pres">
      <dgm:prSet presAssocID="{6F167C21-6F6A-44EC-BD50-0D49D92C52A8}" presName="sibTrans" presStyleCnt="0"/>
      <dgm:spPr/>
    </dgm:pt>
    <dgm:pt modelId="{6D134062-FD49-40EB-A92D-276A2DB8EFAE}" type="pres">
      <dgm:prSet presAssocID="{D4B9A68C-155B-43F9-8D47-E568BCE331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32003D-8D60-41DF-B86E-E0BC8384495D}" type="pres">
      <dgm:prSet presAssocID="{AFBEEA3A-0117-4D83-B854-0DE8FA9BFA30}" presName="sibTrans" presStyleCnt="0"/>
      <dgm:spPr/>
    </dgm:pt>
    <dgm:pt modelId="{5DDE594F-F677-4795-B7DC-8467A5BE8F39}" type="pres">
      <dgm:prSet presAssocID="{8E1B42B7-03AC-40C8-9551-494C873E42C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D376471-A49C-4C26-BCE0-864E25C335E4}" type="presOf" srcId="{80E92E82-B29F-42B0-9BBA-998B72CD64EC}" destId="{51510D82-918A-4B3A-8E82-6749D26E4D72}" srcOrd="0" destOrd="0" presId="urn:microsoft.com/office/officeart/2005/8/layout/default#3"/>
    <dgm:cxn modelId="{0626EA1C-52B4-4FBE-AE8C-15FF49595999}" type="presOf" srcId="{FAC2B4DB-6F1E-44CD-8A35-D880A905BCCD}" destId="{46932756-FF89-4E3C-A80F-41FC68A3C313}" srcOrd="0" destOrd="0" presId="urn:microsoft.com/office/officeart/2005/8/layout/default#3"/>
    <dgm:cxn modelId="{17059FFE-C53F-48E3-A201-748481CD8DC8}" type="presOf" srcId="{FEC6EB31-2282-4859-90C7-9314F49F44F4}" destId="{4F258876-899F-4837-BAE4-5E4367C379F2}" srcOrd="0" destOrd="0" presId="urn:microsoft.com/office/officeart/2005/8/layout/default#3"/>
    <dgm:cxn modelId="{6B372D08-266D-438E-9EC4-3B141D6CD9A3}" srcId="{80E92E82-B29F-42B0-9BBA-998B72CD64EC}" destId="{FAC2B4DB-6F1E-44CD-8A35-D880A905BCCD}" srcOrd="0" destOrd="0" parTransId="{4127634F-8660-4AC4-B162-40A24C8E1579}" sibTransId="{A343720B-FBA5-42E8-864E-5459D0A06D2B}"/>
    <dgm:cxn modelId="{4C5057B9-A46A-49B3-8277-D37FFB680902}" type="presOf" srcId="{D4B9A68C-155B-43F9-8D47-E568BCE331D3}" destId="{6D134062-FD49-40EB-A92D-276A2DB8EFAE}" srcOrd="0" destOrd="0" presId="urn:microsoft.com/office/officeart/2005/8/layout/default#3"/>
    <dgm:cxn modelId="{04E2CE15-DD31-4D7C-A368-3C7E73065C4F}" type="presOf" srcId="{8E1B42B7-03AC-40C8-9551-494C873E42CF}" destId="{5DDE594F-F677-4795-B7DC-8467A5BE8F39}" srcOrd="0" destOrd="0" presId="urn:microsoft.com/office/officeart/2005/8/layout/default#3"/>
    <dgm:cxn modelId="{4AACC582-5666-4D95-8820-969B3A5AB700}" srcId="{80E92E82-B29F-42B0-9BBA-998B72CD64EC}" destId="{8E1B42B7-03AC-40C8-9551-494C873E42CF}" srcOrd="3" destOrd="0" parTransId="{D391A96E-5032-481F-89A3-2F87B4EFB147}" sibTransId="{50B07D44-211E-4F1B-98C8-B6FB0A48B522}"/>
    <dgm:cxn modelId="{FD8FE463-C121-4E57-81BE-A9F46795EF34}" srcId="{80E92E82-B29F-42B0-9BBA-998B72CD64EC}" destId="{D4B9A68C-155B-43F9-8D47-E568BCE331D3}" srcOrd="2" destOrd="0" parTransId="{29772D5C-8358-48F1-86F9-E949FE7A7662}" sibTransId="{AFBEEA3A-0117-4D83-B854-0DE8FA9BFA30}"/>
    <dgm:cxn modelId="{7D87D2F7-5525-40BC-A647-0FCB4D0399AE}" srcId="{80E92E82-B29F-42B0-9BBA-998B72CD64EC}" destId="{FEC6EB31-2282-4859-90C7-9314F49F44F4}" srcOrd="1" destOrd="0" parTransId="{F8345A5A-7601-407A-8C38-AFE554EAF1CC}" sibTransId="{6F167C21-6F6A-44EC-BD50-0D49D92C52A8}"/>
    <dgm:cxn modelId="{CC50EB0C-21E2-45DC-AB20-18459D617A50}" type="presParOf" srcId="{51510D82-918A-4B3A-8E82-6749D26E4D72}" destId="{46932756-FF89-4E3C-A80F-41FC68A3C313}" srcOrd="0" destOrd="0" presId="urn:microsoft.com/office/officeart/2005/8/layout/default#3"/>
    <dgm:cxn modelId="{10DF26DC-46A6-4927-BBB7-71FC3CD30DA5}" type="presParOf" srcId="{51510D82-918A-4B3A-8E82-6749D26E4D72}" destId="{E61BD403-0DA7-4CD4-9224-716C215E0439}" srcOrd="1" destOrd="0" presId="urn:microsoft.com/office/officeart/2005/8/layout/default#3"/>
    <dgm:cxn modelId="{514463D2-60E7-4E64-AC6B-4DAAC802F536}" type="presParOf" srcId="{51510D82-918A-4B3A-8E82-6749D26E4D72}" destId="{4F258876-899F-4837-BAE4-5E4367C379F2}" srcOrd="2" destOrd="0" presId="urn:microsoft.com/office/officeart/2005/8/layout/default#3"/>
    <dgm:cxn modelId="{04590608-0E5A-437B-B7EA-2BF5E2DD3AF4}" type="presParOf" srcId="{51510D82-918A-4B3A-8E82-6749D26E4D72}" destId="{9982D620-AF1F-4EA1-BE58-B5809446C94D}" srcOrd="3" destOrd="0" presId="urn:microsoft.com/office/officeart/2005/8/layout/default#3"/>
    <dgm:cxn modelId="{8E83FEC0-1F4B-4851-8B06-6E5E22E56228}" type="presParOf" srcId="{51510D82-918A-4B3A-8E82-6749D26E4D72}" destId="{6D134062-FD49-40EB-A92D-276A2DB8EFAE}" srcOrd="4" destOrd="0" presId="urn:microsoft.com/office/officeart/2005/8/layout/default#3"/>
    <dgm:cxn modelId="{BE64196B-D2C4-440F-AB81-D640287344EB}" type="presParOf" srcId="{51510D82-918A-4B3A-8E82-6749D26E4D72}" destId="{B632003D-8D60-41DF-B86E-E0BC8384495D}" srcOrd="5" destOrd="0" presId="urn:microsoft.com/office/officeart/2005/8/layout/default#3"/>
    <dgm:cxn modelId="{F372B809-8054-49AC-B5B1-FECC9DB701B7}" type="presParOf" srcId="{51510D82-918A-4B3A-8E82-6749D26E4D72}" destId="{5DDE594F-F677-4795-B7DC-8467A5BE8F39}" srcOrd="6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E92E82-B29F-42B0-9BBA-998B72CD64EC}" type="doc">
      <dgm:prSet loTypeId="urn:microsoft.com/office/officeart/2005/8/layout/default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AC2B4DB-6F1E-44CD-8A35-D880A905BCCD}">
      <dgm:prSet phldrT="[Текст]" custT="1"/>
      <dgm:spPr>
        <a:noFill/>
        <a:ln w="50800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Щорічне </a:t>
          </a:r>
          <a:r>
            <a:rPr lang="uk-UA" sz="1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самооцінювання</a:t>
          </a:r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освітньої діяльності з метою підвищення та корегування показників якості дошкільної освіти</a:t>
          </a:r>
          <a:endParaRPr lang="uk-UA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27634F-8660-4AC4-B162-40A24C8E1579}" type="parTrans" cxnId="{6B372D08-266D-438E-9EC4-3B141D6CD9A3}">
      <dgm:prSet/>
      <dgm:spPr/>
      <dgm:t>
        <a:bodyPr/>
        <a:lstStyle/>
        <a:p>
          <a:endParaRPr lang="uk-UA"/>
        </a:p>
      </dgm:t>
    </dgm:pt>
    <dgm:pt modelId="{A343720B-FBA5-42E8-864E-5459D0A06D2B}" type="sibTrans" cxnId="{6B372D08-266D-438E-9EC4-3B141D6CD9A3}">
      <dgm:prSet/>
      <dgm:spPr/>
      <dgm:t>
        <a:bodyPr/>
        <a:lstStyle/>
        <a:p>
          <a:endParaRPr lang="uk-UA"/>
        </a:p>
      </dgm:t>
    </dgm:pt>
    <dgm:pt modelId="{2203D34E-D9D3-4186-8A68-B89FA03E2866}">
      <dgm:prSet phldrT="[Текст]" custT="1"/>
      <dgm:spPr>
        <a:noFill/>
        <a:ln w="508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інформаційної відкритості та прозорості освітньої діяльності закладу</a:t>
          </a:r>
          <a:endParaRPr lang="uk-UA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E07A9F-D219-43D1-88AF-D2EE2153023E}" type="parTrans" cxnId="{769C869B-7D0A-459A-ACF0-850E63E551C9}">
      <dgm:prSet/>
      <dgm:spPr/>
      <dgm:t>
        <a:bodyPr/>
        <a:lstStyle/>
        <a:p>
          <a:endParaRPr lang="uk-UA"/>
        </a:p>
      </dgm:t>
    </dgm:pt>
    <dgm:pt modelId="{7CEA87B3-5B7A-4FDB-A67A-9E9B55785B8B}" type="sibTrans" cxnId="{769C869B-7D0A-459A-ACF0-850E63E551C9}">
      <dgm:prSet/>
      <dgm:spPr/>
      <dgm:t>
        <a:bodyPr/>
        <a:lstStyle/>
        <a:p>
          <a:endParaRPr lang="uk-UA"/>
        </a:p>
      </dgm:t>
    </dgm:pt>
    <dgm:pt modelId="{8E1B42B7-03AC-40C8-9551-494C873E42CF}">
      <dgm:prSet phldrT="[Текст]" custT="1"/>
      <dgm:spPr>
        <a:noFill/>
        <a:ln w="53975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умов для безпечних та комфортних умов праці для  всіх категорій співробітників закладу</a:t>
          </a:r>
          <a:endParaRPr lang="uk-UA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91A96E-5032-481F-89A3-2F87B4EFB147}" type="parTrans" cxnId="{4AACC582-5666-4D95-8820-969B3A5AB700}">
      <dgm:prSet/>
      <dgm:spPr/>
      <dgm:t>
        <a:bodyPr/>
        <a:lstStyle/>
        <a:p>
          <a:endParaRPr lang="uk-UA"/>
        </a:p>
      </dgm:t>
    </dgm:pt>
    <dgm:pt modelId="{50B07D44-211E-4F1B-98C8-B6FB0A48B522}" type="sibTrans" cxnId="{4AACC582-5666-4D95-8820-969B3A5AB700}">
      <dgm:prSet/>
      <dgm:spPr/>
      <dgm:t>
        <a:bodyPr/>
        <a:lstStyle/>
        <a:p>
          <a:endParaRPr lang="uk-UA"/>
        </a:p>
      </dgm:t>
    </dgm:pt>
    <dgm:pt modelId="{8CB39ECE-B4A9-4639-BE35-4C6947A91CE4}">
      <dgm:prSet phldrT="[Текст]" custT="1"/>
      <dgm:spPr>
        <a:noFill/>
        <a:ln w="508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Мотивація працівників до якісної роботи, через систему матеріального та морального заохочення</a:t>
          </a:r>
          <a:endParaRPr lang="uk-UA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6542CA-F29C-4093-9B8F-73CC730DDBA8}" type="parTrans" cxnId="{4263397B-8285-4E5A-87BE-A6766D5D643B}">
      <dgm:prSet/>
      <dgm:spPr/>
      <dgm:t>
        <a:bodyPr/>
        <a:lstStyle/>
        <a:p>
          <a:endParaRPr lang="uk-UA"/>
        </a:p>
      </dgm:t>
    </dgm:pt>
    <dgm:pt modelId="{952A3F3B-C904-430C-81F8-D09FA74B358D}" type="sibTrans" cxnId="{4263397B-8285-4E5A-87BE-A6766D5D643B}">
      <dgm:prSet/>
      <dgm:spPr/>
      <dgm:t>
        <a:bodyPr/>
        <a:lstStyle/>
        <a:p>
          <a:endParaRPr lang="uk-UA"/>
        </a:p>
      </dgm:t>
    </dgm:pt>
    <dgm:pt modelId="{FEC6EB31-2282-4859-90C7-9314F49F44F4}">
      <dgm:prSet phldrT="[Текст]" custT="1"/>
      <dgm:spPr>
        <a:noFill/>
        <a:ln w="508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Контроль за утриманням у належному стані будівлі, приміщень, обладнання закладу освіти</a:t>
          </a:r>
          <a:endParaRPr lang="uk-UA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345A5A-7601-407A-8C38-AFE554EAF1CC}" type="parTrans" cxnId="{7D87D2F7-5525-40BC-A647-0FCB4D0399AE}">
      <dgm:prSet/>
      <dgm:spPr/>
      <dgm:t>
        <a:bodyPr/>
        <a:lstStyle/>
        <a:p>
          <a:endParaRPr lang="uk-UA"/>
        </a:p>
      </dgm:t>
    </dgm:pt>
    <dgm:pt modelId="{6F167C21-6F6A-44EC-BD50-0D49D92C52A8}" type="sibTrans" cxnId="{7D87D2F7-5525-40BC-A647-0FCB4D0399AE}">
      <dgm:prSet/>
      <dgm:spPr/>
      <dgm:t>
        <a:bodyPr/>
        <a:lstStyle/>
        <a:p>
          <a:endParaRPr lang="uk-UA"/>
        </a:p>
      </dgm:t>
    </dgm:pt>
    <dgm:pt modelId="{7B120153-671B-4CF3-BD39-A1AE5037EC75}">
      <dgm:prSet phldrT="[Текст]" custT="1"/>
      <dgm:spPr>
        <a:noFill/>
        <a:ln w="508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закладу кваліфікованими педагогічними  та  іншими  працівниками  відповідно  до штатного розкладу</a:t>
          </a:r>
          <a:endParaRPr lang="uk-UA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E88B7-CD1A-45FD-BFE9-F9E7E5FDC0F8}" type="parTrans" cxnId="{D6E30223-63D7-4A36-BCB6-6B7FF644AD78}">
      <dgm:prSet/>
      <dgm:spPr/>
      <dgm:t>
        <a:bodyPr/>
        <a:lstStyle/>
        <a:p>
          <a:endParaRPr lang="uk-UA"/>
        </a:p>
      </dgm:t>
    </dgm:pt>
    <dgm:pt modelId="{EB079C50-F095-42E9-BF91-8565D6E3D9D3}" type="sibTrans" cxnId="{D6E30223-63D7-4A36-BCB6-6B7FF644AD78}">
      <dgm:prSet/>
      <dgm:spPr/>
      <dgm:t>
        <a:bodyPr/>
        <a:lstStyle/>
        <a:p>
          <a:endParaRPr lang="uk-UA"/>
        </a:p>
      </dgm:t>
    </dgm:pt>
    <dgm:pt modelId="{D4B9A68C-155B-43F9-8D47-E568BCE331D3}">
      <dgm:prSet phldrT="[Текст]" custT="1"/>
      <dgm:spPr>
        <a:noFill/>
        <a:ln w="50800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у закладі системи інформаційного забезпечення та автоматизованого середовища для роботи з даними</a:t>
          </a:r>
          <a:endParaRPr lang="uk-UA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BEEA3A-0117-4D83-B854-0DE8FA9BFA30}" type="sibTrans" cxnId="{FD8FE463-C121-4E57-81BE-A9F46795EF34}">
      <dgm:prSet/>
      <dgm:spPr/>
      <dgm:t>
        <a:bodyPr/>
        <a:lstStyle/>
        <a:p>
          <a:endParaRPr lang="uk-UA"/>
        </a:p>
      </dgm:t>
    </dgm:pt>
    <dgm:pt modelId="{29772D5C-8358-48F1-86F9-E949FE7A7662}" type="parTrans" cxnId="{FD8FE463-C121-4E57-81BE-A9F46795EF34}">
      <dgm:prSet/>
      <dgm:spPr/>
      <dgm:t>
        <a:bodyPr/>
        <a:lstStyle/>
        <a:p>
          <a:endParaRPr lang="uk-UA"/>
        </a:p>
      </dgm:t>
    </dgm:pt>
    <dgm:pt modelId="{51510D82-918A-4B3A-8E82-6749D26E4D72}" type="pres">
      <dgm:prSet presAssocID="{80E92E82-B29F-42B0-9BBA-998B72CD64E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6932756-FF89-4E3C-A80F-41FC68A3C313}" type="pres">
      <dgm:prSet presAssocID="{FAC2B4DB-6F1E-44CD-8A35-D880A905BCCD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61BD403-0DA7-4CD4-9224-716C215E0439}" type="pres">
      <dgm:prSet presAssocID="{A343720B-FBA5-42E8-864E-5459D0A06D2B}" presName="sibTrans" presStyleCnt="0"/>
      <dgm:spPr/>
    </dgm:pt>
    <dgm:pt modelId="{4F258876-899F-4837-BAE4-5E4367C379F2}" type="pres">
      <dgm:prSet presAssocID="{FEC6EB31-2282-4859-90C7-9314F49F44F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82D620-AF1F-4EA1-BE58-B5809446C94D}" type="pres">
      <dgm:prSet presAssocID="{6F167C21-6F6A-44EC-BD50-0D49D92C52A8}" presName="sibTrans" presStyleCnt="0"/>
      <dgm:spPr/>
    </dgm:pt>
    <dgm:pt modelId="{6D134062-FD49-40EB-A92D-276A2DB8EFAE}" type="pres">
      <dgm:prSet presAssocID="{D4B9A68C-155B-43F9-8D47-E568BCE331D3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32003D-8D60-41DF-B86E-E0BC8384495D}" type="pres">
      <dgm:prSet presAssocID="{AFBEEA3A-0117-4D83-B854-0DE8FA9BFA30}" presName="sibTrans" presStyleCnt="0"/>
      <dgm:spPr/>
    </dgm:pt>
    <dgm:pt modelId="{5F0AD9F2-D185-427D-8695-C1B5699C9B5C}" type="pres">
      <dgm:prSet presAssocID="{2203D34E-D9D3-4186-8A68-B89FA03E2866}" presName="node" presStyleLbl="node1" presStyleIdx="3" presStyleCnt="7" custLinFactNeighborY="184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CE5CD0-31BB-4C07-8596-900068117072}" type="pres">
      <dgm:prSet presAssocID="{7CEA87B3-5B7A-4FDB-A67A-9E9B55785B8B}" presName="sibTrans" presStyleCnt="0"/>
      <dgm:spPr/>
    </dgm:pt>
    <dgm:pt modelId="{5DDE594F-F677-4795-B7DC-8467A5BE8F39}" type="pres">
      <dgm:prSet presAssocID="{8E1B42B7-03AC-40C8-9551-494C873E42C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83269F-AB1F-4C71-810A-F20F9B86DDFB}" type="pres">
      <dgm:prSet presAssocID="{50B07D44-211E-4F1B-98C8-B6FB0A48B522}" presName="sibTrans" presStyleCnt="0"/>
      <dgm:spPr/>
    </dgm:pt>
    <dgm:pt modelId="{A5299B5B-364A-4CB7-814A-B2F3B8B65F57}" type="pres">
      <dgm:prSet presAssocID="{8CB39ECE-B4A9-4639-BE35-4C6947A91CE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8D75D6F-C3B9-45BC-8C1F-3EDC8FAFA4DE}" type="pres">
      <dgm:prSet presAssocID="{952A3F3B-C904-430C-81F8-D09FA74B358D}" presName="sibTrans" presStyleCnt="0"/>
      <dgm:spPr/>
    </dgm:pt>
    <dgm:pt modelId="{31910523-5CED-4066-87DA-1503FF06768E}" type="pres">
      <dgm:prSet presAssocID="{7B120153-671B-4CF3-BD39-A1AE5037EC75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6E30223-63D7-4A36-BCB6-6B7FF644AD78}" srcId="{80E92E82-B29F-42B0-9BBA-998B72CD64EC}" destId="{7B120153-671B-4CF3-BD39-A1AE5037EC75}" srcOrd="6" destOrd="0" parTransId="{C35E88B7-CD1A-45FD-BFE9-F9E7E5FDC0F8}" sibTransId="{EB079C50-F095-42E9-BF91-8565D6E3D9D3}"/>
    <dgm:cxn modelId="{10B17786-99FD-47BD-BD4D-892409093AA3}" type="presOf" srcId="{80E92E82-B29F-42B0-9BBA-998B72CD64EC}" destId="{51510D82-918A-4B3A-8E82-6749D26E4D72}" srcOrd="0" destOrd="0" presId="urn:microsoft.com/office/officeart/2005/8/layout/default#4"/>
    <dgm:cxn modelId="{4AACC582-5666-4D95-8820-969B3A5AB700}" srcId="{80E92E82-B29F-42B0-9BBA-998B72CD64EC}" destId="{8E1B42B7-03AC-40C8-9551-494C873E42CF}" srcOrd="4" destOrd="0" parTransId="{D391A96E-5032-481F-89A3-2F87B4EFB147}" sibTransId="{50B07D44-211E-4F1B-98C8-B6FB0A48B522}"/>
    <dgm:cxn modelId="{4263397B-8285-4E5A-87BE-A6766D5D643B}" srcId="{80E92E82-B29F-42B0-9BBA-998B72CD64EC}" destId="{8CB39ECE-B4A9-4639-BE35-4C6947A91CE4}" srcOrd="5" destOrd="0" parTransId="{8E6542CA-F29C-4093-9B8F-73CC730DDBA8}" sibTransId="{952A3F3B-C904-430C-81F8-D09FA74B358D}"/>
    <dgm:cxn modelId="{7D87D2F7-5525-40BC-A647-0FCB4D0399AE}" srcId="{80E92E82-B29F-42B0-9BBA-998B72CD64EC}" destId="{FEC6EB31-2282-4859-90C7-9314F49F44F4}" srcOrd="1" destOrd="0" parTransId="{F8345A5A-7601-407A-8C38-AFE554EAF1CC}" sibTransId="{6F167C21-6F6A-44EC-BD50-0D49D92C52A8}"/>
    <dgm:cxn modelId="{6B372D08-266D-438E-9EC4-3B141D6CD9A3}" srcId="{80E92E82-B29F-42B0-9BBA-998B72CD64EC}" destId="{FAC2B4DB-6F1E-44CD-8A35-D880A905BCCD}" srcOrd="0" destOrd="0" parTransId="{4127634F-8660-4AC4-B162-40A24C8E1579}" sibTransId="{A343720B-FBA5-42E8-864E-5459D0A06D2B}"/>
    <dgm:cxn modelId="{7A078670-6696-446C-BB77-6E5170694E54}" type="presOf" srcId="{7B120153-671B-4CF3-BD39-A1AE5037EC75}" destId="{31910523-5CED-4066-87DA-1503FF06768E}" srcOrd="0" destOrd="0" presId="urn:microsoft.com/office/officeart/2005/8/layout/default#4"/>
    <dgm:cxn modelId="{E1F7FDDA-E1E1-498D-8323-AF6C0983564F}" type="presOf" srcId="{FEC6EB31-2282-4859-90C7-9314F49F44F4}" destId="{4F258876-899F-4837-BAE4-5E4367C379F2}" srcOrd="0" destOrd="0" presId="urn:microsoft.com/office/officeart/2005/8/layout/default#4"/>
    <dgm:cxn modelId="{88F0ED6A-9F27-450F-B0C9-54411E04426B}" type="presOf" srcId="{D4B9A68C-155B-43F9-8D47-E568BCE331D3}" destId="{6D134062-FD49-40EB-A92D-276A2DB8EFAE}" srcOrd="0" destOrd="0" presId="urn:microsoft.com/office/officeart/2005/8/layout/default#4"/>
    <dgm:cxn modelId="{F7B4506C-DEB5-42C4-BF56-21055BA5F663}" type="presOf" srcId="{FAC2B4DB-6F1E-44CD-8A35-D880A905BCCD}" destId="{46932756-FF89-4E3C-A80F-41FC68A3C313}" srcOrd="0" destOrd="0" presId="urn:microsoft.com/office/officeart/2005/8/layout/default#4"/>
    <dgm:cxn modelId="{B610FDCC-FC37-4424-A28D-25819F89504C}" type="presOf" srcId="{8E1B42B7-03AC-40C8-9551-494C873E42CF}" destId="{5DDE594F-F677-4795-B7DC-8467A5BE8F39}" srcOrd="0" destOrd="0" presId="urn:microsoft.com/office/officeart/2005/8/layout/default#4"/>
    <dgm:cxn modelId="{AE50D2BC-569C-4ED9-A759-183933F1FDC2}" type="presOf" srcId="{8CB39ECE-B4A9-4639-BE35-4C6947A91CE4}" destId="{A5299B5B-364A-4CB7-814A-B2F3B8B65F57}" srcOrd="0" destOrd="0" presId="urn:microsoft.com/office/officeart/2005/8/layout/default#4"/>
    <dgm:cxn modelId="{713F323B-57EE-4232-8E70-D960231DB665}" type="presOf" srcId="{2203D34E-D9D3-4186-8A68-B89FA03E2866}" destId="{5F0AD9F2-D185-427D-8695-C1B5699C9B5C}" srcOrd="0" destOrd="0" presId="urn:microsoft.com/office/officeart/2005/8/layout/default#4"/>
    <dgm:cxn modelId="{769C869B-7D0A-459A-ACF0-850E63E551C9}" srcId="{80E92E82-B29F-42B0-9BBA-998B72CD64EC}" destId="{2203D34E-D9D3-4186-8A68-B89FA03E2866}" srcOrd="3" destOrd="0" parTransId="{3EE07A9F-D219-43D1-88AF-D2EE2153023E}" sibTransId="{7CEA87B3-5B7A-4FDB-A67A-9E9B55785B8B}"/>
    <dgm:cxn modelId="{FD8FE463-C121-4E57-81BE-A9F46795EF34}" srcId="{80E92E82-B29F-42B0-9BBA-998B72CD64EC}" destId="{D4B9A68C-155B-43F9-8D47-E568BCE331D3}" srcOrd="2" destOrd="0" parTransId="{29772D5C-8358-48F1-86F9-E949FE7A7662}" sibTransId="{AFBEEA3A-0117-4D83-B854-0DE8FA9BFA30}"/>
    <dgm:cxn modelId="{A8927978-1753-4483-AB91-7075FD2D5CA4}" type="presParOf" srcId="{51510D82-918A-4B3A-8E82-6749D26E4D72}" destId="{46932756-FF89-4E3C-A80F-41FC68A3C313}" srcOrd="0" destOrd="0" presId="urn:microsoft.com/office/officeart/2005/8/layout/default#4"/>
    <dgm:cxn modelId="{2A73A1AD-9674-41E0-BB3C-D764C4E9FFA8}" type="presParOf" srcId="{51510D82-918A-4B3A-8E82-6749D26E4D72}" destId="{E61BD403-0DA7-4CD4-9224-716C215E0439}" srcOrd="1" destOrd="0" presId="urn:microsoft.com/office/officeart/2005/8/layout/default#4"/>
    <dgm:cxn modelId="{73CBD390-A3A0-45F7-A6B5-829CD9977501}" type="presParOf" srcId="{51510D82-918A-4B3A-8E82-6749D26E4D72}" destId="{4F258876-899F-4837-BAE4-5E4367C379F2}" srcOrd="2" destOrd="0" presId="urn:microsoft.com/office/officeart/2005/8/layout/default#4"/>
    <dgm:cxn modelId="{62393BDA-A973-455D-BFB1-DDDE3606673E}" type="presParOf" srcId="{51510D82-918A-4B3A-8E82-6749D26E4D72}" destId="{9982D620-AF1F-4EA1-BE58-B5809446C94D}" srcOrd="3" destOrd="0" presId="urn:microsoft.com/office/officeart/2005/8/layout/default#4"/>
    <dgm:cxn modelId="{95F634DC-7853-44D0-990C-C7B3AD30A3B8}" type="presParOf" srcId="{51510D82-918A-4B3A-8E82-6749D26E4D72}" destId="{6D134062-FD49-40EB-A92D-276A2DB8EFAE}" srcOrd="4" destOrd="0" presId="urn:microsoft.com/office/officeart/2005/8/layout/default#4"/>
    <dgm:cxn modelId="{423519AD-0991-4BB7-92F8-D46A04CDA7F8}" type="presParOf" srcId="{51510D82-918A-4B3A-8E82-6749D26E4D72}" destId="{B632003D-8D60-41DF-B86E-E0BC8384495D}" srcOrd="5" destOrd="0" presId="urn:microsoft.com/office/officeart/2005/8/layout/default#4"/>
    <dgm:cxn modelId="{C2FE3ADF-AB82-4DE5-B241-A001408685C8}" type="presParOf" srcId="{51510D82-918A-4B3A-8E82-6749D26E4D72}" destId="{5F0AD9F2-D185-427D-8695-C1B5699C9B5C}" srcOrd="6" destOrd="0" presId="urn:microsoft.com/office/officeart/2005/8/layout/default#4"/>
    <dgm:cxn modelId="{0E613836-8FCE-4438-A5FF-F99E39B9FCD1}" type="presParOf" srcId="{51510D82-918A-4B3A-8E82-6749D26E4D72}" destId="{22CE5CD0-31BB-4C07-8596-900068117072}" srcOrd="7" destOrd="0" presId="urn:microsoft.com/office/officeart/2005/8/layout/default#4"/>
    <dgm:cxn modelId="{61CAAE19-6FD4-4A89-A41C-7800FEBCA7E5}" type="presParOf" srcId="{51510D82-918A-4B3A-8E82-6749D26E4D72}" destId="{5DDE594F-F677-4795-B7DC-8467A5BE8F39}" srcOrd="8" destOrd="0" presId="urn:microsoft.com/office/officeart/2005/8/layout/default#4"/>
    <dgm:cxn modelId="{CC0657E1-F379-4ADF-A6E0-73C37C1B3B65}" type="presParOf" srcId="{51510D82-918A-4B3A-8E82-6749D26E4D72}" destId="{9783269F-AB1F-4C71-810A-F20F9B86DDFB}" srcOrd="9" destOrd="0" presId="urn:microsoft.com/office/officeart/2005/8/layout/default#4"/>
    <dgm:cxn modelId="{ED1DF716-C8D3-4F88-8856-79C3DE82F0E5}" type="presParOf" srcId="{51510D82-918A-4B3A-8E82-6749D26E4D72}" destId="{A5299B5B-364A-4CB7-814A-B2F3B8B65F57}" srcOrd="10" destOrd="0" presId="urn:microsoft.com/office/officeart/2005/8/layout/default#4"/>
    <dgm:cxn modelId="{7642ACD6-B0B6-4376-B054-8F938C6AC3B5}" type="presParOf" srcId="{51510D82-918A-4B3A-8E82-6749D26E4D72}" destId="{28D75D6F-C3B9-45BC-8C1F-3EDC8FAFA4DE}" srcOrd="11" destOrd="0" presId="urn:microsoft.com/office/officeart/2005/8/layout/default#4"/>
    <dgm:cxn modelId="{47DB9428-F47F-4249-9F5C-DCC60AAECDB8}" type="presParOf" srcId="{51510D82-918A-4B3A-8E82-6749D26E4D72}" destId="{31910523-5CED-4066-87DA-1503FF06768E}" srcOrd="12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E92E82-B29F-42B0-9BBA-998B72CD64EC}" type="doc">
      <dgm:prSet loTypeId="urn:microsoft.com/office/officeart/2005/8/layout/default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4B9A68C-155B-43F9-8D47-E568BCE331D3}">
      <dgm:prSet phldrT="[Текст]" custT="1"/>
      <dgm:spPr>
        <a:noFill/>
        <a:ln w="50800">
          <a:solidFill>
            <a:srgbClr val="00B050"/>
          </a:solidFill>
        </a:ln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сприятливого морального мікроклімату у колективі</a:t>
          </a:r>
          <a:endParaRPr lang="uk-UA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772D5C-8358-48F1-86F9-E949FE7A7662}" type="parTrans" cxnId="{FD8FE463-C121-4E57-81BE-A9F46795EF34}">
      <dgm:prSet/>
      <dgm:spPr/>
      <dgm:t>
        <a:bodyPr/>
        <a:lstStyle/>
        <a:p>
          <a:endParaRPr lang="uk-UA"/>
        </a:p>
      </dgm:t>
    </dgm:pt>
    <dgm:pt modelId="{AFBEEA3A-0117-4D83-B854-0DE8FA9BFA30}" type="sibTrans" cxnId="{FD8FE463-C121-4E57-81BE-A9F46795EF34}">
      <dgm:prSet/>
      <dgm:spPr/>
      <dgm:t>
        <a:bodyPr/>
        <a:lstStyle/>
        <a:p>
          <a:endParaRPr lang="uk-UA"/>
        </a:p>
      </dgm:t>
    </dgm:pt>
    <dgm:pt modelId="{2203D34E-D9D3-4186-8A68-B89FA03E2866}">
      <dgm:prSet phldrT="[Текст]" custT="1"/>
      <dgm:spPr>
        <a:noFill/>
        <a:ln w="50800">
          <a:solidFill>
            <a:srgbClr val="92D050"/>
          </a:solidFill>
        </a:ln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якісної освіти через висококваліфікованих працівників</a:t>
          </a:r>
          <a:endParaRPr lang="uk-UA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E07A9F-D219-43D1-88AF-D2EE2153023E}" type="parTrans" cxnId="{769C869B-7D0A-459A-ACF0-850E63E551C9}">
      <dgm:prSet/>
      <dgm:spPr/>
      <dgm:t>
        <a:bodyPr/>
        <a:lstStyle/>
        <a:p>
          <a:endParaRPr lang="uk-UA"/>
        </a:p>
      </dgm:t>
    </dgm:pt>
    <dgm:pt modelId="{7CEA87B3-5B7A-4FDB-A67A-9E9B55785B8B}" type="sibTrans" cxnId="{769C869B-7D0A-459A-ACF0-850E63E551C9}">
      <dgm:prSet/>
      <dgm:spPr/>
      <dgm:t>
        <a:bodyPr/>
        <a:lstStyle/>
        <a:p>
          <a:endParaRPr lang="uk-UA"/>
        </a:p>
      </dgm:t>
    </dgm:pt>
    <dgm:pt modelId="{8E1B42B7-03AC-40C8-9551-494C873E42CF}">
      <dgm:prSet phldrT="[Текст]" custT="1"/>
      <dgm:spPr>
        <a:noFill/>
        <a:ln w="53975">
          <a:solidFill>
            <a:srgbClr val="00B050"/>
          </a:solidFill>
        </a:ln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позитивної мотивації до знань у здобувачів освіти через упровадження педагогами інноваційних форм і методів навчання</a:t>
          </a:r>
          <a:endParaRPr lang="uk-UA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91A96E-5032-481F-89A3-2F87B4EFB147}" type="parTrans" cxnId="{4AACC582-5666-4D95-8820-969B3A5AB700}">
      <dgm:prSet/>
      <dgm:spPr/>
      <dgm:t>
        <a:bodyPr/>
        <a:lstStyle/>
        <a:p>
          <a:endParaRPr lang="uk-UA"/>
        </a:p>
      </dgm:t>
    </dgm:pt>
    <dgm:pt modelId="{50B07D44-211E-4F1B-98C8-B6FB0A48B522}" type="sibTrans" cxnId="{4AACC582-5666-4D95-8820-969B3A5AB700}">
      <dgm:prSet/>
      <dgm:spPr/>
      <dgm:t>
        <a:bodyPr/>
        <a:lstStyle/>
        <a:p>
          <a:endParaRPr lang="uk-UA"/>
        </a:p>
      </dgm:t>
    </dgm:pt>
    <dgm:pt modelId="{8CB39ECE-B4A9-4639-BE35-4C6947A91CE4}">
      <dgm:prSet phldrT="[Текст]" custT="1"/>
      <dgm:spPr>
        <a:noFill/>
        <a:ln w="50800">
          <a:solidFill>
            <a:srgbClr val="92D050"/>
          </a:solidFill>
        </a:ln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використання інформаційно-комунікативних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технологій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20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освітній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процес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метою </a:t>
          </a:r>
          <a:r>
            <a:rPr lang="ru-RU" sz="20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інформаційної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компетентності</a:t>
          </a:r>
          <a:endParaRPr lang="uk-UA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6542CA-F29C-4093-9B8F-73CC730DDBA8}" type="parTrans" cxnId="{4263397B-8285-4E5A-87BE-A6766D5D643B}">
      <dgm:prSet/>
      <dgm:spPr/>
      <dgm:t>
        <a:bodyPr/>
        <a:lstStyle/>
        <a:p>
          <a:endParaRPr lang="uk-UA"/>
        </a:p>
      </dgm:t>
    </dgm:pt>
    <dgm:pt modelId="{952A3F3B-C904-430C-81F8-D09FA74B358D}" type="sibTrans" cxnId="{4263397B-8285-4E5A-87BE-A6766D5D643B}">
      <dgm:prSet/>
      <dgm:spPr/>
      <dgm:t>
        <a:bodyPr/>
        <a:lstStyle/>
        <a:p>
          <a:endParaRPr lang="uk-UA"/>
        </a:p>
      </dgm:t>
    </dgm:pt>
    <dgm:pt modelId="{FEC6EB31-2282-4859-90C7-9314F49F44F4}">
      <dgm:prSet phldrT="[Текст]" custT="1"/>
      <dgm:spPr>
        <a:noFill/>
        <a:ln w="50800">
          <a:solidFill>
            <a:srgbClr val="92D050"/>
          </a:solidFill>
        </a:ln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умов для творчого розвитку професійної компетентності</a:t>
          </a:r>
          <a:endParaRPr lang="uk-UA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345A5A-7601-407A-8C38-AFE554EAF1CC}" type="parTrans" cxnId="{7D87D2F7-5525-40BC-A647-0FCB4D0399AE}">
      <dgm:prSet/>
      <dgm:spPr/>
      <dgm:t>
        <a:bodyPr/>
        <a:lstStyle/>
        <a:p>
          <a:endParaRPr lang="uk-UA"/>
        </a:p>
      </dgm:t>
    </dgm:pt>
    <dgm:pt modelId="{6F167C21-6F6A-44EC-BD50-0D49D92C52A8}" type="sibTrans" cxnId="{7D87D2F7-5525-40BC-A647-0FCB4D0399AE}">
      <dgm:prSet/>
      <dgm:spPr/>
      <dgm:t>
        <a:bodyPr/>
        <a:lstStyle/>
        <a:p>
          <a:endParaRPr lang="uk-UA"/>
        </a:p>
      </dgm:t>
    </dgm:pt>
    <dgm:pt modelId="{FAC2B4DB-6F1E-44CD-8A35-D880A905BCCD}">
      <dgm:prSet phldrT="[Текст]" custT="1"/>
      <dgm:spPr>
        <a:noFill/>
        <a:ln w="50800">
          <a:solidFill>
            <a:srgbClr val="00B050"/>
          </a:solidFill>
        </a:ln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освітнього закладу кадрами відповідно до освітніх потреб</a:t>
          </a:r>
          <a:endParaRPr lang="uk-UA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43720B-FBA5-42E8-864E-5459D0A06D2B}" type="sibTrans" cxnId="{6B372D08-266D-438E-9EC4-3B141D6CD9A3}">
      <dgm:prSet/>
      <dgm:spPr/>
      <dgm:t>
        <a:bodyPr/>
        <a:lstStyle/>
        <a:p>
          <a:endParaRPr lang="uk-UA"/>
        </a:p>
      </dgm:t>
    </dgm:pt>
    <dgm:pt modelId="{4127634F-8660-4AC4-B162-40A24C8E1579}" type="parTrans" cxnId="{6B372D08-266D-438E-9EC4-3B141D6CD9A3}">
      <dgm:prSet/>
      <dgm:spPr/>
      <dgm:t>
        <a:bodyPr/>
        <a:lstStyle/>
        <a:p>
          <a:endParaRPr lang="uk-UA"/>
        </a:p>
      </dgm:t>
    </dgm:pt>
    <dgm:pt modelId="{51510D82-918A-4B3A-8E82-6749D26E4D72}" type="pres">
      <dgm:prSet presAssocID="{80E92E82-B29F-42B0-9BBA-998B72CD64E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6932756-FF89-4E3C-A80F-41FC68A3C313}" type="pres">
      <dgm:prSet presAssocID="{FAC2B4DB-6F1E-44CD-8A35-D880A905BCC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61BD403-0DA7-4CD4-9224-716C215E0439}" type="pres">
      <dgm:prSet presAssocID="{A343720B-FBA5-42E8-864E-5459D0A06D2B}" presName="sibTrans" presStyleCnt="0"/>
      <dgm:spPr/>
    </dgm:pt>
    <dgm:pt modelId="{4F258876-899F-4837-BAE4-5E4367C379F2}" type="pres">
      <dgm:prSet presAssocID="{FEC6EB31-2282-4859-90C7-9314F49F44F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82D620-AF1F-4EA1-BE58-B5809446C94D}" type="pres">
      <dgm:prSet presAssocID="{6F167C21-6F6A-44EC-BD50-0D49D92C52A8}" presName="sibTrans" presStyleCnt="0"/>
      <dgm:spPr/>
    </dgm:pt>
    <dgm:pt modelId="{6D134062-FD49-40EB-A92D-276A2DB8EFAE}" type="pres">
      <dgm:prSet presAssocID="{D4B9A68C-155B-43F9-8D47-E568BCE331D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32003D-8D60-41DF-B86E-E0BC8384495D}" type="pres">
      <dgm:prSet presAssocID="{AFBEEA3A-0117-4D83-B854-0DE8FA9BFA30}" presName="sibTrans" presStyleCnt="0"/>
      <dgm:spPr/>
    </dgm:pt>
    <dgm:pt modelId="{5F0AD9F2-D185-427D-8695-C1B5699C9B5C}" type="pres">
      <dgm:prSet presAssocID="{2203D34E-D9D3-4186-8A68-B89FA03E2866}" presName="node" presStyleLbl="node1" presStyleIdx="3" presStyleCnt="6" custScaleY="138211" custLinFactNeighborY="184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CE5CD0-31BB-4C07-8596-900068117072}" type="pres">
      <dgm:prSet presAssocID="{7CEA87B3-5B7A-4FDB-A67A-9E9B55785B8B}" presName="sibTrans" presStyleCnt="0"/>
      <dgm:spPr/>
    </dgm:pt>
    <dgm:pt modelId="{5DDE594F-F677-4795-B7DC-8467A5BE8F39}" type="pres">
      <dgm:prSet presAssocID="{8E1B42B7-03AC-40C8-9551-494C873E42CF}" presName="node" presStyleLbl="node1" presStyleIdx="4" presStyleCnt="6" custScaleY="13369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83269F-AB1F-4C71-810A-F20F9B86DDFB}" type="pres">
      <dgm:prSet presAssocID="{50B07D44-211E-4F1B-98C8-B6FB0A48B522}" presName="sibTrans" presStyleCnt="0"/>
      <dgm:spPr/>
    </dgm:pt>
    <dgm:pt modelId="{A5299B5B-364A-4CB7-814A-B2F3B8B65F57}" type="pres">
      <dgm:prSet presAssocID="{8CB39ECE-B4A9-4639-BE35-4C6947A91CE4}" presName="node" presStyleLbl="node1" presStyleIdx="5" presStyleCnt="6" custScaleY="13369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AACC582-5666-4D95-8820-969B3A5AB700}" srcId="{80E92E82-B29F-42B0-9BBA-998B72CD64EC}" destId="{8E1B42B7-03AC-40C8-9551-494C873E42CF}" srcOrd="4" destOrd="0" parTransId="{D391A96E-5032-481F-89A3-2F87B4EFB147}" sibTransId="{50B07D44-211E-4F1B-98C8-B6FB0A48B522}"/>
    <dgm:cxn modelId="{4263397B-8285-4E5A-87BE-A6766D5D643B}" srcId="{80E92E82-B29F-42B0-9BBA-998B72CD64EC}" destId="{8CB39ECE-B4A9-4639-BE35-4C6947A91CE4}" srcOrd="5" destOrd="0" parTransId="{8E6542CA-F29C-4093-9B8F-73CC730DDBA8}" sibTransId="{952A3F3B-C904-430C-81F8-D09FA74B358D}"/>
    <dgm:cxn modelId="{178A388B-44EE-4AE2-B951-DE114FD545CF}" type="presOf" srcId="{8E1B42B7-03AC-40C8-9551-494C873E42CF}" destId="{5DDE594F-F677-4795-B7DC-8467A5BE8F39}" srcOrd="0" destOrd="0" presId="urn:microsoft.com/office/officeart/2005/8/layout/default#5"/>
    <dgm:cxn modelId="{82F4620D-7318-4513-BE88-6EACE7B6C504}" type="presOf" srcId="{80E92E82-B29F-42B0-9BBA-998B72CD64EC}" destId="{51510D82-918A-4B3A-8E82-6749D26E4D72}" srcOrd="0" destOrd="0" presId="urn:microsoft.com/office/officeart/2005/8/layout/default#5"/>
    <dgm:cxn modelId="{7D87D2F7-5525-40BC-A647-0FCB4D0399AE}" srcId="{80E92E82-B29F-42B0-9BBA-998B72CD64EC}" destId="{FEC6EB31-2282-4859-90C7-9314F49F44F4}" srcOrd="1" destOrd="0" parTransId="{F8345A5A-7601-407A-8C38-AFE554EAF1CC}" sibTransId="{6F167C21-6F6A-44EC-BD50-0D49D92C52A8}"/>
    <dgm:cxn modelId="{6B372D08-266D-438E-9EC4-3B141D6CD9A3}" srcId="{80E92E82-B29F-42B0-9BBA-998B72CD64EC}" destId="{FAC2B4DB-6F1E-44CD-8A35-D880A905BCCD}" srcOrd="0" destOrd="0" parTransId="{4127634F-8660-4AC4-B162-40A24C8E1579}" sibTransId="{A343720B-FBA5-42E8-864E-5459D0A06D2B}"/>
    <dgm:cxn modelId="{AA2453EF-E0DC-4994-8D13-B1DD913D927F}" type="presOf" srcId="{D4B9A68C-155B-43F9-8D47-E568BCE331D3}" destId="{6D134062-FD49-40EB-A92D-276A2DB8EFAE}" srcOrd="0" destOrd="0" presId="urn:microsoft.com/office/officeart/2005/8/layout/default#5"/>
    <dgm:cxn modelId="{7F2FA63E-8F9A-4705-BD34-F4DDF54E733C}" type="presOf" srcId="{FEC6EB31-2282-4859-90C7-9314F49F44F4}" destId="{4F258876-899F-4837-BAE4-5E4367C379F2}" srcOrd="0" destOrd="0" presId="urn:microsoft.com/office/officeart/2005/8/layout/default#5"/>
    <dgm:cxn modelId="{47ABDE0A-19D9-4136-B290-19EEED6279AA}" type="presOf" srcId="{2203D34E-D9D3-4186-8A68-B89FA03E2866}" destId="{5F0AD9F2-D185-427D-8695-C1B5699C9B5C}" srcOrd="0" destOrd="0" presId="urn:microsoft.com/office/officeart/2005/8/layout/default#5"/>
    <dgm:cxn modelId="{68C50F68-F076-444E-BFD5-6624047FA9D7}" type="presOf" srcId="{FAC2B4DB-6F1E-44CD-8A35-D880A905BCCD}" destId="{46932756-FF89-4E3C-A80F-41FC68A3C313}" srcOrd="0" destOrd="0" presId="urn:microsoft.com/office/officeart/2005/8/layout/default#5"/>
    <dgm:cxn modelId="{769C869B-7D0A-459A-ACF0-850E63E551C9}" srcId="{80E92E82-B29F-42B0-9BBA-998B72CD64EC}" destId="{2203D34E-D9D3-4186-8A68-B89FA03E2866}" srcOrd="3" destOrd="0" parTransId="{3EE07A9F-D219-43D1-88AF-D2EE2153023E}" sibTransId="{7CEA87B3-5B7A-4FDB-A67A-9E9B55785B8B}"/>
    <dgm:cxn modelId="{FD8FE463-C121-4E57-81BE-A9F46795EF34}" srcId="{80E92E82-B29F-42B0-9BBA-998B72CD64EC}" destId="{D4B9A68C-155B-43F9-8D47-E568BCE331D3}" srcOrd="2" destOrd="0" parTransId="{29772D5C-8358-48F1-86F9-E949FE7A7662}" sibTransId="{AFBEEA3A-0117-4D83-B854-0DE8FA9BFA30}"/>
    <dgm:cxn modelId="{CFCA3A91-0CD8-4413-B095-35ABE0FF0D2E}" type="presOf" srcId="{8CB39ECE-B4A9-4639-BE35-4C6947A91CE4}" destId="{A5299B5B-364A-4CB7-814A-B2F3B8B65F57}" srcOrd="0" destOrd="0" presId="urn:microsoft.com/office/officeart/2005/8/layout/default#5"/>
    <dgm:cxn modelId="{1DABADB4-15F2-4639-A4AF-362C8FE7081C}" type="presParOf" srcId="{51510D82-918A-4B3A-8E82-6749D26E4D72}" destId="{46932756-FF89-4E3C-A80F-41FC68A3C313}" srcOrd="0" destOrd="0" presId="urn:microsoft.com/office/officeart/2005/8/layout/default#5"/>
    <dgm:cxn modelId="{4E301D77-D0E1-4CAF-9B29-8FFAE740C4EB}" type="presParOf" srcId="{51510D82-918A-4B3A-8E82-6749D26E4D72}" destId="{E61BD403-0DA7-4CD4-9224-716C215E0439}" srcOrd="1" destOrd="0" presId="urn:microsoft.com/office/officeart/2005/8/layout/default#5"/>
    <dgm:cxn modelId="{3B07AA6A-451F-45AA-BCC9-06EF673552BD}" type="presParOf" srcId="{51510D82-918A-4B3A-8E82-6749D26E4D72}" destId="{4F258876-899F-4837-BAE4-5E4367C379F2}" srcOrd="2" destOrd="0" presId="urn:microsoft.com/office/officeart/2005/8/layout/default#5"/>
    <dgm:cxn modelId="{5BA7C307-63D0-4C73-8BCE-42A6A74D9D40}" type="presParOf" srcId="{51510D82-918A-4B3A-8E82-6749D26E4D72}" destId="{9982D620-AF1F-4EA1-BE58-B5809446C94D}" srcOrd="3" destOrd="0" presId="urn:microsoft.com/office/officeart/2005/8/layout/default#5"/>
    <dgm:cxn modelId="{8EF02E5B-FE04-4ABD-90FA-D48271165992}" type="presParOf" srcId="{51510D82-918A-4B3A-8E82-6749D26E4D72}" destId="{6D134062-FD49-40EB-A92D-276A2DB8EFAE}" srcOrd="4" destOrd="0" presId="urn:microsoft.com/office/officeart/2005/8/layout/default#5"/>
    <dgm:cxn modelId="{A105BCE6-96D2-43FD-AD94-995FD60F3219}" type="presParOf" srcId="{51510D82-918A-4B3A-8E82-6749D26E4D72}" destId="{B632003D-8D60-41DF-B86E-E0BC8384495D}" srcOrd="5" destOrd="0" presId="urn:microsoft.com/office/officeart/2005/8/layout/default#5"/>
    <dgm:cxn modelId="{C4FFE4EA-F104-407E-8F5A-87B8DEC537DF}" type="presParOf" srcId="{51510D82-918A-4B3A-8E82-6749D26E4D72}" destId="{5F0AD9F2-D185-427D-8695-C1B5699C9B5C}" srcOrd="6" destOrd="0" presId="urn:microsoft.com/office/officeart/2005/8/layout/default#5"/>
    <dgm:cxn modelId="{F6C379F5-4BC0-44D1-ADC8-BB923A09ABD5}" type="presParOf" srcId="{51510D82-918A-4B3A-8E82-6749D26E4D72}" destId="{22CE5CD0-31BB-4C07-8596-900068117072}" srcOrd="7" destOrd="0" presId="urn:microsoft.com/office/officeart/2005/8/layout/default#5"/>
    <dgm:cxn modelId="{0A41D394-6B38-44AB-A826-068054FF0530}" type="presParOf" srcId="{51510D82-918A-4B3A-8E82-6749D26E4D72}" destId="{5DDE594F-F677-4795-B7DC-8467A5BE8F39}" srcOrd="8" destOrd="0" presId="urn:microsoft.com/office/officeart/2005/8/layout/default#5"/>
    <dgm:cxn modelId="{5288C50E-040C-4A3A-BE10-B95387A533D6}" type="presParOf" srcId="{51510D82-918A-4B3A-8E82-6749D26E4D72}" destId="{9783269F-AB1F-4C71-810A-F20F9B86DDFB}" srcOrd="9" destOrd="0" presId="urn:microsoft.com/office/officeart/2005/8/layout/default#5"/>
    <dgm:cxn modelId="{EFD4C030-5A4F-407E-BDE0-A80BA109063C}" type="presParOf" srcId="{51510D82-918A-4B3A-8E82-6749D26E4D72}" destId="{A5299B5B-364A-4CB7-814A-B2F3B8B65F57}" srcOrd="10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50245-FCC7-4CA0-B332-69D3BEE4D215}">
      <dsp:nvSpPr>
        <dsp:cNvPr id="0" name=""/>
        <dsp:cNvSpPr/>
      </dsp:nvSpPr>
      <dsp:spPr>
        <a:xfrm>
          <a:off x="2509" y="17796"/>
          <a:ext cx="4816589" cy="29061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покращення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рівня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підтримки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здобувачів освіти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особливими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потребами в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умовах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дошкільної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освіти</a:t>
          </a:r>
          <a:endParaRPr lang="uk-UA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09" y="17796"/>
        <a:ext cx="4816589" cy="2906111"/>
      </dsp:txXfrm>
    </dsp:sp>
    <dsp:sp modelId="{17C1514D-8EDF-4ABA-9DCF-030636F7C70F}">
      <dsp:nvSpPr>
        <dsp:cNvPr id="0" name=""/>
        <dsp:cNvSpPr/>
      </dsp:nvSpPr>
      <dsp:spPr>
        <a:xfrm>
          <a:off x="5244521" y="194585"/>
          <a:ext cx="4254223" cy="25525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підвищення кваліфікації педагогічних працівників, практичного психолога, які працюватимуть в інклюзивній групі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44521" y="194585"/>
        <a:ext cx="4254223" cy="2552534"/>
      </dsp:txXfrm>
    </dsp:sp>
    <dsp:sp modelId="{FF806411-76AE-41C3-8D6A-D8A8D8707C81}">
      <dsp:nvSpPr>
        <dsp:cNvPr id="0" name=""/>
        <dsp:cNvSpPr/>
      </dsp:nvSpPr>
      <dsp:spPr>
        <a:xfrm>
          <a:off x="134709" y="3367126"/>
          <a:ext cx="4345221" cy="29908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підвищення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рівня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компетентності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батьків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здобувачів освіти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особливими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потребами</a:t>
          </a:r>
          <a:endParaRPr lang="uk-UA" sz="1800" b="1" kern="1200" dirty="0"/>
        </a:p>
      </dsp:txBody>
      <dsp:txXfrm>
        <a:off x="134709" y="3367126"/>
        <a:ext cx="4345221" cy="2990855"/>
      </dsp:txXfrm>
    </dsp:sp>
    <dsp:sp modelId="{FB40553F-E0C2-4C89-B484-56909D99DAC1}">
      <dsp:nvSpPr>
        <dsp:cNvPr id="0" name=""/>
        <dsp:cNvSpPr/>
      </dsp:nvSpPr>
      <dsp:spPr>
        <a:xfrm>
          <a:off x="4836179" y="3505295"/>
          <a:ext cx="4625574" cy="28526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посилення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спроможностей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педагогів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працюють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</a:t>
          </a:r>
          <a:r>
            <a:rPr lang="uk-U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 здобувачами освіти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особливими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потребами в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умовах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інклюзивного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освітньо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го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середовища</a:t>
          </a:r>
          <a:endParaRPr lang="uk-UA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36179" y="3505295"/>
        <a:ext cx="4625574" cy="28526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50245-FCC7-4CA0-B332-69D3BEE4D215}">
      <dsp:nvSpPr>
        <dsp:cNvPr id="0" name=""/>
        <dsp:cNvSpPr/>
      </dsp:nvSpPr>
      <dsp:spPr>
        <a:xfrm>
          <a:off x="1557098" y="49600"/>
          <a:ext cx="3067489" cy="1850784"/>
        </a:xfrm>
        <a:prstGeom prst="rect">
          <a:avLst/>
        </a:prstGeom>
        <a:noFill/>
        <a:ln w="508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системи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пошуку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підтримки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обдарованих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метою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умов для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становлення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особистості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здатної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креативної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дослідницької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як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важливого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чинника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суспільства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держави</a:t>
          </a:r>
          <a:endParaRPr lang="uk-UA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57098" y="49600"/>
        <a:ext cx="3067489" cy="1850784"/>
      </dsp:txXfrm>
    </dsp:sp>
    <dsp:sp modelId="{E03CE1C6-53E1-4179-8056-CD2106921961}">
      <dsp:nvSpPr>
        <dsp:cNvPr id="0" name=""/>
        <dsp:cNvSpPr/>
      </dsp:nvSpPr>
      <dsp:spPr>
        <a:xfrm>
          <a:off x="4895522" y="56046"/>
          <a:ext cx="3048632" cy="1837892"/>
        </a:xfrm>
        <a:prstGeom prst="rect">
          <a:avLst/>
        </a:prstGeom>
        <a:noFill/>
        <a:ln w="508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координаці</a:t>
          </a:r>
          <a:r>
            <a:rPr lang="uk-UA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ї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дій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освітнього 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закладу,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у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створенні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оптимальних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умов для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творчої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реалізації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обдарованих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endParaRPr lang="uk-UA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95522" y="56046"/>
        <a:ext cx="3048632" cy="1837892"/>
      </dsp:txXfrm>
    </dsp:sp>
    <dsp:sp modelId="{7572625E-5D3F-4DEF-B039-9D5396D4CF1E}">
      <dsp:nvSpPr>
        <dsp:cNvPr id="0" name=""/>
        <dsp:cNvSpPr/>
      </dsp:nvSpPr>
      <dsp:spPr>
        <a:xfrm>
          <a:off x="1663155" y="2218713"/>
          <a:ext cx="2888700" cy="1849272"/>
        </a:xfrm>
        <a:prstGeom prst="rect">
          <a:avLst/>
        </a:prstGeom>
        <a:noFill/>
        <a:ln w="508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підвищення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науково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-методичного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супроводу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обдарованими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дітьми</a:t>
          </a:r>
          <a:endParaRPr lang="uk-UA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3155" y="2218713"/>
        <a:ext cx="2888700" cy="1849272"/>
      </dsp:txXfrm>
    </dsp:sp>
    <dsp:sp modelId="{3E2C56B3-691B-4EC5-9868-6A51BE4FA3AA}">
      <dsp:nvSpPr>
        <dsp:cNvPr id="0" name=""/>
        <dsp:cNvSpPr/>
      </dsp:nvSpPr>
      <dsp:spPr>
        <a:xfrm>
          <a:off x="4786458" y="2156948"/>
          <a:ext cx="3015307" cy="1944061"/>
        </a:xfrm>
        <a:prstGeom prst="rect">
          <a:avLst/>
        </a:prstGeom>
        <a:noFill/>
        <a:ln w="508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виявлення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підтримка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розвиток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обдарованих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endParaRPr lang="uk-UA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6458" y="2156948"/>
        <a:ext cx="3015307" cy="1944061"/>
      </dsp:txXfrm>
    </dsp:sp>
    <dsp:sp modelId="{26AB9B21-7E51-4205-BA0B-AD99AD6F5EDD}">
      <dsp:nvSpPr>
        <dsp:cNvPr id="0" name=""/>
        <dsp:cNvSpPr/>
      </dsp:nvSpPr>
      <dsp:spPr>
        <a:xfrm>
          <a:off x="0" y="4360946"/>
          <a:ext cx="3079167" cy="1913337"/>
        </a:xfrm>
        <a:prstGeom prst="rect">
          <a:avLst/>
        </a:prstGeom>
        <a:noFill/>
        <a:ln w="508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визначення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основних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напрямів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талановитими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дітьми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впровадження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інноваційних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методів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endParaRPr lang="uk-UA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360946"/>
        <a:ext cx="3079167" cy="1913337"/>
      </dsp:txXfrm>
    </dsp:sp>
    <dsp:sp modelId="{DC3E603E-A4BB-40B5-A314-78E2154C892F}">
      <dsp:nvSpPr>
        <dsp:cNvPr id="0" name=""/>
        <dsp:cNvSpPr/>
      </dsp:nvSpPr>
      <dsp:spPr>
        <a:xfrm>
          <a:off x="3344410" y="4360938"/>
          <a:ext cx="2834567" cy="1922066"/>
        </a:xfrm>
        <a:prstGeom prst="rect">
          <a:avLst/>
        </a:prstGeom>
        <a:noFill/>
        <a:ln w="508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підвищення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соціального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статусу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обдарованих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endParaRPr lang="uk-UA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44410" y="4360938"/>
        <a:ext cx="2834567" cy="1922066"/>
      </dsp:txXfrm>
    </dsp:sp>
    <dsp:sp modelId="{6443F0DD-0740-46E4-9BFA-E81AF9770BD2}">
      <dsp:nvSpPr>
        <dsp:cNvPr id="0" name=""/>
        <dsp:cNvSpPr/>
      </dsp:nvSpPr>
      <dsp:spPr>
        <a:xfrm>
          <a:off x="6457281" y="4435610"/>
          <a:ext cx="3043972" cy="1816711"/>
        </a:xfrm>
        <a:prstGeom prst="rect">
          <a:avLst/>
        </a:prstGeom>
        <a:noFill/>
        <a:ln w="508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скоординованої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освітнього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закладу з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обдарованих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endParaRPr lang="uk-UA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57281" y="4435610"/>
        <a:ext cx="3043972" cy="18167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32756-FF89-4E3C-A80F-41FC68A3C313}">
      <dsp:nvSpPr>
        <dsp:cNvPr id="0" name=""/>
        <dsp:cNvSpPr/>
      </dsp:nvSpPr>
      <dsp:spPr>
        <a:xfrm>
          <a:off x="5940" y="275"/>
          <a:ext cx="4450712" cy="2670427"/>
        </a:xfrm>
        <a:prstGeom prst="rect">
          <a:avLst/>
        </a:prstGeom>
        <a:noFill/>
        <a:ln w="508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сприяння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вихованню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молодого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покоління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національно-патріотичних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почуттів</a:t>
          </a:r>
          <a:endParaRPr lang="uk-UA" sz="24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40" y="275"/>
        <a:ext cx="4450712" cy="2670427"/>
      </dsp:txXfrm>
    </dsp:sp>
    <dsp:sp modelId="{4F258876-899F-4837-BAE4-5E4367C379F2}">
      <dsp:nvSpPr>
        <dsp:cNvPr id="0" name=""/>
        <dsp:cNvSpPr/>
      </dsp:nvSpPr>
      <dsp:spPr>
        <a:xfrm>
          <a:off x="4901724" y="275"/>
          <a:ext cx="4450712" cy="2670427"/>
        </a:xfrm>
        <a:prstGeom prst="rect">
          <a:avLst/>
        </a:prstGeom>
        <a:noFill/>
        <a:ln w="508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виховання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високих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моральних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якостей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особистості</a:t>
          </a:r>
          <a:endParaRPr lang="uk-UA" sz="24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01724" y="275"/>
        <a:ext cx="4450712" cy="2670427"/>
      </dsp:txXfrm>
    </dsp:sp>
    <dsp:sp modelId="{6D134062-FD49-40EB-A92D-276A2DB8EFAE}">
      <dsp:nvSpPr>
        <dsp:cNvPr id="0" name=""/>
        <dsp:cNvSpPr/>
      </dsp:nvSpPr>
      <dsp:spPr>
        <a:xfrm>
          <a:off x="5940" y="3115774"/>
          <a:ext cx="4450712" cy="2670427"/>
        </a:xfrm>
        <a:prstGeom prst="rect">
          <a:avLst/>
        </a:prstGeom>
        <a:noFill/>
        <a:ln w="508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умов для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інтелектуального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культурного та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фізичного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endParaRPr lang="uk-UA" sz="24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40" y="3115774"/>
        <a:ext cx="4450712" cy="2670427"/>
      </dsp:txXfrm>
    </dsp:sp>
    <dsp:sp modelId="{5DDE594F-F677-4795-B7DC-8467A5BE8F39}">
      <dsp:nvSpPr>
        <dsp:cNvPr id="0" name=""/>
        <dsp:cNvSpPr/>
      </dsp:nvSpPr>
      <dsp:spPr>
        <a:xfrm>
          <a:off x="4901724" y="3115774"/>
          <a:ext cx="4450712" cy="2670427"/>
        </a:xfrm>
        <a:prstGeom prst="rect">
          <a:avLst/>
        </a:prstGeom>
        <a:noFill/>
        <a:ln w="53975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поваги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до культурного та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історичного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минулого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України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високий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рівень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національної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правової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свідомості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самосвідомості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громадянської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соціальної</a:t>
          </a:r>
          <a:r>
            <a:rPr lang="ru-RU" sz="24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відповідальності</a:t>
          </a:r>
          <a:endParaRPr lang="uk-UA" sz="24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01724" y="3115774"/>
        <a:ext cx="4450712" cy="26704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32756-FF89-4E3C-A80F-41FC68A3C313}">
      <dsp:nvSpPr>
        <dsp:cNvPr id="0" name=""/>
        <dsp:cNvSpPr/>
      </dsp:nvSpPr>
      <dsp:spPr>
        <a:xfrm>
          <a:off x="51178" y="732"/>
          <a:ext cx="2892506" cy="1735503"/>
        </a:xfrm>
        <a:prstGeom prst="rect">
          <a:avLst/>
        </a:prstGeom>
        <a:noFill/>
        <a:ln w="508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Щорічне </a:t>
          </a:r>
          <a:r>
            <a:rPr lang="uk-UA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самооцінювання</a:t>
          </a:r>
          <a:r>
            <a:rPr lang="uk-UA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освітньої діяльності з метою підвищення та корегування показників якості дошкільної освіти</a:t>
          </a:r>
          <a:endParaRPr lang="uk-UA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178" y="732"/>
        <a:ext cx="2892506" cy="1735503"/>
      </dsp:txXfrm>
    </dsp:sp>
    <dsp:sp modelId="{4F258876-899F-4837-BAE4-5E4367C379F2}">
      <dsp:nvSpPr>
        <dsp:cNvPr id="0" name=""/>
        <dsp:cNvSpPr/>
      </dsp:nvSpPr>
      <dsp:spPr>
        <a:xfrm>
          <a:off x="3232935" y="732"/>
          <a:ext cx="2892506" cy="1735503"/>
        </a:xfrm>
        <a:prstGeom prst="rect">
          <a:avLst/>
        </a:prstGeom>
        <a:noFill/>
        <a:ln w="508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Контроль за утриманням у належному стані будівлі, приміщень, обладнання закладу освіти</a:t>
          </a:r>
          <a:endParaRPr lang="uk-UA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32935" y="732"/>
        <a:ext cx="2892506" cy="1735503"/>
      </dsp:txXfrm>
    </dsp:sp>
    <dsp:sp modelId="{6D134062-FD49-40EB-A92D-276A2DB8EFAE}">
      <dsp:nvSpPr>
        <dsp:cNvPr id="0" name=""/>
        <dsp:cNvSpPr/>
      </dsp:nvSpPr>
      <dsp:spPr>
        <a:xfrm>
          <a:off x="6414692" y="732"/>
          <a:ext cx="2892506" cy="1735503"/>
        </a:xfrm>
        <a:prstGeom prst="rect">
          <a:avLst/>
        </a:prstGeom>
        <a:noFill/>
        <a:ln w="508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у закладі системи інформаційного забезпечення та автоматизованого середовища для роботи з даними</a:t>
          </a:r>
          <a:endParaRPr lang="uk-UA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14692" y="732"/>
        <a:ext cx="2892506" cy="1735503"/>
      </dsp:txXfrm>
    </dsp:sp>
    <dsp:sp modelId="{5F0AD9F2-D185-427D-8695-C1B5699C9B5C}">
      <dsp:nvSpPr>
        <dsp:cNvPr id="0" name=""/>
        <dsp:cNvSpPr/>
      </dsp:nvSpPr>
      <dsp:spPr>
        <a:xfrm>
          <a:off x="51178" y="2057507"/>
          <a:ext cx="2892506" cy="1735503"/>
        </a:xfrm>
        <a:prstGeom prst="rect">
          <a:avLst/>
        </a:prstGeom>
        <a:noFill/>
        <a:ln w="508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інформаційної відкритості та прозорості освітньої діяльності закладу</a:t>
          </a:r>
          <a:endParaRPr lang="uk-UA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178" y="2057507"/>
        <a:ext cx="2892506" cy="1735503"/>
      </dsp:txXfrm>
    </dsp:sp>
    <dsp:sp modelId="{5DDE594F-F677-4795-B7DC-8467A5BE8F39}">
      <dsp:nvSpPr>
        <dsp:cNvPr id="0" name=""/>
        <dsp:cNvSpPr/>
      </dsp:nvSpPr>
      <dsp:spPr>
        <a:xfrm>
          <a:off x="3232935" y="2025487"/>
          <a:ext cx="2892506" cy="1735503"/>
        </a:xfrm>
        <a:prstGeom prst="rect">
          <a:avLst/>
        </a:prstGeom>
        <a:noFill/>
        <a:ln w="53975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умов для безпечних та комфортних умов праці для  всіх категорій співробітників закладу</a:t>
          </a:r>
          <a:endParaRPr lang="uk-UA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32935" y="2025487"/>
        <a:ext cx="2892506" cy="1735503"/>
      </dsp:txXfrm>
    </dsp:sp>
    <dsp:sp modelId="{A5299B5B-364A-4CB7-814A-B2F3B8B65F57}">
      <dsp:nvSpPr>
        <dsp:cNvPr id="0" name=""/>
        <dsp:cNvSpPr/>
      </dsp:nvSpPr>
      <dsp:spPr>
        <a:xfrm>
          <a:off x="6414692" y="2025487"/>
          <a:ext cx="2892506" cy="1735503"/>
        </a:xfrm>
        <a:prstGeom prst="rect">
          <a:avLst/>
        </a:prstGeom>
        <a:noFill/>
        <a:ln w="508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Мотивація працівників до якісної роботи, через систему матеріального та морального заохочення</a:t>
          </a:r>
          <a:endParaRPr lang="uk-UA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14692" y="2025487"/>
        <a:ext cx="2892506" cy="1735503"/>
      </dsp:txXfrm>
    </dsp:sp>
    <dsp:sp modelId="{31910523-5CED-4066-87DA-1503FF06768E}">
      <dsp:nvSpPr>
        <dsp:cNvPr id="0" name=""/>
        <dsp:cNvSpPr/>
      </dsp:nvSpPr>
      <dsp:spPr>
        <a:xfrm>
          <a:off x="3232935" y="4050241"/>
          <a:ext cx="2892506" cy="1735503"/>
        </a:xfrm>
        <a:prstGeom prst="rect">
          <a:avLst/>
        </a:prstGeom>
        <a:noFill/>
        <a:ln w="508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закладу кваліфікованими педагогічними  та  іншими  працівниками  відповідно  до штатного розкладу</a:t>
          </a:r>
          <a:endParaRPr lang="uk-UA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32935" y="4050241"/>
        <a:ext cx="2892506" cy="17355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32756-FF89-4E3C-A80F-41FC68A3C313}">
      <dsp:nvSpPr>
        <dsp:cNvPr id="0" name=""/>
        <dsp:cNvSpPr/>
      </dsp:nvSpPr>
      <dsp:spPr>
        <a:xfrm>
          <a:off x="0" y="657075"/>
          <a:ext cx="2924493" cy="1754695"/>
        </a:xfrm>
        <a:prstGeom prst="rect">
          <a:avLst/>
        </a:prstGeom>
        <a:noFill/>
        <a:ln w="508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освітнього закладу кадрами відповідно до освітніх потреб</a:t>
          </a:r>
          <a:endParaRPr lang="uk-UA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657075"/>
        <a:ext cx="2924493" cy="1754695"/>
      </dsp:txXfrm>
    </dsp:sp>
    <dsp:sp modelId="{4F258876-899F-4837-BAE4-5E4367C379F2}">
      <dsp:nvSpPr>
        <dsp:cNvPr id="0" name=""/>
        <dsp:cNvSpPr/>
      </dsp:nvSpPr>
      <dsp:spPr>
        <a:xfrm>
          <a:off x="3216942" y="657075"/>
          <a:ext cx="2924493" cy="1754695"/>
        </a:xfrm>
        <a:prstGeom prst="rect">
          <a:avLst/>
        </a:prstGeom>
        <a:noFill/>
        <a:ln w="508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 умов для творчого розвитку професійної компетентності</a:t>
          </a:r>
          <a:endParaRPr lang="uk-UA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16942" y="657075"/>
        <a:ext cx="2924493" cy="1754695"/>
      </dsp:txXfrm>
    </dsp:sp>
    <dsp:sp modelId="{6D134062-FD49-40EB-A92D-276A2DB8EFAE}">
      <dsp:nvSpPr>
        <dsp:cNvPr id="0" name=""/>
        <dsp:cNvSpPr/>
      </dsp:nvSpPr>
      <dsp:spPr>
        <a:xfrm>
          <a:off x="6433884" y="657075"/>
          <a:ext cx="2924493" cy="1754695"/>
        </a:xfrm>
        <a:prstGeom prst="rect">
          <a:avLst/>
        </a:prstGeom>
        <a:noFill/>
        <a:ln w="508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сприятливого морального мікроклімату у колективі</a:t>
          </a:r>
          <a:endParaRPr lang="uk-UA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33884" y="657075"/>
        <a:ext cx="2924493" cy="1754695"/>
      </dsp:txXfrm>
    </dsp:sp>
    <dsp:sp modelId="{5F0AD9F2-D185-427D-8695-C1B5699C9B5C}">
      <dsp:nvSpPr>
        <dsp:cNvPr id="0" name=""/>
        <dsp:cNvSpPr/>
      </dsp:nvSpPr>
      <dsp:spPr>
        <a:xfrm>
          <a:off x="0" y="2736594"/>
          <a:ext cx="2924493" cy="2425182"/>
        </a:xfrm>
        <a:prstGeom prst="rect">
          <a:avLst/>
        </a:prstGeom>
        <a:noFill/>
        <a:ln w="508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якісної освіти через висококваліфікованих працівників</a:t>
          </a:r>
          <a:endParaRPr lang="uk-UA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736594"/>
        <a:ext cx="2924493" cy="2425182"/>
      </dsp:txXfrm>
    </dsp:sp>
    <dsp:sp modelId="{5DDE594F-F677-4795-B7DC-8467A5BE8F39}">
      <dsp:nvSpPr>
        <dsp:cNvPr id="0" name=""/>
        <dsp:cNvSpPr/>
      </dsp:nvSpPr>
      <dsp:spPr>
        <a:xfrm>
          <a:off x="3216942" y="2743850"/>
          <a:ext cx="2924493" cy="2345923"/>
        </a:xfrm>
        <a:prstGeom prst="rect">
          <a:avLst/>
        </a:prstGeom>
        <a:noFill/>
        <a:ln w="53975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позитивної мотивації до знань у здобувачів освіти через упровадження педагогами інноваційних форм і методів навчання</a:t>
          </a:r>
          <a:endParaRPr lang="uk-UA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16942" y="2743850"/>
        <a:ext cx="2924493" cy="2345923"/>
      </dsp:txXfrm>
    </dsp:sp>
    <dsp:sp modelId="{A5299B5B-364A-4CB7-814A-B2F3B8B65F57}">
      <dsp:nvSpPr>
        <dsp:cNvPr id="0" name=""/>
        <dsp:cNvSpPr/>
      </dsp:nvSpPr>
      <dsp:spPr>
        <a:xfrm>
          <a:off x="6433884" y="2743850"/>
          <a:ext cx="2924493" cy="2345923"/>
        </a:xfrm>
        <a:prstGeom prst="rect">
          <a:avLst/>
        </a:prstGeom>
        <a:noFill/>
        <a:ln w="508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використання інформаційно-комунікативних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технологій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освітній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процес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 метою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інформаційної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компетентності</a:t>
          </a:r>
          <a:endParaRPr lang="uk-UA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33884" y="2743850"/>
        <a:ext cx="2924493" cy="2345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972B633D-6560-4E6C-BC67-DB6ADC7FA26D}" type="slidenum"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_________Microsoft_Word.doc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1" name="TextShape 1"/>
          <p:cNvSpPr txBox="1"/>
          <p:nvPr/>
        </p:nvSpPr>
        <p:spPr>
          <a:xfrm>
            <a:off x="504000" y="86400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50000"/>
              </a:lnSpc>
            </a:pPr>
            <a:r>
              <a:rPr lang="ru-RU" sz="5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 РОЗВИТКУ</a:t>
            </a:r>
            <a:endParaRPr lang="ru-RU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Microsoft YaHei"/>
              <a:cs typeface="Times New Roman" panose="02020603050405020304" pitchFamily="18" charset="0"/>
            </a:endParaRPr>
          </a:p>
          <a:p>
            <a:pPr algn="ctr"/>
            <a:r>
              <a:rPr lang="ru-RU" sz="36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Кременчуцького</a:t>
            </a:r>
            <a:r>
              <a:rPr lang="ru-RU" sz="3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36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3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b="1" i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ясел</a:t>
            </a:r>
            <a:r>
              <a:rPr lang="ru-RU" sz="36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-садка) </a:t>
            </a:r>
            <a:r>
              <a:rPr lang="ru-RU" sz="3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36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ru-RU" sz="3200" b="0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Microsoft YaHei"/>
              <a:cs typeface="Times New Roman" panose="02020603050405020304" pitchFamily="18" charset="0"/>
            </a:endParaRPr>
          </a:p>
          <a:p>
            <a:pPr algn="ctr"/>
            <a:r>
              <a:rPr lang="ru-RU" sz="36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Кременчуцької</a:t>
            </a:r>
            <a:r>
              <a:rPr lang="ru-RU" sz="3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міської</a:t>
            </a:r>
            <a:r>
              <a:rPr lang="ru-RU" sz="3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endParaRPr lang="ru-RU" sz="3200" b="0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Microsoft YaHei"/>
              <a:cs typeface="Times New Roman" panose="02020603050405020304" pitchFamily="18" charset="0"/>
            </a:endParaRPr>
          </a:p>
          <a:p>
            <a:pPr algn="ctr"/>
            <a:r>
              <a:rPr lang="ru-RU" sz="36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Кременчуцького</a:t>
            </a:r>
            <a:r>
              <a:rPr lang="ru-RU" sz="3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району </a:t>
            </a:r>
            <a:endParaRPr lang="ru-RU" sz="3200" b="0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Microsoft YaHei"/>
              <a:cs typeface="Times New Roman" panose="02020603050405020304" pitchFamily="18" charset="0"/>
            </a:endParaRPr>
          </a:p>
          <a:p>
            <a:pPr algn="ctr"/>
            <a:r>
              <a:rPr lang="ru-RU" sz="36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Полтавської</a:t>
            </a:r>
            <a:r>
              <a:rPr lang="ru-RU" sz="3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endParaRPr lang="ru-RU" sz="3200" b="0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Microsoft YaHei"/>
              <a:cs typeface="Times New Roman" panose="02020603050405020304" pitchFamily="18" charset="0"/>
            </a:endParaRPr>
          </a:p>
          <a:p>
            <a:pPr algn="ctr"/>
            <a:r>
              <a:rPr lang="ru-RU" sz="3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на 2023-2027 роки</a:t>
            </a:r>
            <a:endParaRPr lang="ru-RU" sz="3200" b="0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Microsoft YaHei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Microsoft YaHe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3" name="TextShape 1"/>
          <p:cNvSpPr txBox="1"/>
          <p:nvPr/>
        </p:nvSpPr>
        <p:spPr>
          <a:xfrm>
            <a:off x="504000" y="86400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56" y="0"/>
            <a:ext cx="9071640" cy="850879"/>
          </a:xfrm>
        </p:spPr>
        <p:txBody>
          <a:bodyPr/>
          <a:lstStyle/>
          <a:p>
            <a:pPr algn="ctr"/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Спільна діяльність </a:t>
            </a:r>
            <a:r>
              <a:rPr lang="uk-U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 та НУШ: педагогіка партнерства</a:t>
            </a:r>
            <a:endParaRPr lang="uk-UA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184328" y="1773232"/>
            <a:ext cx="3852646" cy="211272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взаємовідвідування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старшими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дошкільниками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сумісних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виховних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закладом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5184328" y="4355901"/>
            <a:ext cx="3852645" cy="2139110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тісного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взаємозв’язку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ЗДО, школою та бат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ками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1000032" y="1773232"/>
            <a:ext cx="3824255" cy="211272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початкової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ланки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1000033" y="4355901"/>
            <a:ext cx="3824254" cy="2088361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освіти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загальноосвітнього навчального закладу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4" name="TextShape 1"/>
          <p:cNvSpPr txBox="1"/>
          <p:nvPr/>
        </p:nvSpPr>
        <p:spPr>
          <a:xfrm>
            <a:off x="504000" y="86400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" y="350813"/>
            <a:ext cx="10080624" cy="692435"/>
          </a:xfrm>
        </p:spPr>
        <p:txBody>
          <a:bodyPr/>
          <a:lstStyle/>
          <a:p>
            <a:pPr algn="ctr"/>
            <a:r>
              <a:rPr lang="ru-RU" sz="3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Плекаємо</a:t>
            </a:r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патріотів</a:t>
            </a:r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024268862"/>
              </p:ext>
            </p:extLst>
          </p:nvPr>
        </p:nvGraphicFramePr>
        <p:xfrm>
          <a:off x="396842" y="922317"/>
          <a:ext cx="9358378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3" name="TextShape 1"/>
          <p:cNvSpPr txBox="1"/>
          <p:nvPr/>
        </p:nvSpPr>
        <p:spPr>
          <a:xfrm>
            <a:off x="497734" y="86400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56" y="0"/>
            <a:ext cx="9071640" cy="850879"/>
          </a:xfrm>
        </p:spPr>
        <p:txBody>
          <a:bodyPr/>
          <a:lstStyle/>
          <a:p>
            <a:pPr algn="ctr"/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 </a:t>
            </a:r>
            <a:r>
              <a:rPr lang="ru-RU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починається</a:t>
            </a:r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тебе</a:t>
            </a:r>
            <a:endParaRPr lang="uk-UA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авильный пятиугольник 1"/>
          <p:cNvSpPr/>
          <p:nvPr/>
        </p:nvSpPr>
        <p:spPr>
          <a:xfrm>
            <a:off x="497734" y="1084453"/>
            <a:ext cx="3174426" cy="2520280"/>
          </a:xfrm>
          <a:prstGeom prst="pent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 дослідників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авильный пятиугольник 6"/>
          <p:cNvSpPr/>
          <p:nvPr/>
        </p:nvSpPr>
        <p:spPr>
          <a:xfrm>
            <a:off x="6515818" y="3981267"/>
            <a:ext cx="2952328" cy="2880319"/>
          </a:xfrm>
          <a:prstGeom prst="pent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людям,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авильный пятиугольник 7"/>
          <p:cNvSpPr/>
          <p:nvPr/>
        </p:nvSpPr>
        <p:spPr>
          <a:xfrm>
            <a:off x="611156" y="4196583"/>
            <a:ext cx="3139132" cy="2771821"/>
          </a:xfrm>
          <a:prstGeom prst="pent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вміння аналізувати власні вчинки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авильный пятиугольник 8"/>
          <p:cNvSpPr/>
          <p:nvPr/>
        </p:nvSpPr>
        <p:spPr>
          <a:xfrm>
            <a:off x="6493622" y="1036349"/>
            <a:ext cx="3189174" cy="2568384"/>
          </a:xfrm>
          <a:prstGeom prst="pent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активної життєвої позиції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авильный пятиугольник 9"/>
          <p:cNvSpPr/>
          <p:nvPr/>
        </p:nvSpPr>
        <p:spPr>
          <a:xfrm>
            <a:off x="3240112" y="2195661"/>
            <a:ext cx="3600400" cy="3240360"/>
          </a:xfrm>
          <a:prstGeom prst="pent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</a:t>
            </a:r>
            <a:r>
              <a:rPr lang="uk-U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добровільному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милосердя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співчуття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благоді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ності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4" name="TextShape 1"/>
          <p:cNvSpPr txBox="1"/>
          <p:nvPr/>
        </p:nvSpPr>
        <p:spPr>
          <a:xfrm>
            <a:off x="504000" y="86400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93689"/>
            <a:ext cx="10080624" cy="692435"/>
          </a:xfrm>
        </p:spPr>
        <p:txBody>
          <a:bodyPr/>
          <a:lstStyle/>
          <a:p>
            <a:pPr algn="ctr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> </a:t>
            </a:r>
            <a:r>
              <a:rPr lang="uk-UA" sz="4400" b="1" u="sng" dirty="0">
                <a:latin typeface="Times New Roman" pitchFamily="18" charset="0"/>
                <a:cs typeface="Times New Roman" pitchFamily="18" charset="0"/>
              </a:rPr>
              <a:t>Здоров’я через освіту</a:t>
            </a:r>
            <a:r>
              <a:rPr lang="ru-RU" sz="4000" dirty="0"/>
              <a:t/>
            </a:r>
            <a:br>
              <a:rPr lang="ru-RU" sz="4000" dirty="0"/>
            </a:br>
            <a:endParaRPr lang="uk-UA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Блок-схема: подготовка 1"/>
          <p:cNvSpPr/>
          <p:nvPr/>
        </p:nvSpPr>
        <p:spPr>
          <a:xfrm>
            <a:off x="504000" y="1466591"/>
            <a:ext cx="4248280" cy="2880320"/>
          </a:xfrm>
          <a:prstGeom prst="flowChartPreparati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</a:t>
            </a:r>
            <a:r>
              <a:rPr lang="uk-UA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ація</a:t>
            </a:r>
            <a:r>
              <a:rPr lang="uk-UA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uk-UA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здобувачів освіти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добре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здорового способу </a:t>
            </a:r>
            <a:r>
              <a:rPr lang="ru-RU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5310303" y="4499916"/>
            <a:ext cx="4318375" cy="2880321"/>
          </a:xfrm>
          <a:prstGeom prst="flowChartPreparati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 умов навчання, виховання та фізичного розвитку здобувачів освіти</a:t>
            </a:r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подготовка 7"/>
          <p:cNvSpPr/>
          <p:nvPr/>
        </p:nvSpPr>
        <p:spPr>
          <a:xfrm>
            <a:off x="5211719" y="1464636"/>
            <a:ext cx="4248280" cy="2880320"/>
          </a:xfrm>
          <a:prstGeom prst="flowChartPreparati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 зменшена кількість захворювань, кількість здобувачів освіти, які перебувають на диспансерному обліку, кількість випадків травматизму</a:t>
            </a:r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подготовка 8"/>
          <p:cNvSpPr/>
          <p:nvPr/>
        </p:nvSpPr>
        <p:spPr>
          <a:xfrm>
            <a:off x="557039" y="4499916"/>
            <a:ext cx="4654680" cy="2880321"/>
          </a:xfrm>
          <a:prstGeom prst="flowChartPreparati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 мотивація на здоровий спосіб життя реалізується через традиції закладу, народознавчі форми, охоплення здобувачів освіти </a:t>
            </a:r>
            <a:r>
              <a:rPr lang="uk-UA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позадошкільною</a:t>
            </a:r>
            <a:r>
              <a:rPr lang="uk-UA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спортивно - оздоровчою діяльністю</a:t>
            </a:r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7" y="-20676"/>
            <a:ext cx="10080624" cy="7559675"/>
          </a:xfrm>
          <a:prstGeom prst="rect">
            <a:avLst/>
          </a:prstGeom>
        </p:spPr>
      </p:pic>
      <p:sp>
        <p:nvSpPr>
          <p:cNvPr id="43" name="TextShape 1"/>
          <p:cNvSpPr txBox="1"/>
          <p:nvPr/>
        </p:nvSpPr>
        <p:spPr>
          <a:xfrm>
            <a:off x="504493" y="853937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56" y="350813"/>
            <a:ext cx="9071640" cy="850879"/>
          </a:xfrm>
        </p:spPr>
        <p:txBody>
          <a:bodyPr/>
          <a:lstStyle/>
          <a:p>
            <a:pPr algn="ctr"/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Партнерство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родини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</a:t>
            </a:r>
            <a:endParaRPr lang="uk-UA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Капля 1"/>
          <p:cNvSpPr/>
          <p:nvPr/>
        </p:nvSpPr>
        <p:spPr>
          <a:xfrm>
            <a:off x="512880" y="1581029"/>
            <a:ext cx="2727232" cy="29188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громадськості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Капля 6"/>
          <p:cNvSpPr/>
          <p:nvPr/>
        </p:nvSpPr>
        <p:spPr>
          <a:xfrm>
            <a:off x="3456136" y="1552505"/>
            <a:ext cx="2727232" cy="29188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6542849" y="1461796"/>
            <a:ext cx="2727232" cy="29188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змістовного дозвілля здобувачів освіти, педагогічного всеобучу батьків тощо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Капля 8"/>
          <p:cNvSpPr/>
          <p:nvPr/>
        </p:nvSpPr>
        <p:spPr>
          <a:xfrm>
            <a:off x="1439912" y="4547352"/>
            <a:ext cx="2727232" cy="29188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 питань зміцнення матеріально-технічної, освітньої бази закладу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Капля 9"/>
          <p:cNvSpPr/>
          <p:nvPr/>
        </p:nvSpPr>
        <p:spPr>
          <a:xfrm>
            <a:off x="4603210" y="4471392"/>
            <a:ext cx="2727232" cy="2918887"/>
          </a:xfrm>
          <a:prstGeom prst="teardro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батьківської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громадськості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613"/>
            <a:ext cx="10080624" cy="75596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5777" y="395461"/>
            <a:ext cx="9721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Розвиток дитини за допомогою методики 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Глена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Домана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105498" y="4138568"/>
            <a:ext cx="3869627" cy="324166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auto"/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з</a:t>
            </a:r>
            <a:r>
              <a:rPr lang="uk-U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орових</a:t>
            </a: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слухових </a:t>
            </a: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аналізаторів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/>
              <a:t> 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94675" y="1763612"/>
            <a:ext cx="3869627" cy="340847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системного </a:t>
            </a:r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67230" y="1736896"/>
            <a:ext cx="3869627" cy="340847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розумових здібностей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3" y="-30807"/>
            <a:ext cx="10080624" cy="769907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7784" y="323453"/>
            <a:ext cx="94330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Сенсорна кімната «</a:t>
            </a:r>
            <a:r>
              <a:rPr lang="en-US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Color game</a:t>
            </a:r>
            <a:r>
              <a:rPr lang="uk-UA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7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287784" y="1092894"/>
            <a:ext cx="4320480" cy="2398911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озвиток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сенсорної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дрібної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моторики рук і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психічних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317192" y="4453373"/>
            <a:ext cx="3384376" cy="2664295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3701568" y="3326709"/>
            <a:ext cx="2880320" cy="2253328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орієнтування на сенсорні еталони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6406567" y="4265916"/>
            <a:ext cx="3312368" cy="2736301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</a:t>
            </a:r>
            <a:r>
              <a:rPr lang="uk-UA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серіаційних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рядів предметів та їх зображень за різними ознаками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5616376" y="1092894"/>
            <a:ext cx="4377746" cy="2614935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бачення тимчасових рамок своєї діяльності: визначення послідовності подій, орієнтування в просторі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58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4" name="TextShape 1"/>
          <p:cNvSpPr txBox="1"/>
          <p:nvPr/>
        </p:nvSpPr>
        <p:spPr>
          <a:xfrm>
            <a:off x="504000" y="86400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" y="350813"/>
            <a:ext cx="10080624" cy="692435"/>
          </a:xfrm>
        </p:spPr>
        <p:txBody>
          <a:bodyPr/>
          <a:lstStyle/>
          <a:p>
            <a:pPr algn="ctr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>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ЕФЕКТИВНЕ УПРАВЛІННЯ - ШЛЯХ ДО РОЗВИТКУ ЗАКЛАДУ</a:t>
            </a:r>
            <a:r>
              <a:rPr lang="uk-UA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73385558"/>
              </p:ext>
            </p:extLst>
          </p:nvPr>
        </p:nvGraphicFramePr>
        <p:xfrm>
          <a:off x="396842" y="1422383"/>
          <a:ext cx="9358378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3" name="TextShape 1"/>
          <p:cNvSpPr txBox="1"/>
          <p:nvPr/>
        </p:nvSpPr>
        <p:spPr>
          <a:xfrm>
            <a:off x="504000" y="1487443"/>
            <a:ext cx="9071640" cy="582078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2594" y="636565"/>
            <a:ext cx="9071640" cy="850879"/>
          </a:xfrm>
        </p:spPr>
        <p:txBody>
          <a:bodyPr/>
          <a:lstStyle/>
          <a:p>
            <a:pPr algn="ctr"/>
            <a:r>
              <a:rPr lang="ru-RU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</a:t>
            </a:r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матеріально-технічна</a:t>
            </a:r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база – </a:t>
            </a:r>
            <a:r>
              <a:rPr lang="ru-RU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запорука</a:t>
            </a:r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успішного</a:t>
            </a:r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791840" y="1691605"/>
            <a:ext cx="3744417" cy="2088232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спрямувати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педагогічний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</a:t>
            </a:r>
          </a:p>
        </p:txBody>
      </p:sp>
      <p:sp>
        <p:nvSpPr>
          <p:cNvPr id="18" name="Пятиугольник 17"/>
          <p:cNvSpPr/>
          <p:nvPr/>
        </p:nvSpPr>
        <p:spPr>
          <a:xfrm>
            <a:off x="5597032" y="1691605"/>
            <a:ext cx="3744417" cy="2088232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стереотипів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освітнім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закладом,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791840" y="4623486"/>
            <a:ext cx="3744417" cy="2088232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упровадити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адаптивно-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5575656" y="4579485"/>
            <a:ext cx="3744417" cy="2088232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удосконалити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зворотній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за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виконанням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4" name="TextShape 1"/>
          <p:cNvSpPr txBox="1"/>
          <p:nvPr/>
        </p:nvSpPr>
        <p:spPr>
          <a:xfrm>
            <a:off x="504000" y="86400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9" y="129010"/>
            <a:ext cx="10080624" cy="692435"/>
          </a:xfrm>
        </p:spPr>
        <p:txBody>
          <a:bodyPr/>
          <a:lstStyle/>
          <a:p>
            <a:pPr algn="ctr"/>
            <a:r>
              <a:rPr lang="ru-RU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</a:t>
            </a:r>
            <a:r>
              <a:rPr 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вихователь</a:t>
            </a:r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лідер</a:t>
            </a:r>
            <a:r>
              <a:rPr 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uk-UA" sz="54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305034757"/>
              </p:ext>
            </p:extLst>
          </p:nvPr>
        </p:nvGraphicFramePr>
        <p:xfrm>
          <a:off x="396842" y="922317"/>
          <a:ext cx="9358378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55" y="0"/>
            <a:ext cx="10080624" cy="75596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9792" y="502018"/>
            <a:ext cx="93610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 fontAlgn="auto">
              <a:lnSpc>
                <a:spcPts val="1770"/>
              </a:lnSpc>
              <a:spcAft>
                <a:spcPts val="0"/>
              </a:spcAft>
            </a:pPr>
            <a:r>
              <a:rPr lang="ru-RU" sz="4800" b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Місія</a:t>
            </a:r>
            <a:r>
              <a:rPr lang="ru-RU" sz="4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закладу</a:t>
            </a:r>
            <a:r>
              <a:rPr lang="ru-RU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indent="449580" algn="ctr" fontAlgn="auto">
              <a:lnSpc>
                <a:spcPts val="1770"/>
              </a:lnSpc>
              <a:spcAft>
                <a:spcPts val="0"/>
              </a:spcAft>
            </a:pPr>
            <a:endParaRPr lang="ru-RU" sz="4800" b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449580" algn="ctr" fontAlgn="auto">
              <a:lnSpc>
                <a:spcPts val="1770"/>
              </a:lnSpc>
              <a:spcAft>
                <a:spcPts val="0"/>
              </a:spcAft>
            </a:pPr>
            <a:endParaRPr lang="ru-RU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комфортного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перебування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належних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умов для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здобувачем освіти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природного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подальшого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оснащування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навичками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виховування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ціннісного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Людей, Самого Себе,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гармонійного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різнобічного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методичної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особистісно-орієнтованого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ідеології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розвиваючого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орієнтованих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здорового способу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традицій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ts val="177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"/>
              <a:tabLst>
                <a:tab pos="457200" algn="l"/>
              </a:tabLst>
            </a:pP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наступності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ЗДО та </a:t>
            </a:r>
            <a:r>
              <a:rPr lang="ru-RU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8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19832" y="24650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Заклад </a:t>
            </a:r>
            <a:r>
              <a:rPr lang="ru-RU" sz="32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32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простір</a:t>
            </a:r>
            <a:r>
              <a:rPr lang="ru-RU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освітніх</a:t>
            </a:r>
            <a:r>
              <a:rPr lang="ru-RU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можливостей</a:t>
            </a:r>
            <a:endParaRPr lang="ru-RU" sz="3200" b="1" u="sng" dirty="0"/>
          </a:p>
        </p:txBody>
      </p:sp>
      <p:sp>
        <p:nvSpPr>
          <p:cNvPr id="4" name="Шестиугольник 3"/>
          <p:cNvSpPr/>
          <p:nvPr/>
        </p:nvSpPr>
        <p:spPr>
          <a:xfrm>
            <a:off x="686381" y="1077791"/>
            <a:ext cx="2736304" cy="2702046"/>
          </a:xfrm>
          <a:prstGeom prst="hexagon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і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засадах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новаторських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6834862" y="4499561"/>
            <a:ext cx="2736304" cy="2376264"/>
          </a:xfrm>
          <a:prstGeom prst="hexagon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педагогічному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інноваційного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3816176" y="4499561"/>
            <a:ext cx="2736304" cy="2376264"/>
          </a:xfrm>
          <a:prstGeom prst="hexagon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упровадження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модернізованих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і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управлінської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716880" y="4481624"/>
            <a:ext cx="2736304" cy="2376264"/>
          </a:xfrm>
          <a:prstGeom prst="hexagon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освітнім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процесом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професійним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3727442" y="1077791"/>
            <a:ext cx="2736304" cy="2734310"/>
          </a:xfrm>
          <a:prstGeom prst="hexagon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6749095" y="1077791"/>
            <a:ext cx="2736304" cy="2734310"/>
          </a:xfrm>
          <a:prstGeom prst="hexagon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ефективних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</a:t>
            </a:r>
            <a:r>
              <a:rPr lang="uk-UA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ів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освіти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5" name="TextShape 1"/>
          <p:cNvSpPr txBox="1"/>
          <p:nvPr/>
        </p:nvSpPr>
        <p:spPr>
          <a:xfrm>
            <a:off x="504000" y="86400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872" y="2896231"/>
            <a:ext cx="864096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6000" b="1" i="1" u="sng" cap="all" spc="0" dirty="0" smtClean="0">
                <a:ln/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 !!!</a:t>
            </a:r>
            <a:endParaRPr lang="uk-UA" sz="6000" b="1" u="sng" cap="all" spc="0" dirty="0">
              <a:ln/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79455" y="198055"/>
            <a:ext cx="40493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u="sng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Візія</a:t>
            </a:r>
            <a:r>
              <a:rPr lang="ru-RU" sz="4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закладу:</a:t>
            </a:r>
            <a:endParaRPr lang="ru-RU" sz="4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4000" y="1666745"/>
            <a:ext cx="892781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осередку, який об’єднує педагогічних та інших працівників ЗДО, здобувачів освіти, батьків, громадськість для створення сприятливого розвиваючого середовища, впровадження державних стандартів дошкільної освіти, всебічного розвитку здорової особистості.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85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27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3" name="TextShape 1"/>
          <p:cNvSpPr txBox="1"/>
          <p:nvPr/>
        </p:nvSpPr>
        <p:spPr>
          <a:xfrm>
            <a:off x="504000" y="1151840"/>
            <a:ext cx="9071640" cy="55639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1778" y="7605"/>
            <a:ext cx="9071640" cy="1136631"/>
          </a:xfrm>
        </p:spPr>
        <p:txBody>
          <a:bodyPr/>
          <a:lstStyle/>
          <a:p>
            <a:pPr lvl="1" algn="ctr"/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– </a:t>
            </a:r>
            <a:r>
              <a:rPr lang="uk-UA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діяльності </a:t>
            </a:r>
            <a:r>
              <a:rPr lang="uk-UA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закладу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складанні Стратегії було проведено SWOT-аналіз сильних та слабких сторін діяльності 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закладу та загроз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215832"/>
              </p:ext>
            </p:extLst>
          </p:nvPr>
        </p:nvGraphicFramePr>
        <p:xfrm>
          <a:off x="951704" y="971525"/>
          <a:ext cx="8640768" cy="6984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Документ" r:id="rId4" imgW="5771522" imgH="8414359" progId="Word.Document.12">
                  <p:embed/>
                </p:oleObj>
              </mc:Choice>
              <mc:Fallback>
                <p:oleObj name="Документ" r:id="rId4" imgW="5771522" imgH="8414359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704" y="971525"/>
                        <a:ext cx="8640768" cy="69847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376016" y="29701"/>
            <a:ext cx="50387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R="179705" algn="ctr">
              <a:spcAft>
                <a:spcPts val="0"/>
              </a:spcAft>
            </a:pPr>
            <a:r>
              <a:rPr lang="ru-RU" sz="36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Освітнє</a:t>
            </a:r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6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середовище</a:t>
            </a:r>
            <a:endParaRPr lang="ru-RU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fontAlgn="auto">
              <a:spcAft>
                <a:spcPts val="0"/>
              </a:spcAft>
            </a:pPr>
            <a:r>
              <a:rPr lang="ru-RU" sz="1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089046"/>
              </p:ext>
            </p:extLst>
          </p:nvPr>
        </p:nvGraphicFramePr>
        <p:xfrm>
          <a:off x="791841" y="750180"/>
          <a:ext cx="8496944" cy="6772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2138384483"/>
                    </a:ext>
                  </a:extLst>
                </a:gridCol>
              </a:tblGrid>
              <a:tr h="590927">
                <a:tc>
                  <a:txBody>
                    <a:bodyPr/>
                    <a:lstStyle/>
                    <a:p>
                      <a:pPr marL="914400" algn="l" fontAlgn="auto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47975" algn="l"/>
                        </a:tabLst>
                      </a:pPr>
                      <a:r>
                        <a:rPr lang="uk-UA" sz="3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uk-UA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Сильні </a:t>
                      </a:r>
                      <a:r>
                        <a:rPr lang="uk-UA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сторони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8" marR="61448" marT="0" marB="0"/>
                </a:tc>
                <a:extLst>
                  <a:ext uri="{0D108BD9-81ED-4DB2-BD59-A6C34878D82A}">
                    <a16:rowId xmlns:a16="http://schemas.microsoft.com/office/drawing/2014/main" val="2688747630"/>
                  </a:ext>
                </a:extLst>
              </a:tr>
              <a:tr h="5752256">
                <a:tc>
                  <a:txBody>
                    <a:bodyPr/>
                    <a:lstStyle/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Територія закладу огороджена, безпечна. 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Територія закладу впорядкована та озеленена.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Режим прибирання забезпечує санітарні норми.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Харчоблок забезпечено холодильним та технологічним обладнанням, впроваджено процедуру системи НАССР.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Працівники, які задіяні в організації системи харчування постійно проходять навчання НАССР.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Постійно ведеться моніторинг щодо організації харчування.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Дотримуються санітарно-гігієнічні вимоги щодо температурного, питного режиму та освітлення.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Антибулінгова</a:t>
                      </a: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2000" b="1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антимобінгова</a:t>
                      </a: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політика закладу.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Чітке планування освітнього процесу.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Гнучкість, диференціація педагогічного процесу.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Достатній рівень показника власних напрацювань колективу.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Мотивація освітнього процесу.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Використання освітніх технологій, моделювання простору.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Прозорість</a:t>
                      </a:r>
                      <a:r>
                        <a:rPr lang="ru-RU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2000" b="1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інформаційна</a:t>
                      </a:r>
                      <a:r>
                        <a:rPr lang="ru-RU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відкритість</a:t>
                      </a:r>
                      <a:r>
                        <a:rPr lang="ru-RU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закладу.</a:t>
                      </a: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0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Забезпечення наступності у роботі закладу дошкільної освіти та початкової школи в рамках Концепції Нової української школи.</a:t>
                      </a:r>
                      <a:endParaRPr lang="ru-RU" sz="20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90170" fontAlgn="auto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8" marR="61448" marT="0" marB="0"/>
                </a:tc>
                <a:extLst>
                  <a:ext uri="{0D108BD9-81ED-4DB2-BD59-A6C34878D82A}">
                    <a16:rowId xmlns:a16="http://schemas.microsoft.com/office/drawing/2014/main" val="3178680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00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442977"/>
              </p:ext>
            </p:extLst>
          </p:nvPr>
        </p:nvGraphicFramePr>
        <p:xfrm>
          <a:off x="719832" y="899516"/>
          <a:ext cx="8640960" cy="5400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829224231"/>
                    </a:ext>
                  </a:extLst>
                </a:gridCol>
              </a:tblGrid>
              <a:tr h="685540">
                <a:tc>
                  <a:txBody>
                    <a:bodyPr/>
                    <a:lstStyle/>
                    <a:p>
                      <a:pPr marL="914400" algn="l" fontAlgn="auto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47975" algn="l"/>
                        </a:tabLst>
                      </a:pPr>
                      <a:r>
                        <a:rPr lang="uk-UA" sz="3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uk-UA" sz="3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Слабкі </a:t>
                      </a:r>
                      <a:r>
                        <a:rPr lang="uk-UA" sz="3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сторони 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367324"/>
                  </a:ext>
                </a:extLst>
              </a:tr>
              <a:tr h="4715061">
                <a:tc>
                  <a:txBody>
                    <a:bodyPr/>
                    <a:lstStyle/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4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Харчоблок потребує капітального ремонту.</a:t>
                      </a:r>
                      <a:endParaRPr lang="ru-RU" sz="24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4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Необхідність встановлення автоматичної системи сигналізації. </a:t>
                      </a:r>
                      <a:endParaRPr lang="ru-RU" sz="24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4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Відсутність мультимедійного обладнання.</a:t>
                      </a:r>
                      <a:endParaRPr lang="ru-RU" sz="24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4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Створення належних умов для організації науково – дослідницької діяльності педагога зі здобувачами освіти.</a:t>
                      </a:r>
                      <a:endParaRPr lang="ru-RU" sz="24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4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Виклики, пов’язані з дистанційною освітою (взаємодія з дітьми в режимі онлайн).</a:t>
                      </a:r>
                      <a:endParaRPr lang="ru-RU" sz="24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fontAlgn="auto">
                        <a:buFont typeface="Arial" panose="020B0604020202020204" pitchFamily="34" charset="0"/>
                        <a:buChar char="•"/>
                      </a:pPr>
                      <a:r>
                        <a:rPr lang="uk-UA" sz="2400" b="1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Неузгодженість вимог педагогічних працівників закладу дошкільної освіти та загальноосвітнього навчальних закладів до розвитку, виховання та навчання дітей старшого дошкільного віку та молодшого шкільного віку.</a:t>
                      </a:r>
                      <a:endParaRPr lang="ru-RU" sz="2400" b="1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lvl="0" indent="0" fontAlgn="auto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291465" algn="l"/>
                        </a:tabLs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3064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4" name="TextShape 1"/>
          <p:cNvSpPr txBox="1"/>
          <p:nvPr/>
        </p:nvSpPr>
        <p:spPr>
          <a:xfrm>
            <a:off x="504000" y="86400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8280" y="0"/>
            <a:ext cx="9071640" cy="863999"/>
          </a:xfrm>
        </p:spPr>
        <p:txBody>
          <a:bodyPr/>
          <a:lstStyle/>
          <a:p>
            <a:pPr algn="ctr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ru-RU" sz="3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Інклюзивна</a:t>
            </a:r>
            <a:r>
              <a:rPr lang="ru-RU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крок</a:t>
            </a:r>
            <a:r>
              <a:rPr lang="ru-RU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кроком</a:t>
            </a:r>
            <a:r>
              <a:rPr lang="ru-RU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37455843"/>
              </p:ext>
            </p:extLst>
          </p:nvPr>
        </p:nvGraphicFramePr>
        <p:xfrm>
          <a:off x="253966" y="850879"/>
          <a:ext cx="9501254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3" name="TextShape 1"/>
          <p:cNvSpPr txBox="1"/>
          <p:nvPr/>
        </p:nvSpPr>
        <p:spPr>
          <a:xfrm>
            <a:off x="576500" y="57085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56" y="0"/>
            <a:ext cx="9071640" cy="850879"/>
          </a:xfrm>
        </p:spPr>
        <p:txBody>
          <a:bodyPr/>
          <a:lstStyle/>
          <a:p>
            <a:pPr algn="ctr"/>
            <a:r>
              <a:rPr lang="ru-RU" sz="1800" b="1" dirty="0" smtClean="0"/>
              <a:t>          </a:t>
            </a:r>
            <a:br>
              <a:rPr lang="ru-RU" sz="1800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  </a:t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Стоп </a:t>
            </a:r>
            <a:r>
              <a:rPr lang="ru-RU" sz="4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</a:t>
            </a:r>
            <a:r>
              <a:rPr lang="ru-RU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стоп</a:t>
            </a:r>
            <a:r>
              <a:rPr lang="ru-RU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мобінг</a:t>
            </a:r>
            <a:r>
              <a:rPr lang="ru-RU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  <a:r>
              <a:rPr lang="ru-RU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/>
              <a:t> </a:t>
            </a:r>
            <a:r>
              <a:rPr lang="ru-RU" sz="1800" dirty="0"/>
              <a:t/>
            </a:r>
            <a:br>
              <a:rPr lang="ru-RU" sz="1800" dirty="0"/>
            </a:br>
            <a:endParaRPr lang="uk-U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вальная выноска 1"/>
          <p:cNvSpPr/>
          <p:nvPr/>
        </p:nvSpPr>
        <p:spPr>
          <a:xfrm>
            <a:off x="1079872" y="1691605"/>
            <a:ext cx="2808312" cy="1584176"/>
          </a:xfrm>
          <a:prstGeom prst="wedgeEllipseCallou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19832" y="1222613"/>
            <a:ext cx="4392488" cy="297102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превенція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 освітнього процесу зі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здобувачами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368569" y="1194370"/>
            <a:ext cx="4314227" cy="299927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обізнаності про існування проблеми </a:t>
            </a:r>
            <a:r>
              <a:rPr lang="uk-UA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мобінгу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всіх учасників освітнього процесу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68403" y="4425642"/>
            <a:ext cx="4392488" cy="29282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психолого-комфортного середовища для учасників освітнього процесу на принципах партнерства, взаємодії та недискримінації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368569" y="4425642"/>
            <a:ext cx="4319579" cy="29282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соціально-педагогічних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умов, за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здобувачами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усвідомити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позитивного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мікроклімату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080624" cy="7559675"/>
          </a:xfrm>
          <a:prstGeom prst="rect">
            <a:avLst/>
          </a:prstGeom>
        </p:spPr>
      </p:pic>
      <p:sp>
        <p:nvSpPr>
          <p:cNvPr id="44" name="TextShape 1"/>
          <p:cNvSpPr txBox="1"/>
          <p:nvPr/>
        </p:nvSpPr>
        <p:spPr>
          <a:xfrm>
            <a:off x="504000" y="86400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" y="207937"/>
            <a:ext cx="10080624" cy="692435"/>
          </a:xfrm>
        </p:spPr>
        <p:txBody>
          <a:bodyPr/>
          <a:lstStyle/>
          <a:p>
            <a:pPr algn="ctr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ru-RU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Обдарована</a:t>
            </a:r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uk-UA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90949844"/>
              </p:ext>
            </p:extLst>
          </p:nvPr>
        </p:nvGraphicFramePr>
        <p:xfrm>
          <a:off x="396842" y="922317"/>
          <a:ext cx="9501254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1150</Words>
  <Application>Microsoft Office PowerPoint</Application>
  <PresentationFormat>Произвольный</PresentationFormat>
  <Paragraphs>137</Paragraphs>
  <Slides>21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Microsoft YaHei</vt:lpstr>
      <vt:lpstr>Arial</vt:lpstr>
      <vt:lpstr>Calibri</vt:lpstr>
      <vt:lpstr>DejaVu Sans</vt:lpstr>
      <vt:lpstr>Symbol</vt:lpstr>
      <vt:lpstr>Times New Roman</vt:lpstr>
      <vt:lpstr>Wingdings</vt:lpstr>
      <vt:lpstr>Office Theme</vt:lpstr>
      <vt:lpstr>Документ</vt:lpstr>
      <vt:lpstr>Презентация PowerPoint</vt:lpstr>
      <vt:lpstr>Презентация PowerPoint</vt:lpstr>
      <vt:lpstr>Презентация PowerPoint</vt:lpstr>
      <vt:lpstr>SWOT – аналіз діяльності закладу При складанні Стратегії було проведено SWOT-аналіз сильних та слабких сторін діяльності закладу та загроз</vt:lpstr>
      <vt:lpstr>Презентация PowerPoint</vt:lpstr>
      <vt:lpstr>Презентация PowerPoint</vt:lpstr>
      <vt:lpstr> Інклюзивна освіта: крок за кроком </vt:lpstr>
      <vt:lpstr>                Стоп булінг, стоп мобінг!!!   </vt:lpstr>
      <vt:lpstr> Обдарована дитина  </vt:lpstr>
      <vt:lpstr> Спільна діяльність ЗДО та НУШ: педагогіка партнерства</vt:lpstr>
      <vt:lpstr>Плекаємо патріотів України </vt:lpstr>
      <vt:lpstr>Добро починається з тебе</vt:lpstr>
      <vt:lpstr>  Здоров’я через освіту </vt:lpstr>
      <vt:lpstr>Партнерство школи та родини: краще разом</vt:lpstr>
      <vt:lpstr>Презентация PowerPoint</vt:lpstr>
      <vt:lpstr>Презентация PowerPoint</vt:lpstr>
      <vt:lpstr>  ЕФЕКТИВНЕ УПРАВЛІННЯ - ШЛЯХ ДО РОЗВИТКУ ЗАКЛАДУ  </vt:lpstr>
      <vt:lpstr>Сучасна матеріально-технічна база – запорука успішного закладу освіти </vt:lpstr>
      <vt:lpstr>Сучасний вихователь – лідер освіти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DNZ-57</dc:creator>
  <cp:lastModifiedBy>Admin</cp:lastModifiedBy>
  <cp:revision>65</cp:revision>
  <dcterms:created xsi:type="dcterms:W3CDTF">2022-11-20T15:02:01Z</dcterms:created>
  <dcterms:modified xsi:type="dcterms:W3CDTF">2023-03-16T14:46:46Z</dcterms:modified>
  <dc:language>ru-RU</dc:language>
</cp:coreProperties>
</file>