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5"/>
  </p:notesMasterIdLst>
  <p:handoutMasterIdLst>
    <p:handoutMasterId r:id="rId86"/>
  </p:handoutMasterIdLst>
  <p:sldIdLst>
    <p:sldId id="256" r:id="rId2"/>
    <p:sldId id="257" r:id="rId3"/>
    <p:sldId id="266" r:id="rId4"/>
    <p:sldId id="264" r:id="rId5"/>
    <p:sldId id="259" r:id="rId6"/>
    <p:sldId id="260" r:id="rId7"/>
    <p:sldId id="265" r:id="rId8"/>
    <p:sldId id="261" r:id="rId9"/>
    <p:sldId id="258" r:id="rId10"/>
    <p:sldId id="269" r:id="rId11"/>
    <p:sldId id="282" r:id="rId12"/>
    <p:sldId id="271" r:id="rId13"/>
    <p:sldId id="267" r:id="rId14"/>
    <p:sldId id="263" r:id="rId15"/>
    <p:sldId id="268" r:id="rId16"/>
    <p:sldId id="286" r:id="rId17"/>
    <p:sldId id="285" r:id="rId18"/>
    <p:sldId id="291" r:id="rId19"/>
    <p:sldId id="296" r:id="rId20"/>
    <p:sldId id="297" r:id="rId21"/>
    <p:sldId id="298" r:id="rId22"/>
    <p:sldId id="299" r:id="rId23"/>
    <p:sldId id="293" r:id="rId24"/>
    <p:sldId id="292" r:id="rId25"/>
    <p:sldId id="301" r:id="rId26"/>
    <p:sldId id="303" r:id="rId27"/>
    <p:sldId id="305" r:id="rId28"/>
    <p:sldId id="306" r:id="rId29"/>
    <p:sldId id="310" r:id="rId30"/>
    <p:sldId id="311" r:id="rId31"/>
    <p:sldId id="312" r:id="rId32"/>
    <p:sldId id="313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32" r:id="rId41"/>
    <p:sldId id="335" r:id="rId42"/>
    <p:sldId id="336" r:id="rId43"/>
    <p:sldId id="337" r:id="rId44"/>
    <p:sldId id="338" r:id="rId45"/>
    <p:sldId id="339" r:id="rId46"/>
    <p:sldId id="342" r:id="rId47"/>
    <p:sldId id="343" r:id="rId48"/>
    <p:sldId id="345" r:id="rId49"/>
    <p:sldId id="354" r:id="rId50"/>
    <p:sldId id="355" r:id="rId51"/>
    <p:sldId id="356" r:id="rId52"/>
    <p:sldId id="357" r:id="rId53"/>
    <p:sldId id="358" r:id="rId54"/>
    <p:sldId id="359" r:id="rId55"/>
    <p:sldId id="360" r:id="rId56"/>
    <p:sldId id="361" r:id="rId57"/>
    <p:sldId id="363" r:id="rId58"/>
    <p:sldId id="367" r:id="rId59"/>
    <p:sldId id="370" r:id="rId60"/>
    <p:sldId id="371" r:id="rId61"/>
    <p:sldId id="374" r:id="rId62"/>
    <p:sldId id="375" r:id="rId63"/>
    <p:sldId id="376" r:id="rId64"/>
    <p:sldId id="379" r:id="rId65"/>
    <p:sldId id="380" r:id="rId66"/>
    <p:sldId id="383" r:id="rId67"/>
    <p:sldId id="390" r:id="rId68"/>
    <p:sldId id="392" r:id="rId69"/>
    <p:sldId id="393" r:id="rId70"/>
    <p:sldId id="394" r:id="rId71"/>
    <p:sldId id="395" r:id="rId72"/>
    <p:sldId id="396" r:id="rId73"/>
    <p:sldId id="397" r:id="rId74"/>
    <p:sldId id="398" r:id="rId75"/>
    <p:sldId id="399" r:id="rId76"/>
    <p:sldId id="400" r:id="rId77"/>
    <p:sldId id="406" r:id="rId78"/>
    <p:sldId id="410" r:id="rId79"/>
    <p:sldId id="411" r:id="rId80"/>
    <p:sldId id="414" r:id="rId81"/>
    <p:sldId id="415" r:id="rId82"/>
    <p:sldId id="416" r:id="rId83"/>
    <p:sldId id="417" r:id="rId84"/>
  </p:sldIdLst>
  <p:sldSz cx="9144000" cy="6858000" type="screen4x3"/>
  <p:notesSz cx="7077075" cy="9385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9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AA72C33-5936-4FE1-9897-98F552D0EA19}" type="datetimeFigureOut">
              <a:rPr lang="en-US"/>
              <a:pPr>
                <a:defRPr/>
              </a:pPr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3813"/>
            <a:ext cx="3067050" cy="469900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913813"/>
            <a:ext cx="3067050" cy="469900"/>
          </a:xfrm>
          <a:prstGeom prst="rect">
            <a:avLst/>
          </a:prstGeom>
        </p:spPr>
        <p:txBody>
          <a:bodyPr vert="horz" wrap="square" lIns="94064" tIns="47032" rIns="94064" bIns="470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D6A578-A6F9-45CE-B032-90BDF2AFEE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92650" cy="351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57700"/>
            <a:ext cx="5661025" cy="422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64" tIns="47032" rIns="94064" bIns="47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3813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64" tIns="47032" rIns="94064" bIns="4703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913813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64" tIns="47032" rIns="94064" bIns="470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8841E2-5843-46B4-ACCF-8DCAD6EDB10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7E293-A3BE-40C7-ABDD-404E08AE96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767010"/>
      </p:ext>
    </p:extLst>
  </p:cSld>
  <p:clrMapOvr>
    <a:masterClrMapping/>
  </p:clrMapOvr>
  <p:transition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FC359-0B56-4BB4-A842-413A195BA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443977"/>
      </p:ext>
    </p:extLst>
  </p:cSld>
  <p:clrMapOvr>
    <a:masterClrMapping/>
  </p:clrMapOvr>
  <p:transition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533400"/>
            <a:ext cx="2114550" cy="6659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6191250" cy="6659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F68A1-78CD-477B-BE1C-400221E30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357230"/>
      </p:ext>
    </p:extLst>
  </p:cSld>
  <p:clrMapOvr>
    <a:masterClrMapping/>
  </p:clrMapOvr>
  <p:transition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B4DEE-C414-43A0-B983-CBF2532F3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530341"/>
      </p:ext>
    </p:extLst>
  </p:cSld>
  <p:clrMapOvr>
    <a:masterClrMapping/>
  </p:clrMapOvr>
  <p:transition advTm="6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AC525-0968-4933-BFDC-0A58DDC9C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623419"/>
      </p:ext>
    </p:extLst>
  </p:cSld>
  <p:clrMapOvr>
    <a:masterClrMapping/>
  </p:clrMapOvr>
  <p:transition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038600" cy="597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219200"/>
            <a:ext cx="4038600" cy="5973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795D8-3055-4608-912B-D8CF13BE0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640888"/>
      </p:ext>
    </p:extLst>
  </p:cSld>
  <p:clrMapOvr>
    <a:masterClrMapping/>
  </p:clrMapOvr>
  <p:transition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7D74D-0F20-42DC-A92D-1589DFA6C5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73880"/>
      </p:ext>
    </p:extLst>
  </p:cSld>
  <p:clrMapOvr>
    <a:masterClrMapping/>
  </p:clrMapOvr>
  <p:transition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AA1EE-C4EA-4448-AC51-45180EB7B7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26255"/>
      </p:ext>
    </p:extLst>
  </p:cSld>
  <p:clrMapOvr>
    <a:masterClrMapping/>
  </p:clrMapOvr>
  <p:transition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05079-37E4-4E4B-ABEE-C9AAE8E1EE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213834"/>
      </p:ext>
    </p:extLst>
  </p:cSld>
  <p:clrMapOvr>
    <a:masterClrMapping/>
  </p:clrMapOvr>
  <p:transition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DCC99-32EA-41A8-A8DC-2F248D8642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873820"/>
      </p:ext>
    </p:extLst>
  </p:cSld>
  <p:clrMapOvr>
    <a:masterClrMapping/>
  </p:clrMapOvr>
  <p:transition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A66C6-304A-4DFA-9068-9B2008CB7A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60374"/>
      </p:ext>
    </p:extLst>
  </p:cSld>
  <p:clrMapOvr>
    <a:masterClrMapping/>
  </p:clrMapOvr>
  <p:transition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33400"/>
            <a:ext cx="8229600" cy="6858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Fast Facts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229600" cy="597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Dixie Dawson Math Consulting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7FBE71-59F4-4373-90B0-7CC929ABFD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6000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D</a:t>
            </a:r>
            <a:r>
              <a:rPr lang="en-US" altLang="en-US" baseline="30000" smtClean="0"/>
              <a:t>2</a:t>
            </a:r>
            <a:r>
              <a:rPr lang="en-US" altLang="en-US" smtClean="0"/>
              <a:t> = MC </a:t>
            </a:r>
            <a:br>
              <a:rPr lang="en-US" altLang="en-US" smtClean="0"/>
            </a:br>
            <a:r>
              <a:rPr lang="en-US" altLang="en-US" smtClean="0"/>
              <a:t>Fast Facts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971800"/>
            <a:ext cx="7543800" cy="1219200"/>
          </a:xfrm>
        </p:spPr>
        <p:txBody>
          <a:bodyPr/>
          <a:lstStyle/>
          <a:p>
            <a:pPr algn="l" eaLnBrk="1" hangingPunct="1"/>
            <a:r>
              <a:rPr lang="en-US" altLang="en-US" smtClean="0"/>
              <a:t>Say the answer before the computer shows the answer.  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4 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6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5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4 =  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5 =   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14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00800" y="2438400"/>
            <a:ext cx="15382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60436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10 =  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22145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 6  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14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4  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5  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  </a:t>
            </a: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</a:t>
            </a: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2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14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60436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10 =  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767513" y="2438400"/>
            <a:ext cx="1876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7  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2  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 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4403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4  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5  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 </a:t>
            </a:r>
          </a:p>
        </p:txBody>
      </p:sp>
      <p:sp>
        <p:nvSpPr>
          <p:cNvPr id="4710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2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1</a:t>
            </a:r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60436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10 =  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767513" y="2438400"/>
            <a:ext cx="1876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  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5  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60436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10 =  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767513" y="2438400"/>
            <a:ext cx="1876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8  </a:t>
            </a: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837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00800" y="2438400"/>
            <a:ext cx="15382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5939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5 =  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14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6144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876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3  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2  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 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4  </a:t>
            </a:r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2  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1</a:t>
            </a:r>
          </a:p>
        </p:txBody>
      </p:sp>
      <p:sp>
        <p:nvSpPr>
          <p:cNvPr id="6758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5  </a:t>
            </a: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0659" name="Text Box 4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43713" y="2438400"/>
            <a:ext cx="2216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 </a:t>
            </a:r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18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3 =  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00800" y="2438400"/>
            <a:ext cx="15382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16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7  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4  </a:t>
            </a:r>
          </a:p>
        </p:txBody>
      </p:sp>
      <p:sp>
        <p:nvSpPr>
          <p:cNvPr id="7475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604361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10 =  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767513" y="2438400"/>
            <a:ext cx="1876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9  </a:t>
            </a:r>
          </a:p>
        </p:txBody>
      </p:sp>
      <p:sp>
        <p:nvSpPr>
          <p:cNvPr id="7578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6  </a:t>
            </a:r>
          </a:p>
        </p:txBody>
      </p:sp>
      <p:sp>
        <p:nvSpPr>
          <p:cNvPr id="7680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400800" y="2438400"/>
            <a:ext cx="15382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0  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15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6 =   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13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5 =  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8  </a:t>
            </a:r>
          </a:p>
        </p:txBody>
      </p:sp>
      <p:sp>
        <p:nvSpPr>
          <p:cNvPr id="7987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14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5  </a:t>
            </a:r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  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22145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 3  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468788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477000" y="2438400"/>
            <a:ext cx="12001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 0</a:t>
            </a:r>
          </a:p>
        </p:txBody>
      </p:sp>
      <p:sp>
        <p:nvSpPr>
          <p:cNvPr id="82949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11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2  </a:t>
            </a:r>
          </a:p>
        </p:txBody>
      </p:sp>
      <p:sp>
        <p:nvSpPr>
          <p:cNvPr id="83973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17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8 =  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843713" y="24384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9  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12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9 =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 </a:t>
            </a:r>
          </a:p>
        </p:txBody>
      </p:sp>
      <p:sp>
        <p:nvSpPr>
          <p:cNvPr id="86021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mtClean="0"/>
              <a:t>Dixie Dawson Math Consulting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905000" y="2514600"/>
            <a:ext cx="5365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10 </a:t>
            </a:r>
            <a:r>
              <a:rPr lang="en-US" altLang="en-US" sz="9600">
                <a:cs typeface="Arial" panose="020B0604020202020204" pitchFamily="34" charset="0"/>
              </a:rPr>
              <a:t>-</a:t>
            </a:r>
            <a:r>
              <a:rPr lang="en-US" altLang="en-US" sz="9600"/>
              <a:t> 7 =  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843713" y="2514600"/>
            <a:ext cx="1538287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600"/>
              <a:t>3  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593725" y="112713"/>
            <a:ext cx="8321675" cy="64135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>
                <a:solidFill>
                  <a:schemeClr val="bg1"/>
                </a:solidFill>
              </a:rPr>
              <a:t>Fast Facts</a:t>
            </a:r>
          </a:p>
        </p:txBody>
      </p:sp>
    </p:spTree>
  </p:cSld>
  <p:clrMapOvr>
    <a:masterClrMapping/>
  </p:clrMapOvr>
  <p:transition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937</Words>
  <Application>Microsoft Office PowerPoint</Application>
  <PresentationFormat>On-screen Show (4:3)</PresentationFormat>
  <Paragraphs>331</Paragraphs>
  <Slides>83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5" baseType="lpstr">
      <vt:lpstr>Arial</vt:lpstr>
      <vt:lpstr>Default Design</vt:lpstr>
      <vt:lpstr>D2 = MC  Fast Facts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D2 = MC  Fast Facts</dc:title>
  <dc:creator>Dixie Dawson</dc:creator>
  <cp:lastModifiedBy>Janice Nelson</cp:lastModifiedBy>
  <cp:revision>14</cp:revision>
  <cp:lastPrinted>2012-08-02T18:24:11Z</cp:lastPrinted>
  <dcterms:created xsi:type="dcterms:W3CDTF">2009-07-10T03:26:25Z</dcterms:created>
  <dcterms:modified xsi:type="dcterms:W3CDTF">2018-05-23T18:59:41Z</dcterms:modified>
</cp:coreProperties>
</file>