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58" r:id="rId5"/>
    <p:sldId id="261" r:id="rId6"/>
    <p:sldId id="262" r:id="rId7"/>
    <p:sldId id="256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79" autoAdjust="0"/>
    <p:restoredTop sz="86459" autoAdjust="0"/>
  </p:normalViewPr>
  <p:slideViewPr>
    <p:cSldViewPr snapToGrid="0">
      <p:cViewPr varScale="1">
        <p:scale>
          <a:sx n="38" d="100"/>
          <a:sy n="38" d="100"/>
        </p:scale>
        <p:origin x="60" y="48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5B965-A8E2-4CC4-A819-CDFD4CF85A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BA3E07-8CC4-4AE7-BCD7-9DE3C001D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B7673-EBC4-489C-9944-2DFD14161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9FD2-9100-49FE-AC9E-F003D15F2FD5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D1B17-2CA4-43C8-AFFB-D0A4EF158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25D13-30CC-413F-B84C-AA3B0BDE8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AE2FC-4B3D-4C9B-A9EB-1B6FD8E1AE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234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6600C-13F0-4879-8BF0-B2E892F69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490068-2F68-455C-B28D-3D513AE494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093F0-EEE7-418A-93E0-F8DFAE5CD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9FD2-9100-49FE-AC9E-F003D15F2FD5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DB88C-4501-4653-99C9-41E34068E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2BC8D-EF72-45FC-8B9C-D168140DA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AE2FC-4B3D-4C9B-A9EB-1B6FD8E1AE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8B8F47-08EE-4D07-A643-A722E3C888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0A1478-67FC-4DFB-80D9-5DE337FBB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884FA-2F51-42E9-A9D9-053A359EA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9FD2-9100-49FE-AC9E-F003D15F2FD5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153B1-DD31-472E-A2F1-CC87BF76F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56C69-B51D-4F60-B1B7-BDE0942A7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AE2FC-4B3D-4C9B-A9EB-1B6FD8E1AE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63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6F683-F00D-4426-AF0F-3CF0708C5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1B592-ECA7-49B7-A534-1258A9C98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49AA7-0A96-41B5-8DB1-11CD398A7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9FD2-9100-49FE-AC9E-F003D15F2FD5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70165-C9EF-47AA-914B-478C38BDF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C4366-4DED-44B3-9323-945D12CA6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AE2FC-4B3D-4C9B-A9EB-1B6FD8E1AE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23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46A83-7864-4EEE-AA4B-49CD3F444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05948-9933-4A66-90FF-9FD408669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DF01D-EDA8-4F28-8716-09ADD6F1F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9FD2-9100-49FE-AC9E-F003D15F2FD5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2B424-20E8-480B-8C75-6467ABC0D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170EA-A6AB-448A-B0D9-9F880FB4B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AE2FC-4B3D-4C9B-A9EB-1B6FD8E1AE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34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24AE8-09AB-4978-8AAE-1864C5666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F5627-EF66-4801-9B73-8BA820CC8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6591C1-3C63-40C4-B0BC-C05AF3322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FD85F1-B89A-404E-A651-F46567107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9FD2-9100-49FE-AC9E-F003D15F2FD5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E075A1-D54C-4A89-BB40-3223673E2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D547B-DEF2-4F66-A556-AE7C1352A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AE2FC-4B3D-4C9B-A9EB-1B6FD8E1AE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3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EDB38-426D-405B-BD7E-0851718C0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5F99CA-3557-494B-ABE6-55EDA90AD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5D7D8C-CDEF-4309-9881-ABEFEA8DE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A36280-20B0-42B6-B85C-508AF6A52F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60E24D-3463-46CA-B34E-1B8E4C4FEC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5DBCE3-E9DC-4643-9593-9DD6BEE47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9FD2-9100-49FE-AC9E-F003D15F2FD5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CDEC85-F50E-497E-9D24-EB909B39F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2A4900-E37C-479D-B53C-0AA795222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AE2FC-4B3D-4C9B-A9EB-1B6FD8E1AE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189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7B176-18FA-4708-9261-66AF7E7CB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3DEEAC-478B-44C8-A2EF-9F46FD275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9FD2-9100-49FE-AC9E-F003D15F2FD5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263A9B-AA89-4194-9105-3AF8A7325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C5847-812E-4A63-8D49-94D925BA9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AE2FC-4B3D-4C9B-A9EB-1B6FD8E1AE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730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A1F3F3-B100-440A-BF74-E014AE919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9FD2-9100-49FE-AC9E-F003D15F2FD5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A86AF3-D8FD-406A-9AB0-1010BA44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0AF06-3902-4E45-8E79-18CE538B9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AE2FC-4B3D-4C9B-A9EB-1B6FD8E1AE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07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5851E-D343-46F0-90D9-912E0207B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530AD-E2F3-4F37-AA99-AF6EA87F0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90C59-EAE5-40B4-80E0-E54720771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EB806-A4A7-49F8-8500-F30572E7C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9FD2-9100-49FE-AC9E-F003D15F2FD5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EF4F0E-56E4-4087-BC57-70CF51484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70976A-FAF2-4CA4-B6F2-75116B985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AE2FC-4B3D-4C9B-A9EB-1B6FD8E1AE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510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9500-6DDE-47D3-B0F7-DE5A80A1C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643F9C-9446-4544-B129-05B8CB293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C9BBC6-3759-4CA5-BF29-77A31AE93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76B60F-7B5F-4FE3-9EE9-4F05B7505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9FD2-9100-49FE-AC9E-F003D15F2FD5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0D3917-892F-4CFA-9D92-39D34FACF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BACF3-E455-4320-91CE-A4B6AF735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AE2FC-4B3D-4C9B-A9EB-1B6FD8E1AE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804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47BC9-E9A3-41BC-8B4F-C69CFF863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A15DC7-ACCB-45AC-8B1D-2BC31DCE5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13A37-9DA5-4D16-85F3-0FA25010EA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39FD2-9100-49FE-AC9E-F003D15F2FD5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9D701-548B-4109-A676-1475FF6551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E9882-6B09-4322-983C-44B2BFE9CF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AE2FC-4B3D-4C9B-A9EB-1B6FD8E1AE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767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DC267-DE69-40C5-92F3-E877419AF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Vehicle Security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FD550E2-1EB9-4AFE-96DA-7B6887BE7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937" y="1843881"/>
            <a:ext cx="7096125" cy="4314825"/>
          </a:xfrm>
        </p:spPr>
      </p:pic>
    </p:spTree>
    <p:extLst>
      <p:ext uri="{BB962C8B-B14F-4D97-AF65-F5344CB8AC3E}">
        <p14:creationId xmlns:p14="http://schemas.microsoft.com/office/powerpoint/2010/main" val="2793655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727B-8320-456D-AFFA-539EF6389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Mailbox Fishing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291DA5A-786F-4729-ABF6-BC2841FFE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62" y="1825625"/>
            <a:ext cx="8702676" cy="4351338"/>
          </a:xfrm>
        </p:spPr>
      </p:pic>
    </p:spTree>
    <p:extLst>
      <p:ext uri="{BB962C8B-B14F-4D97-AF65-F5344CB8AC3E}">
        <p14:creationId xmlns:p14="http://schemas.microsoft.com/office/powerpoint/2010/main" val="4175839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AC499-86BD-4F55-8CCB-5B2E1908D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Hang Up On Scams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A42E5F5-3B47-42A6-B0D4-6422A6BD29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317" y="1825625"/>
            <a:ext cx="2813365" cy="4351338"/>
          </a:xfrm>
        </p:spPr>
      </p:pic>
    </p:spTree>
    <p:extLst>
      <p:ext uri="{BB962C8B-B14F-4D97-AF65-F5344CB8AC3E}">
        <p14:creationId xmlns:p14="http://schemas.microsoft.com/office/powerpoint/2010/main" val="445688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A3202-086D-412B-9270-47327782A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 Dot Card Scam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AD28032-730E-4165-B432-6FA94761AF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886" y="1825625"/>
            <a:ext cx="7168227" cy="4351338"/>
          </a:xfrm>
        </p:spPr>
      </p:pic>
    </p:spTree>
    <p:extLst>
      <p:ext uri="{BB962C8B-B14F-4D97-AF65-F5344CB8AC3E}">
        <p14:creationId xmlns:p14="http://schemas.microsoft.com/office/powerpoint/2010/main" val="395890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7014E-6774-465B-9D3F-C8FD46775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 Pocketbook &amp; Valuables</a:t>
            </a:r>
          </a:p>
        </p:txBody>
      </p:sp>
      <p:pic>
        <p:nvPicPr>
          <p:cNvPr id="5" name="Content Placeholder 4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06EDFB4E-F924-4381-8F36-97114B8B8C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598" y="1825625"/>
            <a:ext cx="4316803" cy="4351338"/>
          </a:xfrm>
        </p:spPr>
      </p:pic>
    </p:spTree>
    <p:extLst>
      <p:ext uri="{BB962C8B-B14F-4D97-AF65-F5344CB8AC3E}">
        <p14:creationId xmlns:p14="http://schemas.microsoft.com/office/powerpoint/2010/main" val="708670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6AED0-209F-44E2-AA8B-874596DD1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 Security</a:t>
            </a:r>
          </a:p>
        </p:txBody>
      </p:sp>
      <p:pic>
        <p:nvPicPr>
          <p:cNvPr id="5" name="Content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FCAB486B-3424-4B93-A69E-1B7CCA2DF1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62" y="1825625"/>
            <a:ext cx="8702676" cy="4351338"/>
          </a:xfrm>
        </p:spPr>
      </p:pic>
    </p:spTree>
    <p:extLst>
      <p:ext uri="{BB962C8B-B14F-4D97-AF65-F5344CB8AC3E}">
        <p14:creationId xmlns:p14="http://schemas.microsoft.com/office/powerpoint/2010/main" val="503710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C64E8-9A35-4BD7-946B-207BAE1B34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Beware of a Good Deal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E61C90-ABB1-4A3A-AFA6-B88B77FB66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635935E-5CC1-4E1D-BC0D-60893C1E4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937" y="1271587"/>
            <a:ext cx="7096125" cy="4314825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21E2838-30AF-4510-A1E9-40A394F76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14375"/>
            <a:ext cx="975360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36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DCD47-6F69-4997-BCCE-989A61373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Safeguard Yourself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1D1BA3A-B1A0-414B-90BC-B1769D046C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930" y="1825625"/>
            <a:ext cx="6962140" cy="4351338"/>
          </a:xfrm>
        </p:spPr>
      </p:pic>
    </p:spTree>
    <p:extLst>
      <p:ext uri="{BB962C8B-B14F-4D97-AF65-F5344CB8AC3E}">
        <p14:creationId xmlns:p14="http://schemas.microsoft.com/office/powerpoint/2010/main" val="3256604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25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Vehicle Security</vt:lpstr>
      <vt:lpstr>Mailbox Fishing</vt:lpstr>
      <vt:lpstr>Hang Up On Scams</vt:lpstr>
      <vt:lpstr>Green Dot Card Scam</vt:lpstr>
      <vt:lpstr>Protect Pocketbook &amp; Valuables</vt:lpstr>
      <vt:lpstr>Package Security</vt:lpstr>
      <vt:lpstr>Beware of a Good Deal</vt:lpstr>
      <vt:lpstr>Safeguard Yourself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Del-Debbio</dc:creator>
  <cp:lastModifiedBy>Peter Del-Debbio</cp:lastModifiedBy>
  <cp:revision>3</cp:revision>
  <dcterms:created xsi:type="dcterms:W3CDTF">2019-10-29T00:36:58Z</dcterms:created>
  <dcterms:modified xsi:type="dcterms:W3CDTF">2019-10-29T00:54:35Z</dcterms:modified>
</cp:coreProperties>
</file>