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snapToObjects="1">
      <p:cViewPr varScale="1">
        <p:scale>
          <a:sx n="120" d="100"/>
          <a:sy n="120" d="100"/>
        </p:scale>
        <p:origin x="194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overlayTitle.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779463" y="1597025"/>
            <a:ext cx="7583488" cy="1679575"/>
          </a:xfrm>
        </p:spPr>
        <p:txBody>
          <a:bodyPr anchor="b" anchorCtr="0"/>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779463" y="3276600"/>
            <a:ext cx="7583487" cy="1752600"/>
          </a:xfrm>
        </p:spPr>
        <p:txBody>
          <a:bodyPr/>
          <a:lstStyle>
            <a:lvl1pPr marL="0" indent="0" algn="ctr">
              <a:lnSpc>
                <a:spcPct val="110000"/>
              </a:lnSpc>
              <a:spcBef>
                <a:spcPts val="600"/>
              </a:spcBef>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0" name="Picture 9" descr="overlayBlank.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966787" y="838200"/>
            <a:ext cx="3474720" cy="1619250"/>
          </a:xfrm>
        </p:spPr>
        <p:txBody>
          <a:bodyPr vert="horz" lIns="91440" tIns="45720" rIns="91440" bIns="45720" rtlCol="0" anchor="b">
            <a:noAutofit/>
          </a:bodyPr>
          <a:lstStyle>
            <a:lvl1pPr algn="ctr" defTabSz="914400" rtl="0" eaLnBrk="1" latinLnBrk="0" hangingPunct="1">
              <a:lnSpc>
                <a:spcPct val="95000"/>
              </a:lnSpc>
              <a:spcBef>
                <a:spcPct val="0"/>
              </a:spcBef>
              <a:buNone/>
              <a:defRPr lang="en-US" sz="3000" b="1" kern="1200" dirty="0">
                <a:solidFill>
                  <a:schemeClr val="bg1"/>
                </a:solidFill>
                <a:effectLst>
                  <a:outerShdw blurRad="101600" dist="12700" dir="3600000" algn="tl" rotWithShape="0">
                    <a:prstClr val="black">
                      <a:alpha val="30000"/>
                    </a:prstClr>
                  </a:outerShdw>
                </a:effectLst>
                <a:latin typeface="+mj-lt"/>
                <a:ea typeface="+mj-ea"/>
                <a:cs typeface="+mj-cs"/>
              </a:defRPr>
            </a:lvl1pPr>
          </a:lstStyle>
          <a:p>
            <a:r>
              <a:rPr lang="en-US"/>
              <a:t>Click to edit Master title style</a:t>
            </a:r>
            <a:endParaRPr lang="en-US" dirty="0"/>
          </a:p>
        </p:txBody>
      </p:sp>
      <p:sp>
        <p:nvSpPr>
          <p:cNvPr id="3" name="Picture Placeholder 2"/>
          <p:cNvSpPr>
            <a:spLocks noGrp="1"/>
          </p:cNvSpPr>
          <p:nvPr>
            <p:ph type="pic" idx="1"/>
          </p:nvPr>
        </p:nvSpPr>
        <p:spPr>
          <a:xfrm>
            <a:off x="4727892" y="838200"/>
            <a:ext cx="3474720" cy="4572000"/>
          </a:xfrm>
          <a:prstGeom prst="roundRect">
            <a:avLst>
              <a:gd name="adj" fmla="val 10888"/>
            </a:avLst>
          </a:prstGeom>
          <a:solidFill>
            <a:schemeClr val="bg1">
              <a:lumMod val="75000"/>
            </a:schemeClr>
          </a:solidFill>
          <a:effectLst>
            <a:reflection blurRad="6350" stA="20000" endA="300" endPos="25500" dist="50800" dir="5400000" sy="-100000" algn="bl" rotWithShape="0"/>
          </a:effectLst>
        </p:spPr>
        <p:txBody>
          <a:bodyPr>
            <a:normAutofit/>
          </a:bodyPr>
          <a:lstStyle>
            <a:lvl1pPr marL="0" indent="0">
              <a:buNone/>
              <a:defRPr sz="20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966787" y="2474258"/>
            <a:ext cx="3474720" cy="2743200"/>
          </a:xfrm>
        </p:spPr>
        <p:txBody>
          <a:bodyPr vert="horz" lIns="91440" tIns="45720" rIns="91440" bIns="45720" rtlCol="0">
            <a:normAutofit/>
          </a:bodyPr>
          <a:lstStyle>
            <a:lvl1pPr marL="0" indent="0" algn="ctr">
              <a:lnSpc>
                <a:spcPct val="110000"/>
              </a:lnSpc>
              <a:spcBef>
                <a:spcPts val="600"/>
              </a:spcBef>
              <a:buNone/>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spcAft>
                <a:spcPts val="0"/>
              </a:spcAft>
              <a:buSzPct val="90000"/>
              <a:buFont typeface="Wingdings" pitchFamily="2" charset="2"/>
              <a:buNone/>
            </a:pPr>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sp>
        <p:nvSpPr>
          <p:cNvPr id="2" name="Title 1"/>
          <p:cNvSpPr>
            <a:spLocks noGrp="1"/>
          </p:cNvSpPr>
          <p:nvPr>
            <p:ph type="title"/>
          </p:nvPr>
        </p:nvSpPr>
        <p:spPr>
          <a:xfrm>
            <a:off x="779463" y="89647"/>
            <a:ext cx="7583488" cy="11430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
        <p:nvSpPr>
          <p:cNvPr id="8" name="Text Placeholder 3"/>
          <p:cNvSpPr>
            <a:spLocks noGrp="1"/>
          </p:cNvSpPr>
          <p:nvPr>
            <p:ph type="body" sz="half" idx="2"/>
          </p:nvPr>
        </p:nvSpPr>
        <p:spPr>
          <a:xfrm>
            <a:off x="779463" y="1371600"/>
            <a:ext cx="7583488" cy="1371600"/>
          </a:xfrm>
        </p:spPr>
        <p:txBody>
          <a:bodyPr vert="horz" lIns="91440" tIns="45720" rIns="91440" bIns="45720" rtlCol="0">
            <a:normAutofit/>
          </a:bodyPr>
          <a:lstStyle>
            <a:lvl1pPr marL="0" indent="0" algn="ctr">
              <a:lnSpc>
                <a:spcPct val="110000"/>
              </a:lnSpc>
              <a:spcBef>
                <a:spcPts val="600"/>
              </a:spcBef>
              <a:buNone/>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spcAft>
                <a:spcPts val="0"/>
              </a:spcAft>
              <a:buSzPct val="90000"/>
              <a:buFont typeface="Wingdings" pitchFamily="2" charset="2"/>
              <a:buNone/>
            </a:pPr>
            <a:r>
              <a:rPr lang="en-US"/>
              <a:t>Click to edit Master text styles</a:t>
            </a:r>
          </a:p>
        </p:txBody>
      </p:sp>
      <p:sp>
        <p:nvSpPr>
          <p:cNvPr id="9" name="Picture Placeholder 2"/>
          <p:cNvSpPr>
            <a:spLocks noGrp="1"/>
          </p:cNvSpPr>
          <p:nvPr>
            <p:ph type="pic" idx="1"/>
          </p:nvPr>
        </p:nvSpPr>
        <p:spPr>
          <a:xfrm>
            <a:off x="2514600" y="2743200"/>
            <a:ext cx="4114800" cy="2819400"/>
          </a:xfrm>
          <a:prstGeom prst="roundRect">
            <a:avLst>
              <a:gd name="adj" fmla="val 10888"/>
            </a:avLst>
          </a:prstGeom>
          <a:solidFill>
            <a:schemeClr val="bg1">
              <a:lumMod val="75000"/>
            </a:schemeClr>
          </a:solidFill>
          <a:effectLst>
            <a:reflection blurRad="6350" stA="20000" endA="300" endPos="38500" dist="50800" dir="5400000" sy="-100000" algn="bl" rotWithShape="0"/>
          </a:effectLst>
        </p:spPr>
        <p:txBody>
          <a:bodyPr>
            <a:normAutofit/>
          </a:bodyPr>
          <a:lstStyle>
            <a:lvl1pPr marL="0" indent="0">
              <a:buNone/>
              <a:defRPr sz="20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marL="365760" indent="-365760">
              <a:defRPr/>
            </a:lvl1pPr>
            <a:lvl2pPr marL="731520" indent="-365760">
              <a:defRPr/>
            </a:lvl2pPr>
            <a:lvl3pPr marL="1097280" indent="-365760">
              <a:defRPr/>
            </a:lvl3pPr>
            <a:lvl4pPr marL="1463040" indent="-365760">
              <a:defRPr/>
            </a:lvl4pPr>
            <a:lvl5pPr marL="1828800" indent="-365760">
              <a:defRPr/>
            </a:lvl5pPr>
            <a:lvl6pPr marL="2194560" indent="-365760">
              <a:defRPr/>
            </a:lvl6pPr>
            <a:lvl7pPr marL="2560320" indent="-365760">
              <a:defRPr/>
            </a:lvl7pPr>
            <a:lvl8pPr marL="2926080" indent="-365760">
              <a:defRPr/>
            </a:lvl8pPr>
            <a:lvl9pPr marL="3291840" indent="-36576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7" name="Picture 6" descr="overlayVertical.png"/>
          <p:cNvPicPr>
            <a:picLocks noChangeAspect="1"/>
          </p:cNvPicPr>
          <p:nvPr/>
        </p:nvPicPr>
        <p:blipFill>
          <a:blip r:embed="rId2"/>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7239000" y="838200"/>
            <a:ext cx="1676400" cy="5053013"/>
          </a:xfrm>
        </p:spPr>
        <p:txBody>
          <a:bodyPr vert="eaVert"/>
          <a:lstStyle>
            <a:lvl1pPr>
              <a:defRPr sz="36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9462" y="838200"/>
            <a:ext cx="6019800" cy="5053013"/>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picTx" preserve="1">
  <p:cSld name="Title Slide with Picture">
    <p:spTree>
      <p:nvGrpSpPr>
        <p:cNvPr id="1" name=""/>
        <p:cNvGrpSpPr/>
        <p:nvPr/>
      </p:nvGrpSpPr>
      <p:grpSpPr>
        <a:xfrm>
          <a:off x="0" y="0"/>
          <a:ext cx="0" cy="0"/>
          <a:chOff x="0" y="0"/>
          <a:chExt cx="0" cy="0"/>
        </a:xfrm>
      </p:grpSpPr>
      <p:pic>
        <p:nvPicPr>
          <p:cNvPr id="9" name="Picture 8" descr="overlayText.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781812" y="3254188"/>
            <a:ext cx="7580376" cy="1685365"/>
          </a:xfrm>
        </p:spPr>
        <p:txBody>
          <a:bodyPr vert="horz" lIns="91440" tIns="45720" rIns="91440" bIns="45720" rtlCol="0" anchor="b" anchorCtr="0">
            <a:noAutofit/>
          </a:bodyPr>
          <a:lstStyle>
            <a:lvl1pPr algn="ctr" defTabSz="914400" rtl="0" eaLnBrk="1" latinLnBrk="0" hangingPunct="1">
              <a:lnSpc>
                <a:spcPct val="95000"/>
              </a:lnSpc>
              <a:spcBef>
                <a:spcPct val="0"/>
              </a:spcBef>
              <a:buNone/>
              <a:defRPr lang="en-US" sz="5400" b="1" kern="1200">
                <a:solidFill>
                  <a:schemeClr val="bg1"/>
                </a:solidFill>
                <a:effectLst>
                  <a:outerShdw blurRad="101600" dist="12700" dir="3600000" algn="tl" rotWithShape="0">
                    <a:prstClr val="black">
                      <a:alpha val="30000"/>
                    </a:prstClr>
                  </a:outerShdw>
                </a:effectLst>
                <a:latin typeface="+mj-lt"/>
                <a:ea typeface="+mj-ea"/>
                <a:cs typeface="+mj-cs"/>
              </a:defRPr>
            </a:lvl1pPr>
          </a:lstStyle>
          <a:p>
            <a:r>
              <a:rPr lang="en-US"/>
              <a:t>Click to edit Master title style</a:t>
            </a:r>
            <a:endParaRPr lang="en-US" dirty="0"/>
          </a:p>
        </p:txBody>
      </p:sp>
      <p:sp>
        <p:nvSpPr>
          <p:cNvPr id="3" name="Picture Placeholder 2"/>
          <p:cNvSpPr>
            <a:spLocks noGrp="1"/>
          </p:cNvSpPr>
          <p:nvPr>
            <p:ph type="pic" idx="1"/>
          </p:nvPr>
        </p:nvSpPr>
        <p:spPr>
          <a:xfrm>
            <a:off x="2514600" y="457200"/>
            <a:ext cx="4114800" cy="2743200"/>
          </a:xfrm>
          <a:prstGeom prst="roundRect">
            <a:avLst>
              <a:gd name="adj" fmla="val 10888"/>
            </a:avLst>
          </a:prstGeom>
          <a:solidFill>
            <a:schemeClr val="bg1">
              <a:lumMod val="75000"/>
            </a:schemeClr>
          </a:solidFill>
          <a:effectLst>
            <a:reflection blurRad="6350" stA="20000" endA="300" endPos="38500" dist="50800" dir="5400000" sy="-100000" algn="bl" rotWithShape="0"/>
          </a:effectLst>
        </p:spPr>
        <p:txBody>
          <a:bodyPr>
            <a:normAutofit/>
          </a:bodyPr>
          <a:lstStyle>
            <a:lvl1pPr marL="0" indent="0">
              <a:buNone/>
              <a:defRPr sz="20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781812" y="4953000"/>
            <a:ext cx="7580376" cy="914400"/>
          </a:xfrm>
        </p:spPr>
        <p:txBody>
          <a:bodyPr>
            <a:normAutofit/>
          </a:bodyPr>
          <a:lstStyle>
            <a:lvl1pPr marL="0" indent="0" algn="ctr">
              <a:spcBef>
                <a:spcPts val="300"/>
              </a:spcBef>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overlayBlank.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806450" y="1627188"/>
            <a:ext cx="7580376" cy="1682496"/>
          </a:xfrm>
        </p:spPr>
        <p:txBody>
          <a:bodyPr vert="horz" lIns="91440" tIns="45720" rIns="91440" bIns="45720" rtlCol="0" anchor="b" anchorCtr="0">
            <a:noAutofit/>
          </a:bodyPr>
          <a:lstStyle>
            <a:lvl1pPr algn="ctr" defTabSz="914400" rtl="0" eaLnBrk="1" latinLnBrk="0" hangingPunct="1">
              <a:lnSpc>
                <a:spcPct val="95000"/>
              </a:lnSpc>
              <a:spcBef>
                <a:spcPct val="0"/>
              </a:spcBef>
              <a:buNone/>
              <a:defRPr lang="en-US" sz="4400" b="1" kern="1200" dirty="0">
                <a:solidFill>
                  <a:schemeClr val="bg1"/>
                </a:solidFill>
                <a:effectLst>
                  <a:outerShdw blurRad="101600" dist="12700" dir="3600000" algn="tl" rotWithShape="0">
                    <a:prstClr val="black">
                      <a:alpha val="30000"/>
                    </a:prstClr>
                  </a:outerShdw>
                </a:effectLst>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806450" y="3309411"/>
            <a:ext cx="7580376" cy="1755648"/>
          </a:xfrm>
        </p:spPr>
        <p:txBody>
          <a:bodyPr vert="horz" lIns="91440" tIns="45720" rIns="91440" bIns="45720" rtlCol="0">
            <a:normAutofit/>
          </a:bodyPr>
          <a:lstStyle>
            <a:lvl1pPr marL="0" indent="0" algn="ctr" defTabSz="914400" rtl="0" eaLnBrk="1" latinLnBrk="0" hangingPunct="1">
              <a:lnSpc>
                <a:spcPct val="110000"/>
              </a:lnSpc>
              <a:spcBef>
                <a:spcPts val="600"/>
              </a:spcBef>
              <a:spcAft>
                <a:spcPts val="0"/>
              </a:spcAft>
              <a:buSzPct val="90000"/>
              <a:buFont typeface="Wingdings" pitchFamily="2" charset="2"/>
              <a:buNone/>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66788" y="1600200"/>
            <a:ext cx="3529584" cy="4288536"/>
          </a:xfrm>
        </p:spPr>
        <p:txBody>
          <a:bodyPr>
            <a:normAutofit/>
          </a:bodyPr>
          <a:lstStyle>
            <a:lvl1pPr marL="231775" indent="-231775">
              <a:defRPr sz="1800"/>
            </a:lvl1pPr>
            <a:lvl2pPr marL="457200" indent="-231775">
              <a:defRPr sz="1800"/>
            </a:lvl2pPr>
            <a:lvl3pPr marL="688975" indent="-231775">
              <a:defRPr sz="1800"/>
            </a:lvl3pPr>
            <a:lvl4pPr marL="914400" indent="-231775">
              <a:defRPr sz="1800"/>
            </a:lvl4pPr>
            <a:lvl5pPr marL="1146175" indent="-231775">
              <a:defRPr sz="1800"/>
            </a:lvl5pPr>
            <a:lvl6pPr marL="1371600" indent="-231775">
              <a:defRPr sz="1800"/>
            </a:lvl6pPr>
            <a:lvl7pPr marL="1603375" indent="-231775">
              <a:defRPr sz="1800"/>
            </a:lvl7pPr>
            <a:lvl8pPr marL="1828800" indent="-231775">
              <a:defRPr sz="1800"/>
            </a:lvl8pPr>
            <a:lvl9pPr marL="2060575" indent="-231775">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3529584" cy="4288536"/>
          </a:xfrm>
        </p:spPr>
        <p:txBody>
          <a:bodyPr>
            <a:normAutofit/>
          </a:bodyPr>
          <a:lstStyle>
            <a:lvl1pPr marL="231775" indent="-231775">
              <a:defRPr sz="1800"/>
            </a:lvl1pPr>
            <a:lvl2pPr marL="457200" indent="-231775">
              <a:defRPr sz="1800"/>
            </a:lvl2pPr>
            <a:lvl3pPr marL="688975" indent="-231775">
              <a:defRPr sz="1800"/>
            </a:lvl3pPr>
            <a:lvl4pPr marL="914400" indent="-231775">
              <a:defRPr sz="1800"/>
            </a:lvl4pPr>
            <a:lvl5pPr marL="1146175" indent="-231775">
              <a:defRPr sz="1800"/>
            </a:lvl5pPr>
            <a:lvl6pPr marL="1371600" indent="-231775">
              <a:defRPr sz="1800"/>
            </a:lvl6pPr>
            <a:lvl7pPr marL="1603375" indent="-231775">
              <a:defRPr sz="1800"/>
            </a:lvl7pPr>
            <a:lvl8pPr marL="1828800" indent="-231775">
              <a:defRPr sz="1800"/>
            </a:lvl8pPr>
            <a:lvl9pPr marL="2060575" indent="-231775">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66216" y="1272988"/>
            <a:ext cx="3529584" cy="879475"/>
          </a:xfrm>
        </p:spPr>
        <p:txBody>
          <a:bodyPr anchor="b" anchorCtr="0">
            <a:noAutofit/>
          </a:bodyPr>
          <a:lstStyle>
            <a:lvl1pPr marL="0" indent="0" algn="ctr">
              <a:spcBef>
                <a:spcPts val="0"/>
              </a:spcBef>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66216" y="2174875"/>
            <a:ext cx="3529584" cy="3716338"/>
          </a:xfrm>
        </p:spPr>
        <p:txBody>
          <a:bodyPr>
            <a:normAutofit/>
          </a:bodyPr>
          <a:lstStyle>
            <a:lvl1pPr marL="231775" indent="-231775">
              <a:defRPr sz="1800"/>
            </a:lvl1pPr>
            <a:lvl2pPr marL="457200" indent="-231775">
              <a:defRPr sz="1800"/>
            </a:lvl2pPr>
            <a:lvl3pPr marL="688975" indent="-231775">
              <a:defRPr sz="1800"/>
            </a:lvl3pPr>
            <a:lvl4pPr marL="914400" indent="-231775">
              <a:defRPr sz="1800"/>
            </a:lvl4pPr>
            <a:lvl5pPr marL="1146175" indent="-231775">
              <a:defRPr sz="1800"/>
            </a:lvl5pPr>
            <a:lvl6pPr marL="1371600" indent="-231775">
              <a:tabLst/>
              <a:defRPr sz="1800"/>
            </a:lvl6pPr>
            <a:lvl7pPr marL="1603375" indent="-231775">
              <a:tabLst/>
              <a:defRPr sz="1800"/>
            </a:lvl7pPr>
            <a:lvl8pPr marL="1828800" indent="-231775">
              <a:tabLst/>
              <a:defRPr sz="1800"/>
            </a:lvl8pPr>
            <a:lvl9pPr marL="2060575" indent="-231775">
              <a:tabLst/>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272988"/>
            <a:ext cx="3529584" cy="879475"/>
          </a:xfrm>
        </p:spPr>
        <p:txBody>
          <a:bodyPr anchor="b" anchorCtr="0">
            <a:noAutofit/>
          </a:bodyPr>
          <a:lstStyle>
            <a:lvl1pPr marL="0" indent="0" algn="ctr">
              <a:spcBef>
                <a:spcPts val="0"/>
              </a:spcBef>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3529584" cy="3716338"/>
          </a:xfrm>
        </p:spPr>
        <p:txBody>
          <a:bodyPr>
            <a:noAutofit/>
          </a:bodyPr>
          <a:lstStyle>
            <a:lvl1pPr marL="231775"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2pPr>
            <a:lvl3pPr marL="688975"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3pPr>
            <a:lvl4pPr marL="914400"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4pPr>
            <a:lvl5pPr marL="1146175"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5pPr>
            <a:lvl6pPr marL="1371600"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6pPr>
            <a:lvl7pPr marL="1603375"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7pPr>
            <a:lvl8pPr marL="1828800"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8pPr>
            <a:lvl9pPr marL="2060575" indent="-231775" algn="l" defTabSz="914400" rtl="0" eaLnBrk="1" latinLnBrk="0" hangingPunct="1">
              <a:buSzPct val="90000"/>
              <a:buFont typeface="Wingdings" pitchFamily="2" charset="2"/>
              <a:defRPr lang="en-US" sz="1800" kern="1200" dirty="0">
                <a:solidFill>
                  <a:schemeClr val="bg1"/>
                </a:solidFill>
                <a:effectLst>
                  <a:outerShdw blurRad="101600" dist="12700" dir="3600000" algn="tl" rotWithShape="0">
                    <a:prstClr val="black">
                      <a:alpha val="30000"/>
                    </a:prstClr>
                  </a:outerShdw>
                </a:effectLst>
                <a:latin typeface="+mn-lt"/>
                <a:ea typeface="+mn-ea"/>
                <a:cs typeface="+mn-cs"/>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8/18/26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smtClean="0"/>
              <a:pPr/>
              <a:t>8/18/26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Picture 4" descr="overlayBlank.png"/>
          <p:cNvPicPr>
            <a:picLocks noChangeAspect="1"/>
          </p:cNvPicPr>
          <p:nvPr/>
        </p:nvPicPr>
        <p:blipFill>
          <a:blip r:embed="rId2"/>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8E36636D-D922-432D-A958-524484B5923D}" type="datetimeFigureOut">
              <a:rPr lang="en-US" smtClean="0"/>
              <a:pPr/>
              <a:t>8/18/26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overlayBlank.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966787" y="838200"/>
            <a:ext cx="3474720" cy="1619250"/>
          </a:xfrm>
        </p:spPr>
        <p:txBody>
          <a:bodyPr vert="horz" lIns="91440" tIns="45720" rIns="91440" bIns="45720" rtlCol="0" anchor="b">
            <a:noAutofit/>
          </a:bodyPr>
          <a:lstStyle>
            <a:lvl1pPr algn="ctr" defTabSz="914400" rtl="0" eaLnBrk="1" latinLnBrk="0" hangingPunct="1">
              <a:lnSpc>
                <a:spcPct val="95000"/>
              </a:lnSpc>
              <a:spcBef>
                <a:spcPct val="0"/>
              </a:spcBef>
              <a:buNone/>
              <a:defRPr lang="en-US" sz="3000" b="1" kern="1200" dirty="0" smtClean="0">
                <a:solidFill>
                  <a:schemeClr val="bg1"/>
                </a:solidFill>
                <a:effectLst>
                  <a:outerShdw blurRad="101600" dist="12700" dir="3600000" algn="tl" rotWithShape="0">
                    <a:prstClr val="black">
                      <a:alpha val="30000"/>
                    </a:prstClr>
                  </a:outerShdw>
                </a:effectLst>
                <a:latin typeface="+mj-lt"/>
                <a:ea typeface="+mj-ea"/>
                <a:cs typeface="+mj-cs"/>
              </a:defRPr>
            </a:lvl1pPr>
          </a:lstStyle>
          <a:p>
            <a:r>
              <a:rPr lang="en-US"/>
              <a:t>Click to edit Master title style</a:t>
            </a:r>
            <a:endParaRPr lang="en-US" dirty="0"/>
          </a:p>
        </p:txBody>
      </p:sp>
      <p:sp>
        <p:nvSpPr>
          <p:cNvPr id="3" name="Content Placeholder 2"/>
          <p:cNvSpPr>
            <a:spLocks noGrp="1"/>
          </p:cNvSpPr>
          <p:nvPr>
            <p:ph idx="1"/>
          </p:nvPr>
        </p:nvSpPr>
        <p:spPr>
          <a:xfrm>
            <a:off x="4727892" y="838200"/>
            <a:ext cx="3474720" cy="4572000"/>
          </a:xfrm>
        </p:spPr>
        <p:txBody>
          <a:bodyPr>
            <a:normAutofit/>
          </a:bodyPr>
          <a:lstStyle>
            <a:lvl1pPr marL="282575" indent="-282575">
              <a:defRPr sz="2400"/>
            </a:lvl1pPr>
            <a:lvl2pPr marL="573088" indent="-282575">
              <a:defRPr sz="2200"/>
            </a:lvl2pPr>
            <a:lvl3pPr marL="855663" indent="-282575">
              <a:defRPr sz="2000"/>
            </a:lvl3pPr>
            <a:lvl4pPr marL="1146175" indent="-282575">
              <a:defRPr sz="1800"/>
            </a:lvl4pPr>
            <a:lvl5pPr marL="1430338" indent="-282575">
              <a:defRPr sz="1800"/>
            </a:lvl5pPr>
            <a:lvl6pPr marL="1712913" indent="-282575">
              <a:defRPr sz="1800"/>
            </a:lvl6pPr>
            <a:lvl7pPr marL="2003425" indent="-282575">
              <a:defRPr sz="1800"/>
            </a:lvl7pPr>
            <a:lvl8pPr marL="2286000" indent="-282575">
              <a:defRPr sz="1800"/>
            </a:lvl8pPr>
            <a:lvl9pPr marL="2568575" indent="-282575">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66787" y="2474258"/>
            <a:ext cx="3474720" cy="2743200"/>
          </a:xfrm>
        </p:spPr>
        <p:txBody>
          <a:bodyPr vert="horz" lIns="91440" tIns="45720" rIns="91440" bIns="45720" rtlCol="0">
            <a:normAutofit/>
          </a:bodyPr>
          <a:lstStyle>
            <a:lvl1pPr marL="0" indent="0" algn="ctr">
              <a:lnSpc>
                <a:spcPct val="110000"/>
              </a:lnSpc>
              <a:spcBef>
                <a:spcPts val="600"/>
              </a:spcBef>
              <a:buNone/>
              <a:defRPr lang="en-US" sz="1800" kern="120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spcAft>
                <a:spcPts val="0"/>
              </a:spcAft>
              <a:buSzPct val="90000"/>
              <a:buFont typeface="Wingdings" pitchFamily="2" charset="2"/>
              <a:buNone/>
            </a:pPr>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overlayText.png"/>
          <p:cNvPicPr>
            <a:picLocks noChangeAspect="1"/>
          </p:cNvPicPr>
          <p:nvPr/>
        </p:nvPicPr>
        <p:blipFill>
          <a:blip r:embed="rId15"/>
          <a:stretch>
            <a:fillRect/>
          </a:stretch>
        </p:blipFill>
        <p:spPr>
          <a:xfrm>
            <a:off x="0" y="0"/>
            <a:ext cx="9144000" cy="6858000"/>
          </a:xfrm>
          <a:prstGeom prst="rect">
            <a:avLst/>
          </a:prstGeom>
        </p:spPr>
      </p:pic>
      <p:sp>
        <p:nvSpPr>
          <p:cNvPr id="2" name="Title Placeholder 1"/>
          <p:cNvSpPr>
            <a:spLocks noGrp="1"/>
          </p:cNvSpPr>
          <p:nvPr>
            <p:ph type="title"/>
          </p:nvPr>
        </p:nvSpPr>
        <p:spPr>
          <a:xfrm>
            <a:off x="779463" y="89647"/>
            <a:ext cx="7583488"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955675" y="1600200"/>
            <a:ext cx="7232650" cy="42910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86400" y="6172200"/>
            <a:ext cx="3200400" cy="365125"/>
          </a:xfrm>
          <a:prstGeom prst="rect">
            <a:avLst/>
          </a:prstGeom>
        </p:spPr>
        <p:txBody>
          <a:bodyPr vert="horz" lIns="91440" tIns="45720" rIns="91440" bIns="45720" rtlCol="0" anchor="ctr"/>
          <a:lstStyle>
            <a:lvl1pPr algn="r">
              <a:defRPr sz="1000" b="1">
                <a:solidFill>
                  <a:schemeClr val="bg1"/>
                </a:solidFill>
              </a:defRPr>
            </a:lvl1pPr>
          </a:lstStyle>
          <a:p>
            <a:fld id="{8E36636D-D922-432D-A958-524484B5923D}" type="datetimeFigureOut">
              <a:rPr lang="en-US" smtClean="0"/>
              <a:pPr/>
              <a:t>8/18/26</a:t>
            </a:fld>
            <a:endParaRPr lang="en-US"/>
          </a:p>
        </p:txBody>
      </p:sp>
      <p:sp>
        <p:nvSpPr>
          <p:cNvPr id="5" name="Footer Placeholder 4"/>
          <p:cNvSpPr>
            <a:spLocks noGrp="1"/>
          </p:cNvSpPr>
          <p:nvPr>
            <p:ph type="ftr" sz="quarter" idx="3"/>
          </p:nvPr>
        </p:nvSpPr>
        <p:spPr>
          <a:xfrm>
            <a:off x="457200" y="6172200"/>
            <a:ext cx="3200400" cy="365125"/>
          </a:xfrm>
          <a:prstGeom prst="rect">
            <a:avLst/>
          </a:prstGeom>
        </p:spPr>
        <p:txBody>
          <a:bodyPr vert="horz" lIns="91440" tIns="45720" rIns="91440" bIns="45720" rtlCol="0" anchor="ctr"/>
          <a:lstStyle>
            <a:lvl1pPr algn="l">
              <a:defRPr sz="1000" b="1">
                <a:solidFill>
                  <a:schemeClr val="bg1"/>
                </a:solidFill>
              </a:defRPr>
            </a:lvl1pPr>
          </a:lstStyle>
          <a:p>
            <a:endParaRPr lang="en-US"/>
          </a:p>
        </p:txBody>
      </p:sp>
      <p:sp>
        <p:nvSpPr>
          <p:cNvPr id="6" name="Slide Number Placeholder 5"/>
          <p:cNvSpPr>
            <a:spLocks noGrp="1"/>
          </p:cNvSpPr>
          <p:nvPr>
            <p:ph type="sldNum" sz="quarter" idx="4"/>
          </p:nvPr>
        </p:nvSpPr>
        <p:spPr>
          <a:xfrm>
            <a:off x="4305300" y="6172200"/>
            <a:ext cx="533400" cy="365125"/>
          </a:xfrm>
          <a:prstGeom prst="rect">
            <a:avLst/>
          </a:prstGeom>
        </p:spPr>
        <p:txBody>
          <a:bodyPr vert="horz" lIns="91440" tIns="45720" rIns="91440" bIns="45720" rtlCol="0" anchor="ctr"/>
          <a:lstStyle>
            <a:lvl1pPr algn="ctr">
              <a:defRPr sz="1000" b="1">
                <a:solidFill>
                  <a:schemeClr val="bg1"/>
                </a:solidFill>
              </a:defRPr>
            </a:lvl1pPr>
          </a:lstStyle>
          <a:p>
            <a:fld id="{DF28FB93-0A08-4E7D-8E63-9EFA29F1E09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Lst>
  <p:txStyles>
    <p:titleStyle>
      <a:lvl1pPr algn="ctr" defTabSz="914400" rtl="0" eaLnBrk="1" latinLnBrk="0" hangingPunct="1">
        <a:lnSpc>
          <a:spcPct val="95000"/>
        </a:lnSpc>
        <a:spcBef>
          <a:spcPct val="0"/>
        </a:spcBef>
        <a:buNone/>
        <a:defRPr sz="4800" b="1" kern="1200">
          <a:solidFill>
            <a:schemeClr val="bg1"/>
          </a:solidFill>
          <a:effectLst>
            <a:outerShdw blurRad="101600" dist="12700" dir="3600000" algn="tl" rotWithShape="0">
              <a:prstClr val="black">
                <a:alpha val="30000"/>
              </a:prstClr>
            </a:outerShdw>
          </a:effectLst>
          <a:latin typeface="+mj-lt"/>
          <a:ea typeface="+mj-ea"/>
          <a:cs typeface="+mj-cs"/>
        </a:defRPr>
      </a:lvl1pPr>
    </p:titleStyle>
    <p:bodyStyle>
      <a:lvl1pPr marL="457200" indent="-457200" algn="l" defTabSz="914400" rtl="0" eaLnBrk="1" latinLnBrk="0" hangingPunct="1">
        <a:spcBef>
          <a:spcPts val="2000"/>
        </a:spcBef>
        <a:spcAft>
          <a:spcPts val="0"/>
        </a:spcAft>
        <a:buSzPct val="90000"/>
        <a:buFont typeface="Wingdings" pitchFamily="2" charset="2"/>
        <a:buChar char=""/>
        <a:defRPr sz="2400" kern="1200">
          <a:solidFill>
            <a:schemeClr val="bg1"/>
          </a:solidFill>
          <a:effectLst>
            <a:outerShdw blurRad="101600" dist="12700" dir="3600000" algn="tl" rotWithShape="0">
              <a:prstClr val="black">
                <a:alpha val="30000"/>
              </a:prstClr>
            </a:outerShdw>
          </a:effectLst>
          <a:latin typeface="+mn-lt"/>
          <a:ea typeface="+mn-ea"/>
          <a:cs typeface="+mn-cs"/>
        </a:defRPr>
      </a:lvl1pPr>
      <a:lvl2pPr marL="914400" indent="-457200" algn="l" defTabSz="914400" rtl="0" eaLnBrk="1" latinLnBrk="0" hangingPunct="1">
        <a:spcBef>
          <a:spcPts val="1000"/>
        </a:spcBef>
        <a:spcAft>
          <a:spcPts val="0"/>
        </a:spcAft>
        <a:buSzPct val="90000"/>
        <a:buFont typeface="Wingdings" pitchFamily="2" charset="2"/>
        <a:buChar char=""/>
        <a:defRPr sz="2200" kern="1200">
          <a:solidFill>
            <a:schemeClr val="bg1"/>
          </a:solidFill>
          <a:effectLst>
            <a:outerShdw blurRad="101600" dist="12700" dir="3600000" algn="tl" rotWithShape="0">
              <a:prstClr val="black">
                <a:alpha val="30000"/>
              </a:prstClr>
            </a:outerShdw>
          </a:effectLst>
          <a:latin typeface="+mn-lt"/>
          <a:ea typeface="+mn-ea"/>
          <a:cs typeface="+mn-cs"/>
        </a:defRPr>
      </a:lvl2pPr>
      <a:lvl3pPr marL="1371600" indent="-457200" algn="l" defTabSz="914400" rtl="0" eaLnBrk="1" latinLnBrk="0" hangingPunct="1">
        <a:spcBef>
          <a:spcPts val="1000"/>
        </a:spcBef>
        <a:spcAft>
          <a:spcPts val="0"/>
        </a:spcAft>
        <a:buSzPct val="90000"/>
        <a:buFont typeface="Wingdings" pitchFamily="2" charset="2"/>
        <a:buChar char=""/>
        <a:defRPr sz="2000" kern="1200">
          <a:solidFill>
            <a:schemeClr val="bg1"/>
          </a:solidFill>
          <a:effectLst>
            <a:outerShdw blurRad="101600" dist="12700" dir="3600000" algn="tl" rotWithShape="0">
              <a:prstClr val="black">
                <a:alpha val="30000"/>
              </a:prstClr>
            </a:outerShdw>
          </a:effectLst>
          <a:latin typeface="+mn-lt"/>
          <a:ea typeface="+mn-ea"/>
          <a:cs typeface="+mn-cs"/>
        </a:defRPr>
      </a:lvl3pPr>
      <a:lvl4pPr marL="1828800" indent="-457200" algn="l" defTabSz="914400" rtl="0" eaLnBrk="1" latinLnBrk="0" hangingPunct="1">
        <a:spcBef>
          <a:spcPts val="1000"/>
        </a:spcBef>
        <a:spcAft>
          <a:spcPts val="0"/>
        </a:spcAft>
        <a:buSzPct val="90000"/>
        <a:buFont typeface="Wingdings" pitchFamily="2" charset="2"/>
        <a:buChar char=""/>
        <a:defRPr sz="1800" kern="1200">
          <a:solidFill>
            <a:schemeClr val="bg1"/>
          </a:solidFill>
          <a:effectLst>
            <a:outerShdw blurRad="101600" dist="12700" dir="3600000" algn="tl" rotWithShape="0">
              <a:prstClr val="black">
                <a:alpha val="30000"/>
              </a:prstClr>
            </a:outerShdw>
          </a:effectLst>
          <a:latin typeface="+mn-lt"/>
          <a:ea typeface="+mn-ea"/>
          <a:cs typeface="+mn-cs"/>
        </a:defRPr>
      </a:lvl4pPr>
      <a:lvl5pPr marL="2286000" indent="-457200" algn="l" defTabSz="914400" rtl="0" eaLnBrk="1" latinLnBrk="0" hangingPunct="1">
        <a:spcBef>
          <a:spcPts val="1000"/>
        </a:spcBef>
        <a:spcAft>
          <a:spcPts val="0"/>
        </a:spcAft>
        <a:buSzPct val="90000"/>
        <a:buFont typeface="Wingdings" pitchFamily="2" charset="2"/>
        <a:buChar char=""/>
        <a:defRPr sz="1800" kern="1200">
          <a:solidFill>
            <a:schemeClr val="bg1"/>
          </a:solidFill>
          <a:effectLst>
            <a:outerShdw blurRad="101600" dist="12700" dir="3600000" algn="tl" rotWithShape="0">
              <a:prstClr val="black">
                <a:alpha val="30000"/>
              </a:prstClr>
            </a:outerShdw>
          </a:effectLst>
          <a:latin typeface="+mn-lt"/>
          <a:ea typeface="+mn-ea"/>
          <a:cs typeface="+mn-cs"/>
        </a:defRPr>
      </a:lvl5pPr>
      <a:lvl6pPr marL="2743200" indent="-457200" algn="l" defTabSz="914400" rtl="0" eaLnBrk="1" latinLnBrk="0" hangingPunct="1">
        <a:spcBef>
          <a:spcPts val="1000"/>
        </a:spcBef>
        <a:buSzPct val="90000"/>
        <a:buFont typeface="Wingdings" pitchFamily="2" charset="2"/>
        <a:buChar char="{"/>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6pPr>
      <a:lvl7pPr marL="3200400" indent="-457200" algn="l" defTabSz="914400" rtl="0" eaLnBrk="1" latinLnBrk="0" hangingPunct="1">
        <a:spcBef>
          <a:spcPts val="1000"/>
        </a:spcBef>
        <a:buSzPct val="90000"/>
        <a:buFont typeface="Wingdings" pitchFamily="2" charset="2"/>
        <a:buChar char="|"/>
        <a:defRPr lang="en-US" sz="1800" kern="1200" baseline="0" dirty="0" smtClean="0">
          <a:solidFill>
            <a:schemeClr val="bg1"/>
          </a:solidFill>
          <a:effectLst>
            <a:outerShdw blurRad="101600" dist="12700" dir="3600000" algn="tl" rotWithShape="0">
              <a:prstClr val="black">
                <a:alpha val="30000"/>
              </a:prstClr>
            </a:outerShdw>
          </a:effectLst>
          <a:latin typeface="+mn-lt"/>
          <a:ea typeface="+mn-ea"/>
          <a:cs typeface="+mn-cs"/>
        </a:defRPr>
      </a:lvl7pPr>
      <a:lvl8pPr marL="3657600" indent="-457200" algn="l" defTabSz="914400" rtl="0" eaLnBrk="1" latinLnBrk="0" hangingPunct="1">
        <a:spcBef>
          <a:spcPts val="1000"/>
        </a:spcBef>
        <a:buSzPct val="90000"/>
        <a:buFont typeface="Wingdings" pitchFamily="2" charset="2"/>
        <a:buChar char="{"/>
        <a:defRPr lang="en-US" sz="1800" kern="1200" baseline="0" dirty="0" smtClean="0">
          <a:solidFill>
            <a:schemeClr val="bg1"/>
          </a:solidFill>
          <a:effectLst>
            <a:outerShdw blurRad="101600" dist="12700" dir="3600000" algn="tl" rotWithShape="0">
              <a:prstClr val="black">
                <a:alpha val="30000"/>
              </a:prstClr>
            </a:outerShdw>
          </a:effectLst>
          <a:latin typeface="+mn-lt"/>
          <a:ea typeface="+mn-ea"/>
          <a:cs typeface="+mn-cs"/>
        </a:defRPr>
      </a:lvl8pPr>
      <a:lvl9pPr marL="4114800" indent="-457200" algn="l" defTabSz="914400" rtl="0" eaLnBrk="1" latinLnBrk="0" hangingPunct="1">
        <a:spcBef>
          <a:spcPts val="1000"/>
        </a:spcBef>
        <a:buSzPct val="90000"/>
        <a:buFont typeface="Wingdings" pitchFamily="2" charset="2"/>
        <a:buChar char="|"/>
        <a:defRPr lang="en-US" sz="1800" kern="1200" dirty="0">
          <a:solidFill>
            <a:schemeClr val="bg1"/>
          </a:solidFill>
          <a:effectLst>
            <a:outerShdw blurRad="101600" dist="12700" dir="3600000" algn="tl" rotWithShape="0">
              <a:prstClr val="black">
                <a:alpha val="30000"/>
              </a:prst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bibleresources.bible.com/passagesearchresults.php?passage1=Mark+11:26&amp;version=9"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hyperlink" Target="http://bibleresources.bible.com/passagesearchresults.php?passage1=Matthew+5:44&amp;version=9"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hyperlink" Target="http://bibleresources.bible.com/passagesearchresults.php?passage1=Psalm+51:10&amp;version=9"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http://bibleresources.bible.com/passagesearchresults.php?passage1=Job+42:10&amp;version=9"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FORGIVENESS</a:t>
            </a:r>
          </a:p>
        </p:txBody>
      </p:sp>
      <p:sp>
        <p:nvSpPr>
          <p:cNvPr id="3" name="Subtitle 2"/>
          <p:cNvSpPr>
            <a:spLocks noGrp="1"/>
          </p:cNvSpPr>
          <p:nvPr>
            <p:ph type="subTitle" idx="1"/>
          </p:nvPr>
        </p:nvSpPr>
        <p:spPr/>
        <p:txBody>
          <a:bodyPr/>
          <a:lstStyle/>
          <a:p>
            <a:r>
              <a:rPr lang="en-US" dirty="0"/>
              <a:t>Woman2Woman with Deborah G Ross</a:t>
            </a:r>
          </a:p>
          <a:p>
            <a:endParaRPr lang="en-US" dirty="0"/>
          </a:p>
          <a:p>
            <a:pPr algn="r"/>
            <a:r>
              <a:rPr lang="en-US" sz="1800" i="1" dirty="0"/>
              <a:t>L </a:t>
            </a:r>
          </a:p>
        </p:txBody>
      </p:sp>
    </p:spTree>
    <p:extLst>
      <p:ext uri="{BB962C8B-B14F-4D97-AF65-F5344CB8AC3E}">
        <p14:creationId xmlns:p14="http://schemas.microsoft.com/office/powerpoint/2010/main" val="3040591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1225" y="996084"/>
            <a:ext cx="7810447" cy="461665"/>
          </a:xfrm>
          <a:prstGeom prst="rect">
            <a:avLst/>
          </a:prstGeom>
        </p:spPr>
        <p:txBody>
          <a:bodyPr wrap="square">
            <a:spAutoFit/>
          </a:bodyPr>
          <a:lstStyle/>
          <a:p>
            <a:r>
              <a:rPr lang="en-US" sz="2400" b="1" dirty="0"/>
              <a:t>JOB 38:1-4    Whirlwind - Put Your Big Boy Pants On</a:t>
            </a:r>
            <a:endParaRPr lang="en-US" sz="2400" dirty="0"/>
          </a:p>
        </p:txBody>
      </p:sp>
      <p:sp>
        <p:nvSpPr>
          <p:cNvPr id="4" name="Rectangle 3"/>
          <p:cNvSpPr/>
          <p:nvPr/>
        </p:nvSpPr>
        <p:spPr>
          <a:xfrm>
            <a:off x="753690" y="2551324"/>
            <a:ext cx="7422121" cy="830997"/>
          </a:xfrm>
          <a:prstGeom prst="rect">
            <a:avLst/>
          </a:prstGeom>
        </p:spPr>
        <p:txBody>
          <a:bodyPr wrap="square">
            <a:spAutoFit/>
          </a:bodyPr>
          <a:lstStyle/>
          <a:p>
            <a:r>
              <a:rPr lang="en-US" sz="2400" b="1" dirty="0"/>
              <a:t>JOB 40:1-9    Stop Wrestling With God - Job Listens &amp; Stops Talking </a:t>
            </a:r>
            <a:endParaRPr lang="en-US" sz="2400" dirty="0"/>
          </a:p>
        </p:txBody>
      </p:sp>
      <p:sp>
        <p:nvSpPr>
          <p:cNvPr id="6" name="Rectangle 5"/>
          <p:cNvSpPr/>
          <p:nvPr/>
        </p:nvSpPr>
        <p:spPr>
          <a:xfrm>
            <a:off x="847829" y="4744485"/>
            <a:ext cx="7536235" cy="461665"/>
          </a:xfrm>
          <a:prstGeom prst="rect">
            <a:avLst/>
          </a:prstGeom>
        </p:spPr>
        <p:txBody>
          <a:bodyPr wrap="square">
            <a:spAutoFit/>
          </a:bodyPr>
          <a:lstStyle/>
          <a:p>
            <a:r>
              <a:rPr lang="en-US" sz="2400" b="1" dirty="0"/>
              <a:t>JOB 42:1-6    Job is Humble – Repents –</a:t>
            </a:r>
            <a:endParaRPr lang="en-US" sz="2400" dirty="0"/>
          </a:p>
        </p:txBody>
      </p:sp>
    </p:spTree>
    <p:extLst>
      <p:ext uri="{BB962C8B-B14F-4D97-AF65-F5344CB8AC3E}">
        <p14:creationId xmlns:p14="http://schemas.microsoft.com/office/powerpoint/2010/main" val="3252555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1699" y="645612"/>
            <a:ext cx="7808476" cy="1477327"/>
          </a:xfrm>
          <a:prstGeom prst="rect">
            <a:avLst/>
          </a:prstGeom>
        </p:spPr>
        <p:txBody>
          <a:bodyPr wrap="square">
            <a:spAutoFit/>
          </a:bodyPr>
          <a:lstStyle/>
          <a:p>
            <a:pPr algn="ctr"/>
            <a:r>
              <a:rPr lang="en-US" sz="2400" b="1" dirty="0"/>
              <a:t>Job Gets Blessed with Twice as Much in Later Years </a:t>
            </a:r>
          </a:p>
          <a:p>
            <a:pPr algn="ctr"/>
            <a:r>
              <a:rPr lang="en-US" sz="2400" b="1" dirty="0"/>
              <a:t> </a:t>
            </a:r>
            <a:endParaRPr lang="en-US" sz="2400" dirty="0"/>
          </a:p>
          <a:p>
            <a:pPr algn="ctr"/>
            <a:r>
              <a:rPr lang="en-US" sz="2400" b="1" dirty="0"/>
              <a:t>Lived another 140 years!</a:t>
            </a:r>
            <a:endParaRPr lang="en-US" sz="2400" dirty="0"/>
          </a:p>
          <a:p>
            <a:pPr algn="ctr"/>
            <a:r>
              <a:rPr lang="en-US" b="1" dirty="0"/>
              <a:t> </a:t>
            </a:r>
            <a:endParaRPr lang="en-US" dirty="0"/>
          </a:p>
        </p:txBody>
      </p:sp>
      <p:sp>
        <p:nvSpPr>
          <p:cNvPr id="3" name="TextBox 2"/>
          <p:cNvSpPr txBox="1"/>
          <p:nvPr/>
        </p:nvSpPr>
        <p:spPr>
          <a:xfrm>
            <a:off x="556249" y="2842526"/>
            <a:ext cx="8210902" cy="461665"/>
          </a:xfrm>
          <a:prstGeom prst="rect">
            <a:avLst/>
          </a:prstGeom>
          <a:noFill/>
        </p:spPr>
        <p:txBody>
          <a:bodyPr wrap="none" rtlCol="0">
            <a:spAutoFit/>
          </a:bodyPr>
          <a:lstStyle/>
          <a:p>
            <a:r>
              <a:rPr lang="en-US" sz="2400" dirty="0"/>
              <a:t>65 GOOD YEARS … 20 BAD YEARS … 140 GREAT YEARS </a:t>
            </a:r>
          </a:p>
        </p:txBody>
      </p:sp>
      <p:sp>
        <p:nvSpPr>
          <p:cNvPr id="4" name="TextBox 3"/>
          <p:cNvSpPr txBox="1"/>
          <p:nvPr/>
        </p:nvSpPr>
        <p:spPr>
          <a:xfrm>
            <a:off x="1018041" y="3787191"/>
            <a:ext cx="7024767" cy="369332"/>
          </a:xfrm>
          <a:prstGeom prst="rect">
            <a:avLst/>
          </a:prstGeom>
          <a:noFill/>
        </p:spPr>
        <p:txBody>
          <a:bodyPr wrap="none" rtlCol="0">
            <a:spAutoFit/>
          </a:bodyPr>
          <a:lstStyle/>
          <a:p>
            <a:r>
              <a:rPr lang="en-US" dirty="0"/>
              <a:t>205 YEARS OF LIFE ON EARTH WITHOUT MAJOR PIT EXPERIENCE </a:t>
            </a:r>
          </a:p>
        </p:txBody>
      </p:sp>
      <p:sp>
        <p:nvSpPr>
          <p:cNvPr id="5" name="TextBox 4"/>
          <p:cNvSpPr txBox="1"/>
          <p:nvPr/>
        </p:nvSpPr>
        <p:spPr>
          <a:xfrm>
            <a:off x="2812731" y="4681336"/>
            <a:ext cx="3463208" cy="369332"/>
          </a:xfrm>
          <a:prstGeom prst="rect">
            <a:avLst/>
          </a:prstGeom>
          <a:noFill/>
        </p:spPr>
        <p:txBody>
          <a:bodyPr wrap="none" rtlCol="0">
            <a:spAutoFit/>
          </a:bodyPr>
          <a:lstStyle/>
          <a:p>
            <a:r>
              <a:rPr lang="en-US" dirty="0"/>
              <a:t>20 YEARS ON EARTH IN THE PIT</a:t>
            </a:r>
          </a:p>
        </p:txBody>
      </p:sp>
      <p:sp>
        <p:nvSpPr>
          <p:cNvPr id="6" name="TextBox 5"/>
          <p:cNvSpPr txBox="1"/>
          <p:nvPr/>
        </p:nvSpPr>
        <p:spPr>
          <a:xfrm>
            <a:off x="2370661" y="2288187"/>
            <a:ext cx="4137671" cy="369332"/>
          </a:xfrm>
          <a:prstGeom prst="rect">
            <a:avLst/>
          </a:prstGeom>
          <a:noFill/>
        </p:spPr>
        <p:txBody>
          <a:bodyPr wrap="none" rtlCol="0">
            <a:spAutoFit/>
          </a:bodyPr>
          <a:lstStyle/>
          <a:p>
            <a:r>
              <a:rPr lang="en-US" dirty="0"/>
              <a:t>Deborah’s sanctified imagination…</a:t>
            </a:r>
          </a:p>
        </p:txBody>
      </p:sp>
      <p:sp>
        <p:nvSpPr>
          <p:cNvPr id="7" name="TextBox 6"/>
          <p:cNvSpPr txBox="1"/>
          <p:nvPr/>
        </p:nvSpPr>
        <p:spPr>
          <a:xfrm>
            <a:off x="2401020" y="5430838"/>
            <a:ext cx="4139925" cy="369332"/>
          </a:xfrm>
          <a:prstGeom prst="rect">
            <a:avLst/>
          </a:prstGeom>
          <a:noFill/>
        </p:spPr>
        <p:txBody>
          <a:bodyPr wrap="none" rtlCol="0">
            <a:spAutoFit/>
          </a:bodyPr>
          <a:lstStyle/>
          <a:p>
            <a:r>
              <a:rPr lang="en-US" dirty="0"/>
              <a:t>Over-all… Life Was Good with God!</a:t>
            </a:r>
          </a:p>
        </p:txBody>
      </p:sp>
    </p:spTree>
    <p:extLst>
      <p:ext uri="{BB962C8B-B14F-4D97-AF65-F5344CB8AC3E}">
        <p14:creationId xmlns:p14="http://schemas.microsoft.com/office/powerpoint/2010/main" val="2816408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5470" y="1894668"/>
            <a:ext cx="7157770" cy="3416320"/>
          </a:xfrm>
          <a:prstGeom prst="rect">
            <a:avLst/>
          </a:prstGeom>
        </p:spPr>
        <p:txBody>
          <a:bodyPr wrap="square">
            <a:spAutoFit/>
          </a:bodyPr>
          <a:lstStyle/>
          <a:p>
            <a:pPr algn="ctr"/>
            <a:r>
              <a:rPr lang="en-US" sz="3600" b="1" u="sng" dirty="0">
                <a:hlinkClick r:id="rId2"/>
              </a:rPr>
              <a:t>Mark 11:26</a:t>
            </a:r>
            <a:r>
              <a:rPr lang="en-US" sz="3600" b="1" dirty="0"/>
              <a:t>  </a:t>
            </a:r>
          </a:p>
          <a:p>
            <a:pPr algn="ctr"/>
            <a:br>
              <a:rPr lang="en-US" sz="3600" b="1" dirty="0"/>
            </a:br>
            <a:r>
              <a:rPr lang="en-US" sz="3600" b="1" i="1" dirty="0"/>
              <a:t>"But if ye do not forgive, neither will your Father which is in heaven forgive your trespasses."</a:t>
            </a:r>
            <a:endParaRPr lang="en-US" sz="3600" dirty="0"/>
          </a:p>
        </p:txBody>
      </p:sp>
    </p:spTree>
    <p:extLst>
      <p:ext uri="{BB962C8B-B14F-4D97-AF65-F5344CB8AC3E}">
        <p14:creationId xmlns:p14="http://schemas.microsoft.com/office/powerpoint/2010/main" val="4152051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985" y="1197818"/>
            <a:ext cx="7010836" cy="4031873"/>
          </a:xfrm>
          <a:prstGeom prst="rect">
            <a:avLst/>
          </a:prstGeom>
        </p:spPr>
        <p:txBody>
          <a:bodyPr wrap="square">
            <a:spAutoFit/>
          </a:bodyPr>
          <a:lstStyle/>
          <a:p>
            <a:r>
              <a:rPr lang="en-US" sz="3200" b="1" u="sng" dirty="0">
                <a:hlinkClick r:id="rId2"/>
              </a:rPr>
              <a:t>Matthew 5:44</a:t>
            </a:r>
            <a:r>
              <a:rPr lang="en-US" sz="3200" b="1" dirty="0"/>
              <a:t>  </a:t>
            </a:r>
            <a:br>
              <a:rPr lang="en-US" sz="3200" b="1" dirty="0"/>
            </a:br>
            <a:endParaRPr lang="en-US" sz="3200" b="1" dirty="0"/>
          </a:p>
          <a:p>
            <a:r>
              <a:rPr lang="en-US" sz="3200" b="1" i="1" dirty="0"/>
              <a:t>"But I say unto you, Love your enemies, bless them that curse you, do good to them that hate you, and pray for them which despitefully use you, and persecute you;"</a:t>
            </a:r>
            <a:endParaRPr lang="en-US" sz="3200" dirty="0"/>
          </a:p>
        </p:txBody>
      </p:sp>
    </p:spTree>
    <p:extLst>
      <p:ext uri="{BB962C8B-B14F-4D97-AF65-F5344CB8AC3E}">
        <p14:creationId xmlns:p14="http://schemas.microsoft.com/office/powerpoint/2010/main" val="210077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5479" y="2310165"/>
            <a:ext cx="6078332" cy="1015663"/>
          </a:xfrm>
          <a:prstGeom prst="rect">
            <a:avLst/>
          </a:prstGeom>
        </p:spPr>
        <p:txBody>
          <a:bodyPr wrap="none">
            <a:spAutoFit/>
          </a:bodyPr>
          <a:lstStyle/>
          <a:p>
            <a:r>
              <a:rPr lang="en-US" sz="6000" b="1" dirty="0"/>
              <a:t>JESUS FORGAVE </a:t>
            </a:r>
            <a:endParaRPr lang="en-US" sz="6000" dirty="0"/>
          </a:p>
        </p:txBody>
      </p:sp>
      <p:sp>
        <p:nvSpPr>
          <p:cNvPr id="3" name="TextBox 2"/>
          <p:cNvSpPr txBox="1"/>
          <p:nvPr/>
        </p:nvSpPr>
        <p:spPr>
          <a:xfrm>
            <a:off x="2584449" y="4483869"/>
            <a:ext cx="4570707" cy="369332"/>
          </a:xfrm>
          <a:prstGeom prst="rect">
            <a:avLst/>
          </a:prstGeom>
          <a:noFill/>
        </p:spPr>
        <p:txBody>
          <a:bodyPr wrap="none" rtlCol="0">
            <a:spAutoFit/>
          </a:bodyPr>
          <a:lstStyle/>
          <a:p>
            <a:r>
              <a:rPr lang="en-US" dirty="0"/>
              <a:t>They don’t know what they are doing…</a:t>
            </a:r>
          </a:p>
        </p:txBody>
      </p:sp>
    </p:spTree>
    <p:extLst>
      <p:ext uri="{BB962C8B-B14F-4D97-AF65-F5344CB8AC3E}">
        <p14:creationId xmlns:p14="http://schemas.microsoft.com/office/powerpoint/2010/main" val="882608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9717" y="1067510"/>
            <a:ext cx="8007886" cy="3477875"/>
          </a:xfrm>
          <a:prstGeom prst="rect">
            <a:avLst/>
          </a:prstGeom>
        </p:spPr>
        <p:txBody>
          <a:bodyPr wrap="square">
            <a:spAutoFit/>
          </a:bodyPr>
          <a:lstStyle/>
          <a:p>
            <a:pPr algn="ctr"/>
            <a:r>
              <a:rPr lang="en-US" sz="4400" b="1" u="sng" dirty="0">
                <a:hlinkClick r:id="rId2"/>
              </a:rPr>
              <a:t>Psalm 51:10</a:t>
            </a:r>
            <a:r>
              <a:rPr lang="en-US" sz="4400" b="1" dirty="0"/>
              <a:t> </a:t>
            </a:r>
          </a:p>
          <a:p>
            <a:pPr algn="ctr"/>
            <a:br>
              <a:rPr lang="en-US" sz="4400" b="1" dirty="0"/>
            </a:br>
            <a:r>
              <a:rPr lang="en-US" sz="4400" i="1" dirty="0"/>
              <a:t>"Create in me a clean heart, O God; and renew a right spirit within me."</a:t>
            </a:r>
            <a:endParaRPr lang="en-US" sz="4400" dirty="0"/>
          </a:p>
        </p:txBody>
      </p:sp>
    </p:spTree>
    <p:extLst>
      <p:ext uri="{BB962C8B-B14F-4D97-AF65-F5344CB8AC3E}">
        <p14:creationId xmlns:p14="http://schemas.microsoft.com/office/powerpoint/2010/main" val="2882773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5988" y="1185018"/>
            <a:ext cx="4901288" cy="3970318"/>
          </a:xfrm>
          <a:prstGeom prst="rect">
            <a:avLst/>
          </a:prstGeom>
        </p:spPr>
        <p:txBody>
          <a:bodyPr wrap="square">
            <a:spAutoFit/>
          </a:bodyPr>
          <a:lstStyle/>
          <a:p>
            <a:r>
              <a:rPr lang="en-US" sz="3600" b="1" dirty="0"/>
              <a:t>FOROGIVENESS…</a:t>
            </a:r>
          </a:p>
          <a:p>
            <a:endParaRPr lang="en-US" sz="3600" b="1" dirty="0"/>
          </a:p>
          <a:p>
            <a:r>
              <a:rPr lang="en-US" sz="3600" b="1" dirty="0"/>
              <a:t>is a </a:t>
            </a:r>
            <a:r>
              <a:rPr lang="en-US" sz="3600" b="1" u="sng" dirty="0"/>
              <a:t>PROCESS</a:t>
            </a:r>
            <a:r>
              <a:rPr lang="en-US" sz="3600" b="1" dirty="0"/>
              <a:t>…</a:t>
            </a:r>
          </a:p>
          <a:p>
            <a:endParaRPr lang="en-US" sz="3600" b="1" dirty="0"/>
          </a:p>
          <a:p>
            <a:r>
              <a:rPr lang="en-US" sz="3600" b="1" dirty="0"/>
              <a:t>that begins…</a:t>
            </a:r>
          </a:p>
          <a:p>
            <a:endParaRPr lang="en-US" sz="3600" b="1" dirty="0"/>
          </a:p>
          <a:p>
            <a:r>
              <a:rPr lang="en-US" sz="3600" b="1" dirty="0"/>
              <a:t>with a </a:t>
            </a:r>
            <a:r>
              <a:rPr lang="en-US" sz="3600" b="1" u="sng" dirty="0"/>
              <a:t>DECISION</a:t>
            </a:r>
            <a:endParaRPr lang="en-US" sz="3600" u="sng" dirty="0"/>
          </a:p>
        </p:txBody>
      </p:sp>
    </p:spTree>
    <p:extLst>
      <p:ext uri="{BB962C8B-B14F-4D97-AF65-F5344CB8AC3E}">
        <p14:creationId xmlns:p14="http://schemas.microsoft.com/office/powerpoint/2010/main" val="3009670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3183" y="619280"/>
            <a:ext cx="2249935" cy="769441"/>
          </a:xfrm>
          <a:prstGeom prst="rect">
            <a:avLst/>
          </a:prstGeom>
          <a:noFill/>
        </p:spPr>
        <p:txBody>
          <a:bodyPr wrap="none" rtlCol="0">
            <a:spAutoFit/>
          </a:bodyPr>
          <a:lstStyle/>
          <a:p>
            <a:r>
              <a:rPr lang="en-US" sz="4400" b="1" dirty="0"/>
              <a:t>JOSEPH</a:t>
            </a:r>
          </a:p>
        </p:txBody>
      </p:sp>
      <p:sp>
        <p:nvSpPr>
          <p:cNvPr id="3" name="TextBox 2"/>
          <p:cNvSpPr txBox="1"/>
          <p:nvPr/>
        </p:nvSpPr>
        <p:spPr>
          <a:xfrm>
            <a:off x="4103649" y="1616426"/>
            <a:ext cx="3077585" cy="5262979"/>
          </a:xfrm>
          <a:prstGeom prst="rect">
            <a:avLst/>
          </a:prstGeom>
          <a:noFill/>
        </p:spPr>
        <p:txBody>
          <a:bodyPr wrap="none" rtlCol="0">
            <a:spAutoFit/>
          </a:bodyPr>
          <a:lstStyle/>
          <a:p>
            <a:r>
              <a:rPr lang="en-US" sz="2000" b="1" dirty="0"/>
              <a:t>Forgave Himself</a:t>
            </a:r>
          </a:p>
          <a:p>
            <a:endParaRPr lang="en-US" sz="2000" b="1" dirty="0"/>
          </a:p>
          <a:p>
            <a:r>
              <a:rPr lang="en-US" sz="2000" b="1" dirty="0"/>
              <a:t>Forgave His Dad</a:t>
            </a:r>
          </a:p>
          <a:p>
            <a:endParaRPr lang="en-US" sz="2000" b="1" dirty="0"/>
          </a:p>
          <a:p>
            <a:r>
              <a:rPr lang="en-US" sz="2000" b="1" dirty="0"/>
              <a:t>Forgave Himself</a:t>
            </a:r>
          </a:p>
          <a:p>
            <a:endParaRPr lang="en-US" sz="2000" b="1" dirty="0"/>
          </a:p>
          <a:p>
            <a:r>
              <a:rPr lang="en-US" sz="2000" b="1" dirty="0"/>
              <a:t>Forgave Potiphar’s Wife</a:t>
            </a:r>
          </a:p>
          <a:p>
            <a:endParaRPr lang="en-US" sz="2000" b="1" dirty="0"/>
          </a:p>
          <a:p>
            <a:r>
              <a:rPr lang="en-US" sz="2000" b="1" dirty="0"/>
              <a:t>Forgave the Butler</a:t>
            </a:r>
          </a:p>
          <a:p>
            <a:endParaRPr lang="en-US" sz="2000" b="1" dirty="0"/>
          </a:p>
          <a:p>
            <a:r>
              <a:rPr lang="en-US" sz="2000" b="1" dirty="0"/>
              <a:t>Forgave Potiphar</a:t>
            </a:r>
          </a:p>
          <a:p>
            <a:endParaRPr lang="en-US" sz="2000" b="1" dirty="0"/>
          </a:p>
          <a:p>
            <a:r>
              <a:rPr lang="en-US" sz="2000" b="1" dirty="0"/>
              <a:t>Forgave His Brother’s</a:t>
            </a:r>
          </a:p>
          <a:p>
            <a:endParaRPr lang="en-US" sz="2000" b="1" dirty="0"/>
          </a:p>
          <a:p>
            <a:r>
              <a:rPr lang="en-US" sz="2000" b="1" dirty="0"/>
              <a:t>Forgave God</a:t>
            </a:r>
          </a:p>
          <a:p>
            <a:endParaRPr lang="en-US" dirty="0"/>
          </a:p>
          <a:p>
            <a:endParaRPr lang="en-US" dirty="0"/>
          </a:p>
        </p:txBody>
      </p:sp>
    </p:spTree>
    <p:extLst>
      <p:ext uri="{BB962C8B-B14F-4D97-AF65-F5344CB8AC3E}">
        <p14:creationId xmlns:p14="http://schemas.microsoft.com/office/powerpoint/2010/main" val="3842754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34669" y="291043"/>
            <a:ext cx="7829468" cy="6186310"/>
          </a:xfrm>
          <a:prstGeom prst="rect">
            <a:avLst/>
          </a:prstGeom>
        </p:spPr>
        <p:txBody>
          <a:bodyPr wrap="square">
            <a:spAutoFit/>
          </a:bodyPr>
          <a:lstStyle/>
          <a:p>
            <a:r>
              <a:rPr lang="en-US" sz="3600" b="1" u="sng" dirty="0"/>
              <a:t>Genesis 45:4-5</a:t>
            </a:r>
            <a:r>
              <a:rPr lang="en-US" sz="3600" b="1" dirty="0"/>
              <a:t>  </a:t>
            </a:r>
          </a:p>
          <a:p>
            <a:endParaRPr lang="en-US" sz="3600" b="1" dirty="0"/>
          </a:p>
          <a:p>
            <a:r>
              <a:rPr lang="en-US" sz="3600" b="1" dirty="0"/>
              <a:t>And Joseph said unto his brethren, Come near to me, I pray you. And they came near. And he said, I am Joseph your brother, whom ye sold into Egypt.  Now therefore be not grieved, nor angry with yourselves, that ye sold me hither: for God did send me before you to preserve life.</a:t>
            </a:r>
            <a:endParaRPr lang="en-US" sz="3600" dirty="0"/>
          </a:p>
        </p:txBody>
      </p:sp>
    </p:spTree>
    <p:extLst>
      <p:ext uri="{BB962C8B-B14F-4D97-AF65-F5344CB8AC3E}">
        <p14:creationId xmlns:p14="http://schemas.microsoft.com/office/powerpoint/2010/main" val="1547289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3803" y="2614557"/>
            <a:ext cx="4593651" cy="523220"/>
          </a:xfrm>
          <a:prstGeom prst="rect">
            <a:avLst/>
          </a:prstGeom>
        </p:spPr>
        <p:txBody>
          <a:bodyPr wrap="none">
            <a:spAutoFit/>
          </a:bodyPr>
          <a:lstStyle/>
          <a:p>
            <a:r>
              <a:rPr lang="en-US" sz="2800" b="1" dirty="0"/>
              <a:t>HAD TO FORGIVE HIMSELF</a:t>
            </a:r>
            <a:r>
              <a:rPr lang="en-US" sz="2800" dirty="0"/>
              <a:t> </a:t>
            </a:r>
          </a:p>
        </p:txBody>
      </p:sp>
      <p:sp>
        <p:nvSpPr>
          <p:cNvPr id="3" name="TextBox 2"/>
          <p:cNvSpPr txBox="1"/>
          <p:nvPr/>
        </p:nvSpPr>
        <p:spPr>
          <a:xfrm>
            <a:off x="671697" y="409355"/>
            <a:ext cx="1504939" cy="769441"/>
          </a:xfrm>
          <a:prstGeom prst="rect">
            <a:avLst/>
          </a:prstGeom>
          <a:noFill/>
        </p:spPr>
        <p:txBody>
          <a:bodyPr wrap="none" rtlCol="0">
            <a:spAutoFit/>
          </a:bodyPr>
          <a:lstStyle/>
          <a:p>
            <a:r>
              <a:rPr lang="en-US" sz="4400" b="1" dirty="0"/>
              <a:t>SAUL</a:t>
            </a:r>
          </a:p>
        </p:txBody>
      </p:sp>
      <p:sp>
        <p:nvSpPr>
          <p:cNvPr id="4" name="TextBox 3"/>
          <p:cNvSpPr txBox="1"/>
          <p:nvPr/>
        </p:nvSpPr>
        <p:spPr>
          <a:xfrm>
            <a:off x="6360131" y="4838780"/>
            <a:ext cx="2015846" cy="1015663"/>
          </a:xfrm>
          <a:prstGeom prst="rect">
            <a:avLst/>
          </a:prstGeom>
          <a:noFill/>
        </p:spPr>
        <p:txBody>
          <a:bodyPr wrap="none" rtlCol="0">
            <a:spAutoFit/>
          </a:bodyPr>
          <a:lstStyle/>
          <a:p>
            <a:r>
              <a:rPr lang="en-US" sz="6000" b="1" dirty="0"/>
              <a:t>PAUL</a:t>
            </a:r>
          </a:p>
        </p:txBody>
      </p:sp>
    </p:spTree>
    <p:extLst>
      <p:ext uri="{BB962C8B-B14F-4D97-AF65-F5344CB8AC3E}">
        <p14:creationId xmlns:p14="http://schemas.microsoft.com/office/powerpoint/2010/main" val="905955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6060" y="1105399"/>
            <a:ext cx="7241733" cy="3970318"/>
          </a:xfrm>
          <a:prstGeom prst="rect">
            <a:avLst/>
          </a:prstGeom>
        </p:spPr>
        <p:txBody>
          <a:bodyPr wrap="square">
            <a:spAutoFit/>
          </a:bodyPr>
          <a:lstStyle/>
          <a:p>
            <a:r>
              <a:rPr lang="en-US" sz="3600" b="1" dirty="0"/>
              <a:t>Job 1:1 (NKJV) </a:t>
            </a:r>
          </a:p>
          <a:p>
            <a:endParaRPr lang="en-US" sz="3600" b="1" dirty="0"/>
          </a:p>
          <a:p>
            <a:r>
              <a:rPr lang="en-US" sz="3600" dirty="0"/>
              <a:t>There was a man in the land of </a:t>
            </a:r>
            <a:r>
              <a:rPr lang="en-US" sz="3600" dirty="0" err="1"/>
              <a:t>Uz</a:t>
            </a:r>
            <a:r>
              <a:rPr lang="en-US" sz="3600" dirty="0"/>
              <a:t>, whose name </a:t>
            </a:r>
            <a:r>
              <a:rPr lang="en-US" sz="3600" i="1" dirty="0"/>
              <a:t>was</a:t>
            </a:r>
            <a:r>
              <a:rPr lang="en-US" sz="3600" dirty="0"/>
              <a:t> Job; </a:t>
            </a:r>
            <a:r>
              <a:rPr lang="en-US" sz="3600" u="sng" dirty="0"/>
              <a:t>and that man was blameless and upright, and one who feared God and shunned evil.</a:t>
            </a:r>
            <a:endParaRPr lang="en-US" sz="3600" b="1" dirty="0"/>
          </a:p>
        </p:txBody>
      </p:sp>
    </p:spTree>
    <p:extLst>
      <p:ext uri="{BB962C8B-B14F-4D97-AF65-F5344CB8AC3E}">
        <p14:creationId xmlns:p14="http://schemas.microsoft.com/office/powerpoint/2010/main" val="116840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8230" y="444392"/>
            <a:ext cx="7965907" cy="6001642"/>
          </a:xfrm>
          <a:prstGeom prst="rect">
            <a:avLst/>
          </a:prstGeom>
        </p:spPr>
        <p:txBody>
          <a:bodyPr wrap="square">
            <a:spAutoFit/>
          </a:bodyPr>
          <a:lstStyle/>
          <a:p>
            <a:r>
              <a:rPr lang="en-US" sz="3200" b="1" dirty="0"/>
              <a:t>Job 1:7-8 (NKJV) </a:t>
            </a:r>
          </a:p>
          <a:p>
            <a:endParaRPr lang="en-US" sz="3200" b="1" dirty="0"/>
          </a:p>
          <a:p>
            <a:r>
              <a:rPr lang="en-US" sz="3200" dirty="0"/>
              <a:t>And the </a:t>
            </a:r>
            <a:r>
              <a:rPr lang="en-US" sz="3200" cap="small" dirty="0"/>
              <a:t>Lord</a:t>
            </a:r>
            <a:r>
              <a:rPr lang="en-US" sz="3200" dirty="0"/>
              <a:t> said to Satan, “From where do you come?” So Satan answered the </a:t>
            </a:r>
            <a:r>
              <a:rPr lang="en-US" sz="3200" cap="small" dirty="0"/>
              <a:t>Lord</a:t>
            </a:r>
            <a:r>
              <a:rPr lang="en-US" sz="3200" dirty="0"/>
              <a:t> and said, “From going to and fro on the earth, and from walking back and forth on it.” </a:t>
            </a:r>
            <a:r>
              <a:rPr lang="en-US" sz="3200" u="sng" dirty="0"/>
              <a:t>Then the </a:t>
            </a:r>
            <a:r>
              <a:rPr lang="en-US" sz="3200" u="sng" cap="small" dirty="0"/>
              <a:t>Lord</a:t>
            </a:r>
            <a:r>
              <a:rPr lang="en-US" sz="3200" u="sng" dirty="0"/>
              <a:t> said to Satan, “Have you considered My servant Job, that </a:t>
            </a:r>
            <a:r>
              <a:rPr lang="en-US" sz="3200" i="1" u="sng" dirty="0"/>
              <a:t>there is </a:t>
            </a:r>
            <a:r>
              <a:rPr lang="en-US" sz="3200" u="sng" dirty="0"/>
              <a:t>none like him on the earth, a blameless and upright man, one who fears God and shuns evil?”</a:t>
            </a:r>
            <a:endParaRPr lang="en-US" sz="3200" b="1" dirty="0"/>
          </a:p>
        </p:txBody>
      </p:sp>
    </p:spTree>
    <p:extLst>
      <p:ext uri="{BB962C8B-B14F-4D97-AF65-F5344CB8AC3E}">
        <p14:creationId xmlns:p14="http://schemas.microsoft.com/office/powerpoint/2010/main" val="633176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410" y="256228"/>
            <a:ext cx="8700575" cy="6370974"/>
          </a:xfrm>
          <a:prstGeom prst="rect">
            <a:avLst/>
          </a:prstGeom>
        </p:spPr>
        <p:txBody>
          <a:bodyPr wrap="square">
            <a:spAutoFit/>
          </a:bodyPr>
          <a:lstStyle/>
          <a:p>
            <a:r>
              <a:rPr lang="en-US" sz="2400" b="1" dirty="0"/>
              <a:t>Job 2:1-8 (NKJV) -</a:t>
            </a:r>
            <a:r>
              <a:rPr lang="en-US" sz="2400" dirty="0"/>
              <a:t> </a:t>
            </a:r>
            <a:r>
              <a:rPr lang="en-US" sz="2400" u="sng" dirty="0"/>
              <a:t>Again</a:t>
            </a:r>
            <a:r>
              <a:rPr lang="en-US" sz="2400" dirty="0"/>
              <a:t> there was a day when the sons of God came to present themselves before the </a:t>
            </a:r>
            <a:r>
              <a:rPr lang="en-US" sz="2400" cap="small" dirty="0"/>
              <a:t>Lord</a:t>
            </a:r>
            <a:r>
              <a:rPr lang="en-US" sz="2400" dirty="0"/>
              <a:t>, and Satan came also among them to present himself before the </a:t>
            </a:r>
            <a:r>
              <a:rPr lang="en-US" sz="2400" cap="small" dirty="0"/>
              <a:t>Lord</a:t>
            </a:r>
            <a:r>
              <a:rPr lang="en-US" sz="2400" dirty="0"/>
              <a:t>. </a:t>
            </a:r>
            <a:r>
              <a:rPr lang="en-US" sz="2400" baseline="30000" dirty="0"/>
              <a:t> </a:t>
            </a:r>
            <a:r>
              <a:rPr lang="en-US" sz="2400" dirty="0"/>
              <a:t>And the </a:t>
            </a:r>
            <a:r>
              <a:rPr lang="en-US" sz="2400" cap="small" dirty="0"/>
              <a:t>Lord</a:t>
            </a:r>
            <a:r>
              <a:rPr lang="en-US" sz="2400" dirty="0"/>
              <a:t> said to Satan, “From where do you come?” Satan answered the </a:t>
            </a:r>
            <a:r>
              <a:rPr lang="en-US" sz="2400" cap="small" dirty="0"/>
              <a:t>Lord</a:t>
            </a:r>
            <a:r>
              <a:rPr lang="en-US" sz="2400" dirty="0"/>
              <a:t> and said, “From going to and fro on the earth, and from walking back and forth on it.” Then the </a:t>
            </a:r>
            <a:r>
              <a:rPr lang="en-US" sz="2400" cap="small" dirty="0"/>
              <a:t>Lord</a:t>
            </a:r>
            <a:r>
              <a:rPr lang="en-US" sz="2400" dirty="0"/>
              <a:t> said to Satan, “Have you considered My servant Job, that </a:t>
            </a:r>
            <a:r>
              <a:rPr lang="en-US" sz="2400" i="1" dirty="0"/>
              <a:t>there is </a:t>
            </a:r>
            <a:r>
              <a:rPr lang="en-US" sz="2400" dirty="0"/>
              <a:t>none like him on the earth, a blameless and upright man, one who fears God and shuns evil? And still he holds fast to his integrity, although you incited Me against him, to destroy him without cause.” So Satan answered the </a:t>
            </a:r>
            <a:r>
              <a:rPr lang="en-US" sz="2400" cap="small" dirty="0"/>
              <a:t>Lord</a:t>
            </a:r>
            <a:r>
              <a:rPr lang="en-US" sz="2400" dirty="0"/>
              <a:t> and said, “Skin for skin! Yes, all that a man has he will give for his life. </a:t>
            </a:r>
            <a:r>
              <a:rPr lang="en-US" sz="2400" baseline="30000" dirty="0"/>
              <a:t> </a:t>
            </a:r>
            <a:r>
              <a:rPr lang="en-US" sz="2400" u="sng" dirty="0"/>
              <a:t>But stretch out Your hand now, and touch his bone and his flesh, and he will surely curse You to Your face!” And the </a:t>
            </a:r>
            <a:r>
              <a:rPr lang="en-US" sz="2400" u="sng" cap="small" dirty="0"/>
              <a:t>Lord</a:t>
            </a:r>
            <a:r>
              <a:rPr lang="en-US" sz="2400" u="sng" dirty="0"/>
              <a:t> said to Satan, “Behold, he </a:t>
            </a:r>
            <a:r>
              <a:rPr lang="en-US" sz="2400" i="1" u="sng" dirty="0"/>
              <a:t>is</a:t>
            </a:r>
            <a:r>
              <a:rPr lang="en-US" sz="2400" u="sng" dirty="0"/>
              <a:t> in your hand, but spare his life.”</a:t>
            </a:r>
            <a:endParaRPr lang="en-US" sz="2400" b="1" dirty="0"/>
          </a:p>
        </p:txBody>
      </p:sp>
    </p:spTree>
    <p:extLst>
      <p:ext uri="{BB962C8B-B14F-4D97-AF65-F5344CB8AC3E}">
        <p14:creationId xmlns:p14="http://schemas.microsoft.com/office/powerpoint/2010/main" val="3507175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02592" y="1462272"/>
            <a:ext cx="7556591" cy="3970318"/>
          </a:xfrm>
          <a:prstGeom prst="rect">
            <a:avLst/>
          </a:prstGeom>
        </p:spPr>
        <p:txBody>
          <a:bodyPr wrap="square">
            <a:spAutoFit/>
          </a:bodyPr>
          <a:lstStyle/>
          <a:p>
            <a:r>
              <a:rPr lang="en-US" sz="3600" b="1" u="sng" dirty="0">
                <a:hlinkClick r:id="rId2"/>
              </a:rPr>
              <a:t>Job 42:10</a:t>
            </a:r>
            <a:r>
              <a:rPr lang="en-US" sz="3600" b="1" dirty="0"/>
              <a:t> </a:t>
            </a:r>
          </a:p>
          <a:p>
            <a:r>
              <a:rPr lang="en-US" sz="3600" b="1" dirty="0"/>
              <a:t> </a:t>
            </a:r>
            <a:br>
              <a:rPr lang="en-US" sz="3600" b="1" dirty="0"/>
            </a:br>
            <a:r>
              <a:rPr lang="en-US" sz="3600" b="1" dirty="0"/>
              <a:t>“And the LORD turned the captivity of Job, when he prayed for his friends: also the LORD gave Job twice as much as he had before.” </a:t>
            </a:r>
            <a:endParaRPr lang="en-US" sz="3600" dirty="0"/>
          </a:p>
        </p:txBody>
      </p:sp>
    </p:spTree>
    <p:extLst>
      <p:ext uri="{BB962C8B-B14F-4D97-AF65-F5344CB8AC3E}">
        <p14:creationId xmlns:p14="http://schemas.microsoft.com/office/powerpoint/2010/main" val="4090934850"/>
      </p:ext>
    </p:extLst>
  </p:cSld>
  <p:clrMapOvr>
    <a:masterClrMapping/>
  </p:clrMapOvr>
</p:sld>
</file>

<file path=ppt/theme/theme1.xml><?xml version="1.0" encoding="utf-8"?>
<a:theme xmlns:a="http://schemas.openxmlformats.org/drawingml/2006/main" name="Summer">
  <a:themeElements>
    <a:clrScheme name="Summer">
      <a:dk1>
        <a:sysClr val="windowText" lastClr="000000"/>
      </a:dk1>
      <a:lt1>
        <a:sysClr val="window" lastClr="FFFFFF"/>
      </a:lt1>
      <a:dk2>
        <a:srgbClr val="D16207"/>
      </a:dk2>
      <a:lt2>
        <a:srgbClr val="F0B31E"/>
      </a:lt2>
      <a:accent1>
        <a:srgbClr val="51A6C2"/>
      </a:accent1>
      <a:accent2>
        <a:srgbClr val="51C2A9"/>
      </a:accent2>
      <a:accent3>
        <a:srgbClr val="7EC251"/>
      </a:accent3>
      <a:accent4>
        <a:srgbClr val="E1DC53"/>
      </a:accent4>
      <a:accent5>
        <a:srgbClr val="B54721"/>
      </a:accent5>
      <a:accent6>
        <a:srgbClr val="A16BB1"/>
      </a:accent6>
      <a:hlink>
        <a:srgbClr val="A40A06"/>
      </a:hlink>
      <a:folHlink>
        <a:srgbClr val="837F16"/>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Summer">
      <a:fillStyleLst>
        <a:solidFill>
          <a:schemeClr val="phClr"/>
        </a:solidFill>
        <a:solidFill>
          <a:schemeClr val="phClr">
            <a:tint val="90000"/>
            <a:satMod val="135000"/>
          </a:schemeClr>
        </a:solidFill>
        <a:solidFill>
          <a:schemeClr val="phClr">
            <a:shade val="80000"/>
            <a:satMod val="110000"/>
          </a:schemeClr>
        </a:solidFill>
      </a:fillStyleLst>
      <a:lnStyleLst>
        <a:ln w="9525" cap="flat" cmpd="sng" algn="ctr">
          <a:solidFill>
            <a:schemeClr val="phClr">
              <a:satMod val="135000"/>
            </a:schemeClr>
          </a:solidFill>
          <a:prstDash val="solid"/>
        </a:ln>
        <a:ln w="25400" cap="flat" cmpd="sng" algn="ctr">
          <a:solidFill>
            <a:schemeClr val="phClr">
              <a:satMod val="150000"/>
            </a:schemeClr>
          </a:solidFill>
          <a:prstDash val="solid"/>
        </a:ln>
        <a:ln w="38100" cap="flat" cmpd="sng" algn="ctr">
          <a:solidFill>
            <a:schemeClr val="phClr">
              <a:satMod val="150000"/>
            </a:schemeClr>
          </a:solidFill>
          <a:prstDash val="solid"/>
        </a:ln>
      </a:lnStyleLst>
      <a:effectStyleLst>
        <a:effectStyle>
          <a:effectLst/>
        </a:effectStyle>
        <a:effectStyle>
          <a:effectLst>
            <a:outerShdw blurRad="76200" sx="101000" sy="101000" algn="ctr" rotWithShape="0">
              <a:srgbClr val="000000">
                <a:alpha val="50000"/>
              </a:srgbClr>
            </a:outerShdw>
            <a:reflection blurRad="12700" stA="20000" endPos="35000" dist="63500" dir="5400000" sy="-100000" rotWithShape="0"/>
          </a:effectLst>
        </a:effectStyle>
        <a:effectStyle>
          <a:effectLst>
            <a:outerShdw blurRad="127000" sx="103000" sy="103000" algn="ctr" rotWithShape="0">
              <a:srgbClr val="FFFFFF">
                <a:alpha val="65000"/>
              </a:srgbClr>
            </a:outerShdw>
          </a:effectLst>
          <a:scene3d>
            <a:camera prst="orthographicFront">
              <a:rot lat="0" lon="0" rev="0"/>
            </a:camera>
            <a:lightRig rig="morning" dir="t">
              <a:rot lat="0" lon="0" rev="1200000"/>
            </a:lightRig>
          </a:scene3d>
          <a:sp3d>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gs>
            <a:gs pos="100000">
              <a:schemeClr val="tx2"/>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Summer.thmx</Template>
  <TotalTime>29</TotalTime>
  <Words>663</Words>
  <Application>Microsoft Macintosh PowerPoint</Application>
  <PresentationFormat>On-screen Show (4:3)</PresentationFormat>
  <Paragraphs>62</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Century Gothic</vt:lpstr>
      <vt:lpstr>Wingdings</vt:lpstr>
      <vt:lpstr>Summer</vt:lpstr>
      <vt:lpstr>FORGIVENESS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Deborah Ross Ministries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FORGIVENESS</dc:title>
  <dc:creator>Deborah Ross</dc:creator>
  <cp:lastModifiedBy>Deborah Ross</cp:lastModifiedBy>
  <cp:revision>4</cp:revision>
  <dcterms:created xsi:type="dcterms:W3CDTF">2016-11-03T23:50:51Z</dcterms:created>
  <dcterms:modified xsi:type="dcterms:W3CDTF">2026-08-18T20:32:47Z</dcterms:modified>
</cp:coreProperties>
</file>