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8/18/26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8/18/26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8/18/26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8/18/26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8/18/26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8/18/26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8/18/26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8/18/26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8/18/26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8/18/26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8/18/26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8/18/26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589E4-555B-394D-9DE8-47F5EC2CD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8" y="2133600"/>
            <a:ext cx="9068586" cy="2590800"/>
          </a:xfrm>
        </p:spPr>
        <p:txBody>
          <a:bodyPr/>
          <a:lstStyle/>
          <a:p>
            <a:r>
              <a:rPr lang="en-US" dirty="0"/>
              <a:t>BLESSED &amp; HIGHLY FAVORED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18C412-F664-9743-B06F-ECADA7BCF5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1708" y="4816098"/>
            <a:ext cx="9070848" cy="45720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FOR SUCH A TIME AS THIS!</a:t>
            </a:r>
          </a:p>
          <a:p>
            <a:r>
              <a:rPr lang="en-US" dirty="0"/>
              <a:t>By: Deborah Ross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D27C0B-F3CC-AB49-BA28-225BDAE0C479}"/>
              </a:ext>
            </a:extLst>
          </p:cNvPr>
          <p:cNvSpPr txBox="1"/>
          <p:nvPr/>
        </p:nvSpPr>
        <p:spPr>
          <a:xfrm>
            <a:off x="5394526" y="1310897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Daughters </a:t>
            </a:r>
          </a:p>
          <a:p>
            <a:pPr algn="ctr"/>
            <a:r>
              <a:rPr lang="en-US" dirty="0"/>
              <a:t>of The King</a:t>
            </a:r>
          </a:p>
        </p:txBody>
      </p:sp>
    </p:spTree>
    <p:extLst>
      <p:ext uri="{BB962C8B-B14F-4D97-AF65-F5344CB8AC3E}">
        <p14:creationId xmlns:p14="http://schemas.microsoft.com/office/powerpoint/2010/main" val="2873147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8844D8-9E60-AD4F-B3C5-6A934D41C6BD}"/>
              </a:ext>
            </a:extLst>
          </p:cNvPr>
          <p:cNvSpPr txBox="1"/>
          <p:nvPr/>
        </p:nvSpPr>
        <p:spPr>
          <a:xfrm>
            <a:off x="3697356" y="335845"/>
            <a:ext cx="510871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solidFill>
                  <a:srgbClr val="0070C0"/>
                </a:solidFill>
              </a:rPr>
              <a:t>Isaiah 61:1-2 (NIV)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/>
              <a:t>The Spirit of the Sovereign Lord is on me,</a:t>
            </a:r>
            <a:br>
              <a:rPr lang="en-US" dirty="0"/>
            </a:br>
            <a:r>
              <a:rPr lang="en-US" dirty="0"/>
              <a:t>    because the Lord has anointed me</a:t>
            </a:r>
            <a:br>
              <a:rPr lang="en-US" dirty="0"/>
            </a:br>
            <a:r>
              <a:rPr lang="en-US" dirty="0"/>
              <a:t>    to proclaim </a:t>
            </a:r>
            <a:r>
              <a:rPr lang="en-US" b="1" dirty="0"/>
              <a:t>good news </a:t>
            </a:r>
            <a:r>
              <a:rPr lang="en-US" dirty="0"/>
              <a:t>to the poor.</a:t>
            </a:r>
            <a:br>
              <a:rPr lang="en-US" dirty="0"/>
            </a:br>
            <a:r>
              <a:rPr lang="en-US" dirty="0"/>
              <a:t>He has sent me to </a:t>
            </a:r>
            <a:r>
              <a:rPr lang="en-US" b="1" dirty="0"/>
              <a:t>bind up the brokenhearted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    to proclaim </a:t>
            </a:r>
            <a:r>
              <a:rPr lang="en-US" b="1" dirty="0"/>
              <a:t>freedom for the captives</a:t>
            </a:r>
            <a:br>
              <a:rPr lang="en-US" dirty="0"/>
            </a:br>
            <a:r>
              <a:rPr lang="en-US" dirty="0"/>
              <a:t>    and </a:t>
            </a:r>
            <a:r>
              <a:rPr lang="en-US" b="1" dirty="0"/>
              <a:t>release from darkness for the prisoners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to </a:t>
            </a:r>
            <a:r>
              <a:rPr lang="en-US" b="1" dirty="0"/>
              <a:t>proclaim the year of the Lord’s FAVOR</a:t>
            </a:r>
            <a:br>
              <a:rPr lang="en-US" dirty="0"/>
            </a:br>
            <a:r>
              <a:rPr lang="en-US" dirty="0"/>
              <a:t>    and the day of vengeance of our God,</a:t>
            </a:r>
            <a:br>
              <a:rPr lang="en-US" dirty="0"/>
            </a:br>
            <a:r>
              <a:rPr lang="en-US" dirty="0"/>
              <a:t>to </a:t>
            </a:r>
            <a:r>
              <a:rPr lang="en-US" b="1" dirty="0"/>
              <a:t>comfort all who mourn</a:t>
            </a:r>
            <a:r>
              <a:rPr lang="en-US" dirty="0"/>
              <a:t>,</a:t>
            </a:r>
          </a:p>
          <a:p>
            <a:r>
              <a:rPr lang="en-US" dirty="0"/>
              <a:t> and </a:t>
            </a:r>
            <a:r>
              <a:rPr lang="en-US" b="1" dirty="0"/>
              <a:t>provide for those who grieve</a:t>
            </a:r>
            <a:r>
              <a:rPr lang="en-US" dirty="0"/>
              <a:t> in Zion—</a:t>
            </a:r>
            <a:br>
              <a:rPr lang="en-US" dirty="0"/>
            </a:br>
            <a:r>
              <a:rPr lang="en-US" b="1" dirty="0"/>
              <a:t>to bestow on them a crown of beauty</a:t>
            </a:r>
            <a:br>
              <a:rPr lang="en-US" b="1" dirty="0"/>
            </a:br>
            <a:r>
              <a:rPr lang="en-US" dirty="0"/>
              <a:t>    instead of ashes,</a:t>
            </a:r>
            <a:br>
              <a:rPr lang="en-US" dirty="0"/>
            </a:br>
            <a:r>
              <a:rPr lang="en-US" b="1" dirty="0"/>
              <a:t>the oil of joy</a:t>
            </a:r>
            <a:br>
              <a:rPr lang="en-US" b="1" dirty="0"/>
            </a:br>
            <a:r>
              <a:rPr lang="en-US" dirty="0"/>
              <a:t>    instead of mourning,</a:t>
            </a:r>
            <a:br>
              <a:rPr lang="en-US" dirty="0"/>
            </a:br>
            <a:r>
              <a:rPr lang="en-US" dirty="0"/>
              <a:t>and a </a:t>
            </a:r>
            <a:r>
              <a:rPr lang="en-US" b="1" dirty="0"/>
              <a:t>garment of praise</a:t>
            </a:r>
            <a:br>
              <a:rPr lang="en-US" b="1" dirty="0"/>
            </a:br>
            <a:r>
              <a:rPr lang="en-US" dirty="0"/>
              <a:t>    instead of a spirit of despair.</a:t>
            </a:r>
            <a:br>
              <a:rPr lang="en-US" dirty="0"/>
            </a:br>
            <a:r>
              <a:rPr lang="en-US" dirty="0"/>
              <a:t>They will be called oaks of righteousness,</a:t>
            </a:r>
            <a:br>
              <a:rPr lang="en-US" dirty="0"/>
            </a:br>
            <a:r>
              <a:rPr lang="en-US" dirty="0"/>
              <a:t>    a planting of the Lord</a:t>
            </a:r>
            <a:br>
              <a:rPr lang="en-US" dirty="0"/>
            </a:br>
            <a:r>
              <a:rPr lang="en-US" dirty="0"/>
              <a:t>    for the display of his splendor.</a:t>
            </a:r>
          </a:p>
        </p:txBody>
      </p:sp>
    </p:spTree>
    <p:extLst>
      <p:ext uri="{BB962C8B-B14F-4D97-AF65-F5344CB8AC3E}">
        <p14:creationId xmlns:p14="http://schemas.microsoft.com/office/powerpoint/2010/main" val="3301200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99E76A-27E8-8940-8C8C-B06C98A6F714}"/>
              </a:ext>
            </a:extLst>
          </p:cNvPr>
          <p:cNvSpPr txBox="1"/>
          <p:nvPr/>
        </p:nvSpPr>
        <p:spPr>
          <a:xfrm>
            <a:off x="3468758" y="397565"/>
            <a:ext cx="580445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solidFill>
                  <a:srgbClr val="0070C0"/>
                </a:solidFill>
              </a:rPr>
              <a:t>1 Chronicles 4:9-10 (KJV)</a:t>
            </a:r>
            <a:endParaRPr lang="en-US" sz="2400" dirty="0">
              <a:solidFill>
                <a:srgbClr val="0070C0"/>
              </a:solidFill>
            </a:endParaRP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And Jabez was more </a:t>
            </a:r>
            <a:r>
              <a:rPr lang="en-US" sz="2400" dirty="0" err="1"/>
              <a:t>honourable</a:t>
            </a:r>
            <a:r>
              <a:rPr lang="en-US" sz="2400" dirty="0"/>
              <a:t> than his brethren: and his mother called his name Jabez, saying, </a:t>
            </a:r>
            <a:r>
              <a:rPr lang="en-US" sz="2400" u="sng" dirty="0"/>
              <a:t>Because I bare him with sorrow.</a:t>
            </a:r>
            <a:endParaRPr lang="en-US" sz="2400" dirty="0"/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And Jabez called on the God of Israel, saying, </a:t>
            </a:r>
            <a:r>
              <a:rPr lang="en-US" sz="2400" u="sng" dirty="0"/>
              <a:t>Oh that thou </a:t>
            </a:r>
            <a:r>
              <a:rPr lang="en-US" sz="2400" u="sng" dirty="0" err="1"/>
              <a:t>wouldest</a:t>
            </a:r>
            <a:r>
              <a:rPr lang="en-US" sz="2400" u="sng" dirty="0"/>
              <a:t> </a:t>
            </a:r>
            <a:r>
              <a:rPr lang="en-US" sz="2400" b="1" u="sng" dirty="0"/>
              <a:t>bless me indeed</a:t>
            </a:r>
            <a:r>
              <a:rPr lang="en-US" sz="2400" u="sng" dirty="0"/>
              <a:t>, and enlarge my coast, and that thine hand might be with me, and that thou </a:t>
            </a:r>
            <a:r>
              <a:rPr lang="en-US" sz="2400" u="sng" dirty="0" err="1"/>
              <a:t>wouldest</a:t>
            </a:r>
            <a:r>
              <a:rPr lang="en-US" sz="2400" u="sng" dirty="0"/>
              <a:t> keep me from evil, that it may not grieve me! And God granted him that which he requested.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23044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D4B531-05AE-E44B-80AF-76901733F08B}"/>
              </a:ext>
            </a:extLst>
          </p:cNvPr>
          <p:cNvSpPr txBox="1"/>
          <p:nvPr/>
        </p:nvSpPr>
        <p:spPr>
          <a:xfrm>
            <a:off x="3399182" y="834887"/>
            <a:ext cx="513853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solidFill>
                  <a:srgbClr val="0070C0"/>
                </a:solidFill>
              </a:rPr>
              <a:t>Luke 1:28 (KJV)</a:t>
            </a:r>
            <a:endParaRPr lang="en-US" sz="2400" dirty="0">
              <a:solidFill>
                <a:srgbClr val="0070C0"/>
              </a:solidFill>
            </a:endParaRPr>
          </a:p>
          <a:p>
            <a:endParaRPr lang="en-US" sz="2400" dirty="0"/>
          </a:p>
          <a:p>
            <a:r>
              <a:rPr lang="en-US" sz="2400" dirty="0"/>
              <a:t>And the angel came in unto her, and said, Hail, thou that art </a:t>
            </a:r>
            <a:r>
              <a:rPr lang="en-US" sz="2400" b="1" dirty="0"/>
              <a:t>highly </a:t>
            </a:r>
            <a:r>
              <a:rPr lang="en-US" sz="2400" b="1" dirty="0" err="1"/>
              <a:t>favoured</a:t>
            </a:r>
            <a:r>
              <a:rPr lang="en-US" sz="2400" dirty="0"/>
              <a:t>, the Lord is with thee: </a:t>
            </a:r>
            <a:r>
              <a:rPr lang="en-US" sz="2400" b="1" dirty="0"/>
              <a:t>blessed art thou among women.</a:t>
            </a:r>
            <a:endParaRPr lang="en-US" sz="2400" dirty="0"/>
          </a:p>
          <a:p>
            <a:r>
              <a:rPr lang="en-US" sz="2400" dirty="0"/>
              <a:t> </a:t>
            </a:r>
          </a:p>
          <a:p>
            <a:pPr algn="ctr"/>
            <a:r>
              <a:rPr lang="en-US" sz="2400" b="1" u="sng" dirty="0">
                <a:solidFill>
                  <a:srgbClr val="0070C0"/>
                </a:solidFill>
              </a:rPr>
              <a:t>Luke 1:30 (KJV)</a:t>
            </a:r>
            <a:endParaRPr lang="en-US" sz="2400" dirty="0">
              <a:solidFill>
                <a:srgbClr val="0070C0"/>
              </a:solidFill>
            </a:endParaRPr>
          </a:p>
          <a:p>
            <a:endParaRPr lang="en-US" sz="2400" dirty="0"/>
          </a:p>
          <a:p>
            <a:r>
              <a:rPr lang="en-US" sz="2400" dirty="0"/>
              <a:t>And the angel said unto her, </a:t>
            </a:r>
            <a:r>
              <a:rPr lang="en-US" sz="2400" b="1" dirty="0"/>
              <a:t>Fear not</a:t>
            </a:r>
            <a:r>
              <a:rPr lang="en-US" sz="2400" dirty="0"/>
              <a:t>, Mary: for thou hast found </a:t>
            </a:r>
            <a:r>
              <a:rPr lang="en-US" sz="2400" b="1" dirty="0" err="1"/>
              <a:t>favour</a:t>
            </a:r>
            <a:r>
              <a:rPr lang="en-US" sz="2400" b="1" dirty="0"/>
              <a:t> with God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088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1CE565-ECEC-8348-90D8-84DF2AB7331C}"/>
              </a:ext>
            </a:extLst>
          </p:cNvPr>
          <p:cNvSpPr txBox="1"/>
          <p:nvPr/>
        </p:nvSpPr>
        <p:spPr>
          <a:xfrm>
            <a:off x="1842634" y="2454677"/>
            <a:ext cx="831830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u="sng" dirty="0">
                <a:solidFill>
                  <a:srgbClr val="0070C0"/>
                </a:solidFill>
              </a:rPr>
              <a:t>Genesis 6:8 NIV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</a:p>
          <a:p>
            <a:r>
              <a:rPr lang="en-US" sz="2800" dirty="0"/>
              <a:t>“But Noah found </a:t>
            </a:r>
            <a:r>
              <a:rPr lang="en-US" sz="2800" b="1" u="sng" dirty="0"/>
              <a:t>favor</a:t>
            </a:r>
            <a:r>
              <a:rPr lang="en-US" sz="2800" dirty="0"/>
              <a:t> in the eyes of the Lord.”</a:t>
            </a:r>
          </a:p>
          <a:p>
            <a:r>
              <a:rPr lang="en-US" sz="2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99300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7FC8AF-336C-7841-8CAE-66593FCE9BA5}"/>
              </a:ext>
            </a:extLst>
          </p:cNvPr>
          <p:cNvSpPr txBox="1"/>
          <p:nvPr/>
        </p:nvSpPr>
        <p:spPr>
          <a:xfrm>
            <a:off x="3204075" y="1918252"/>
            <a:ext cx="555312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u="sng" dirty="0">
                <a:solidFill>
                  <a:srgbClr val="0070C0"/>
                </a:solidFill>
              </a:rPr>
              <a:t>Psalm 84:11 (NKJV)</a:t>
            </a:r>
            <a:endParaRPr lang="en-US" sz="2400" dirty="0">
              <a:solidFill>
                <a:srgbClr val="0070C0"/>
              </a:solidFill>
            </a:endParaRPr>
          </a:p>
          <a:p>
            <a:endParaRPr lang="en-US" sz="2400" dirty="0"/>
          </a:p>
          <a:p>
            <a:r>
              <a:rPr lang="en-US" sz="2400" dirty="0"/>
              <a:t>For the Lord God is a sun and shield;</a:t>
            </a:r>
            <a:br>
              <a:rPr lang="en-US" sz="2400" dirty="0"/>
            </a:br>
            <a:r>
              <a:rPr lang="en-US" sz="2400" dirty="0"/>
              <a:t>The Lord will give grace and glory;</a:t>
            </a:r>
            <a:br>
              <a:rPr lang="en-US" sz="2400" dirty="0"/>
            </a:br>
            <a:r>
              <a:rPr lang="en-US" sz="2400" b="1" u="sng" dirty="0"/>
              <a:t>No good thing will He withhold</a:t>
            </a:r>
            <a:br>
              <a:rPr lang="en-US" sz="2400" u="sng" dirty="0"/>
            </a:br>
            <a:r>
              <a:rPr lang="en-US" sz="2400" u="sng" dirty="0"/>
              <a:t>From those who walk uprightly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2583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F46857-C968-C941-AF21-D7F2D4CF72C7}"/>
              </a:ext>
            </a:extLst>
          </p:cNvPr>
          <p:cNvSpPr txBox="1"/>
          <p:nvPr/>
        </p:nvSpPr>
        <p:spPr>
          <a:xfrm>
            <a:off x="3903199" y="477078"/>
            <a:ext cx="411768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</a:rPr>
              <a:t>Proverbs 10:22 (KJV)</a:t>
            </a:r>
            <a:endParaRPr lang="en-US" sz="2800" dirty="0">
              <a:solidFill>
                <a:srgbClr val="0070C0"/>
              </a:solidFill>
            </a:endParaRPr>
          </a:p>
          <a:p>
            <a:endParaRPr lang="en-US" sz="2800" dirty="0"/>
          </a:p>
          <a:p>
            <a:r>
              <a:rPr lang="en-US" sz="2800" dirty="0"/>
              <a:t>The </a:t>
            </a:r>
            <a:r>
              <a:rPr lang="en-US" sz="2800" b="1" dirty="0"/>
              <a:t>blessing of the Lord</a:t>
            </a:r>
            <a:r>
              <a:rPr lang="en-US" sz="2800" dirty="0"/>
              <a:t>, it </a:t>
            </a:r>
            <a:r>
              <a:rPr lang="en-US" sz="2800" u="sng" dirty="0" err="1"/>
              <a:t>maketh</a:t>
            </a:r>
            <a:r>
              <a:rPr lang="en-US" sz="2800" u="sng" dirty="0"/>
              <a:t> rich</a:t>
            </a:r>
            <a:r>
              <a:rPr lang="en-US" sz="2800" dirty="0"/>
              <a:t>, and </a:t>
            </a:r>
            <a:r>
              <a:rPr lang="en-US" sz="2800" i="1" dirty="0"/>
              <a:t>he </a:t>
            </a:r>
            <a:r>
              <a:rPr lang="en-US" sz="2800" i="1" dirty="0" err="1"/>
              <a:t>addeth</a:t>
            </a:r>
            <a:r>
              <a:rPr lang="en-US" sz="2800" i="1" dirty="0"/>
              <a:t> no sorrow with it</a:t>
            </a:r>
            <a:r>
              <a:rPr lang="en-US" sz="2800" dirty="0"/>
              <a:t>.</a:t>
            </a:r>
          </a:p>
          <a:p>
            <a:r>
              <a:rPr lang="en-US" sz="2800" dirty="0"/>
              <a:t> </a:t>
            </a:r>
          </a:p>
          <a:p>
            <a:r>
              <a:rPr lang="en-US" sz="2800" b="1" u="sng" dirty="0">
                <a:solidFill>
                  <a:srgbClr val="0070C0"/>
                </a:solidFill>
              </a:rPr>
              <a:t>Proverbs 10:22 (NIV)</a:t>
            </a:r>
            <a:endParaRPr lang="en-US" sz="2800" dirty="0">
              <a:solidFill>
                <a:srgbClr val="0070C0"/>
              </a:solidFill>
            </a:endParaRPr>
          </a:p>
          <a:p>
            <a:endParaRPr lang="en-US" sz="2800" dirty="0"/>
          </a:p>
          <a:p>
            <a:r>
              <a:rPr lang="en-US" sz="2800" dirty="0"/>
              <a:t>The </a:t>
            </a:r>
            <a:r>
              <a:rPr lang="en-US" sz="2800" b="1" dirty="0"/>
              <a:t>blessing of the Lord</a:t>
            </a:r>
            <a:r>
              <a:rPr lang="en-US" sz="2800" dirty="0"/>
              <a:t> </a:t>
            </a:r>
            <a:r>
              <a:rPr lang="en-US" sz="2800" u="sng" dirty="0"/>
              <a:t>brings wealth</a:t>
            </a:r>
            <a:r>
              <a:rPr lang="en-US" sz="2800" dirty="0"/>
              <a:t>,</a:t>
            </a:r>
            <a:br>
              <a:rPr lang="en-US" sz="2800" dirty="0"/>
            </a:br>
            <a:r>
              <a:rPr lang="en-US" sz="2800" dirty="0"/>
              <a:t>    </a:t>
            </a:r>
            <a:r>
              <a:rPr lang="en-US" sz="2800" i="1" dirty="0"/>
              <a:t>without painful toil for it.</a:t>
            </a:r>
          </a:p>
        </p:txBody>
      </p:sp>
    </p:spTree>
    <p:extLst>
      <p:ext uri="{BB962C8B-B14F-4D97-AF65-F5344CB8AC3E}">
        <p14:creationId xmlns:p14="http://schemas.microsoft.com/office/powerpoint/2010/main" val="2589918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D6D6B4-4D41-5448-BEB2-F0D2697502A7}"/>
              </a:ext>
            </a:extLst>
          </p:cNvPr>
          <p:cNvSpPr txBox="1"/>
          <p:nvPr/>
        </p:nvSpPr>
        <p:spPr>
          <a:xfrm>
            <a:off x="1086679" y="335845"/>
            <a:ext cx="1001864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rgbClr val="0070C0"/>
                </a:solidFill>
              </a:rPr>
              <a:t>Esther 2:2-17  (NKJV)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/>
              <a:t>– </a:t>
            </a:r>
            <a:r>
              <a:rPr lang="en-US" i="1" dirty="0"/>
              <a:t>selected verses</a:t>
            </a:r>
            <a:r>
              <a:rPr lang="en-US" dirty="0"/>
              <a:t> 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2 “Let beautiful young virgins be sought for the king; … 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3And let </a:t>
            </a:r>
            <a:r>
              <a:rPr lang="en-US" u="sng" dirty="0"/>
              <a:t>beauty preparations</a:t>
            </a:r>
            <a:r>
              <a:rPr lang="en-US" dirty="0"/>
              <a:t> be given them…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8 … Esther also was taken to the king’s palace,… </a:t>
            </a:r>
          </a:p>
          <a:p>
            <a:r>
              <a:rPr lang="en-US" dirty="0"/>
              <a:t>9 Now the young woman pleased him, and she obtained his FAVOR; </a:t>
            </a:r>
            <a:r>
              <a:rPr lang="en-US" u="sng" dirty="0"/>
              <a:t>so he readily gave BEAUTY PREPARATIONS to her, besides her ALLOWANCE (and with SPECIAL FOOD)</a:t>
            </a:r>
            <a:r>
              <a:rPr lang="en-US" dirty="0"/>
              <a:t>.  Then seven choice maidservants were provided for her from the king’s palace, and </a:t>
            </a:r>
            <a:r>
              <a:rPr lang="en-US" u="sng" dirty="0"/>
              <a:t>he moved her</a:t>
            </a:r>
            <a:r>
              <a:rPr lang="en-US" dirty="0"/>
              <a:t> and her maidservants </a:t>
            </a:r>
            <a:r>
              <a:rPr lang="en-US" u="sng" dirty="0"/>
              <a:t>to the BEST PLACE IN THE HOUSE</a:t>
            </a:r>
            <a:r>
              <a:rPr lang="en-US" dirty="0"/>
              <a:t> of the women.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12 … after she had completed twelve months’ preparation: six months with oil of myrrh, and six months with perfumes and preparations for beautifying women…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15 Now when the turn came for Esther… to go in to the king, </a:t>
            </a:r>
            <a:r>
              <a:rPr lang="en-US" b="1" dirty="0"/>
              <a:t>Esther obtained FAVOR in the sight of all who saw her…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17 The king loved Esther more than all the other women, and </a:t>
            </a:r>
            <a:r>
              <a:rPr lang="en-US" b="1" dirty="0"/>
              <a:t>she obtained GRACE and FAVOR</a:t>
            </a:r>
            <a:r>
              <a:rPr lang="en-US" dirty="0"/>
              <a:t> in his sight more than all the virgins; </a:t>
            </a:r>
            <a:r>
              <a:rPr lang="en-US" u="sng" dirty="0"/>
              <a:t>so he set the ROYAL CROWN upon her head and made her queen… </a:t>
            </a: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14508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0ED47-59E4-6148-A0D6-36BB01F5C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576" y="2243396"/>
            <a:ext cx="9070848" cy="2587752"/>
          </a:xfrm>
        </p:spPr>
        <p:txBody>
          <a:bodyPr/>
          <a:lstStyle/>
          <a:p>
            <a:r>
              <a:rPr lang="en-US" dirty="0"/>
              <a:t>YOU ARE </a:t>
            </a:r>
            <a:br>
              <a:rPr lang="en-US" dirty="0"/>
            </a:br>
            <a:r>
              <a:rPr lang="en-US" dirty="0"/>
              <a:t>BLESSED &amp; HIGHLY FAVORED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2248A-010C-F14A-8099-C4DE207F4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0576" y="4979504"/>
            <a:ext cx="9070848" cy="457200"/>
          </a:xfrm>
        </p:spPr>
        <p:txBody>
          <a:bodyPr/>
          <a:lstStyle/>
          <a:p>
            <a:r>
              <a:rPr lang="en-US" dirty="0"/>
              <a:t>FOR SUCH A TIME AS THIS!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FC07D7-D638-954B-9B21-1E45E5FA3D44}"/>
              </a:ext>
            </a:extLst>
          </p:cNvPr>
          <p:cNvSpPr txBox="1"/>
          <p:nvPr/>
        </p:nvSpPr>
        <p:spPr>
          <a:xfrm>
            <a:off x="5471470" y="1421296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Daughter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7CA5A8-66E2-0643-763A-98F37504DCA6}"/>
              </a:ext>
            </a:extLst>
          </p:cNvPr>
          <p:cNvSpPr txBox="1"/>
          <p:nvPr/>
        </p:nvSpPr>
        <p:spPr>
          <a:xfrm>
            <a:off x="7767376" y="5826220"/>
            <a:ext cx="4424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</a:rPr>
              <a:t>By: Deborah Ross</a:t>
            </a:r>
          </a:p>
        </p:txBody>
      </p:sp>
    </p:spTree>
    <p:extLst>
      <p:ext uri="{BB962C8B-B14F-4D97-AF65-F5344CB8AC3E}">
        <p14:creationId xmlns:p14="http://schemas.microsoft.com/office/powerpoint/2010/main" val="27340675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32</TotalTime>
  <Words>664</Words>
  <Application>Microsoft Macintosh PowerPoint</Application>
  <PresentationFormat>Widescreen</PresentationFormat>
  <Paragraphs>52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Century Gothic</vt:lpstr>
      <vt:lpstr>Garamond</vt:lpstr>
      <vt:lpstr>Savon</vt:lpstr>
      <vt:lpstr>BLESSED &amp; HIGHLY FAVORED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 ARE  BLESSED &amp; HIGHLY FAVORED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BLESSED &amp; HIGHLY FAVORED</dc:title>
  <dc:creator>Deborah Ross</dc:creator>
  <cp:lastModifiedBy>Deborah Ross</cp:lastModifiedBy>
  <cp:revision>4</cp:revision>
  <dcterms:created xsi:type="dcterms:W3CDTF">2019-03-26T12:02:34Z</dcterms:created>
  <dcterms:modified xsi:type="dcterms:W3CDTF">2026-08-18T20:28:10Z</dcterms:modified>
</cp:coreProperties>
</file>