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92B44-315A-40AE-B93C-EFE8458B4AE7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5AEAF-638A-46C0-AB76-121629157A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95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 this while I open in prayer.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AEAF-638A-46C0-AB76-121629157A1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23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 these when read.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AEAF-638A-46C0-AB76-121629157A1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495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 this when the question is asked…Where do Generational Curses come from?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AEAF-638A-46C0-AB76-121629157A1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26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 when</a:t>
            </a:r>
            <a:r>
              <a:rPr lang="en-US" baseline="0" dirty="0" smtClean="0"/>
              <a:t> I ask the question… </a:t>
            </a:r>
            <a:r>
              <a:rPr lang="en-US" dirty="0" smtClean="0"/>
              <a:t>What is a Strong Hold?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AEAF-638A-46C0-AB76-121629157A1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93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 this as I explain the 10 steps…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AEAF-638A-46C0-AB76-121629157A1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876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AEAF-638A-46C0-AB76-121629157A1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65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1D8CA9A-DF1E-42E0-83F6-A7B0ADB8EDB1}" type="datetimeFigureOut">
              <a:rPr lang="en-US" smtClean="0"/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EBCF043-45A1-4CA3-84F5-F13B71788CB9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143000"/>
            <a:ext cx="6400800" cy="2011680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chemeClr val="accent1">
                    <a:lumMod val="50000"/>
                  </a:schemeClr>
                </a:solidFill>
              </a:rPr>
              <a:t>REAL VICTORY!</a:t>
            </a:r>
            <a:endParaRPr lang="en-US" sz="6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5146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</a:rPr>
              <a:t>Breaking Generational Curses &amp; Pulling Down Strongholds </a:t>
            </a:r>
          </a:p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by Deborah Ross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3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Galatians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3:13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</a:rPr>
              <a:t>"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Christ hath redeemed us from the curse of the law, being made a curse for us: for it is written, Cursed is every one that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hangeth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 on a tree.”</a:t>
            </a:r>
          </a:p>
        </p:txBody>
      </p:sp>
    </p:spTree>
    <p:extLst>
      <p:ext uri="{BB962C8B-B14F-4D97-AF65-F5344CB8AC3E}">
        <p14:creationId xmlns:p14="http://schemas.microsoft.com/office/powerpoint/2010/main" val="7361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2457133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>
                <a:solidFill>
                  <a:schemeClr val="accent2">
                    <a:lumMod val="75000"/>
                  </a:schemeClr>
                </a:solidFill>
              </a:rPr>
              <a:t>Perpetual 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sin (iniquity) in a family tree...</a:t>
            </a:r>
            <a:b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700" b="1" dirty="0" smtClean="0">
                <a:solidFill>
                  <a:schemeClr val="accent2">
                    <a:lumMod val="75000"/>
                  </a:schemeClr>
                </a:solidFill>
              </a:rPr>
              <a:t>Or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, the </a:t>
            </a:r>
            <a:r>
              <a:rPr lang="en-US" sz="2700" b="1" i="1" dirty="0">
                <a:solidFill>
                  <a:schemeClr val="accent2">
                    <a:lumMod val="75000"/>
                  </a:schemeClr>
                </a:solidFill>
                <a:latin typeface="Franklin Gothic Medium" pitchFamily="34" charset="0"/>
              </a:rPr>
              <a:t>results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 of perpetual sin that is passed from one generation to another… </a:t>
            </a:r>
            <a:b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sz="27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914400"/>
            <a:ext cx="6248400" cy="2286000"/>
          </a:xfrm>
        </p:spPr>
        <p:txBody>
          <a:bodyPr>
            <a:noAutofit/>
          </a:bodyPr>
          <a:lstStyle/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b="1" dirty="0" smtClean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endParaRPr lang="en-US" sz="3200" b="1" dirty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endParaRPr lang="en-US" sz="3200" b="1" dirty="0" smtClean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endParaRPr lang="en-US" sz="3200" b="1" dirty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endParaRPr lang="en-US" sz="3200" b="1" dirty="0" smtClean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endParaRPr lang="en-US" sz="3200" b="1" dirty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What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is a </a:t>
            </a:r>
            <a:endParaRPr lang="en-US" sz="3200" b="1" dirty="0" smtClean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  <a:p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GENERATIONAL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CURSE?</a:t>
            </a:r>
            <a:b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</a:br>
            <a:endParaRPr lang="en-US" sz="3200" b="1" dirty="0">
              <a:solidFill>
                <a:schemeClr val="accent3">
                  <a:lumMod val="75000"/>
                </a:schemeClr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55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chemeClr val="accent6">
                    <a:lumMod val="50000"/>
                  </a:schemeClr>
                </a:solidFill>
                <a:latin typeface="Franklin Gothic Medium" pitchFamily="34" charset="0"/>
              </a:rPr>
              <a:t>EZEKIEL 18:30-32</a:t>
            </a:r>
            <a:endParaRPr lang="en-US" sz="5400" b="1" i="1" dirty="0">
              <a:solidFill>
                <a:schemeClr val="accent6">
                  <a:lumMod val="50000"/>
                </a:schemeClr>
              </a:solidFill>
              <a:latin typeface="Franklin Gothic Medium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Franklin Gothic Medium" pitchFamily="34" charset="0"/>
              </a:rPr>
              <a:t>EZEKIEL 18:14-20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56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lgerian" pitchFamily="82" charset="0"/>
              </a:rPr>
              <a:t>Exodus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 </a:t>
            </a:r>
            <a:r>
              <a:rPr lang="en-US" sz="5300" b="1" dirty="0">
                <a:solidFill>
                  <a:srgbClr val="C00000"/>
                </a:solidFill>
                <a:latin typeface="Algerian" pitchFamily="82" charset="0"/>
              </a:rPr>
              <a:t>20:5-6</a:t>
            </a:r>
            <a:r>
              <a:rPr lang="en-US" b="1" dirty="0">
                <a:solidFill>
                  <a:srgbClr val="C00000"/>
                </a:solidFill>
                <a:latin typeface="Algerian" pitchFamily="8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sz="2400" b="1" dirty="0" smtClean="0">
                <a:latin typeface="Narkisim" pitchFamily="34" charset="-79"/>
                <a:cs typeface="Narkisim" pitchFamily="34" charset="-79"/>
              </a:rPr>
              <a:t>"... </a:t>
            </a:r>
            <a:r>
              <a:rPr lang="en-US" sz="2400" b="1" dirty="0">
                <a:latin typeface="Narkisim" pitchFamily="34" charset="-79"/>
                <a:cs typeface="Narkisim" pitchFamily="34" charset="-79"/>
              </a:rPr>
              <a:t>for I the LORD thy God am a jealous God, visiting the iniquity of the fathers upon the children unto the third and fourth generation of them that hate me; And </a:t>
            </a:r>
            <a:r>
              <a:rPr lang="en-US" sz="2400" b="1" dirty="0">
                <a:latin typeface="Narkisim" pitchFamily="34" charset="-79"/>
                <a:cs typeface="Narkisim" pitchFamily="34" charset="-79"/>
              </a:rPr>
              <a:t>shewing</a:t>
            </a:r>
            <a:r>
              <a:rPr lang="en-US" sz="2400" b="1" dirty="0">
                <a:latin typeface="Narkisim" pitchFamily="34" charset="-79"/>
                <a:cs typeface="Narkisim" pitchFamily="34" charset="-79"/>
              </a:rPr>
              <a:t> mercy unto thousands of them that love me, and keep my commandments."</a:t>
            </a:r>
          </a:p>
        </p:txBody>
      </p:sp>
    </p:spTree>
    <p:extLst>
      <p:ext uri="{BB962C8B-B14F-4D97-AF65-F5344CB8AC3E}">
        <p14:creationId xmlns:p14="http://schemas.microsoft.com/office/powerpoint/2010/main" val="34888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Where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CAN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Generational Curses come from?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Words spoken over you 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  <a:latin typeface="Franklin Gothic Medium" pitchFamily="34" charset="0"/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Spiritual DNA passed down your blood line 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  <a:latin typeface="Franklin Gothic Medium" pitchFamily="34" charset="0"/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Physical DNA passed down your blood line 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  <a:latin typeface="Franklin Gothic Medium" pitchFamily="34" charset="0"/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Cults / False Gods / Witchcraft 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  <a:latin typeface="Franklin Gothic Medium" pitchFamily="34" charset="0"/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Choosing a lifestyle of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SIN</a:t>
            </a: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Franklin Gothic Medium" pitchFamily="34" charset="0"/>
              </a:rPr>
              <a:t>Ungodly Oaths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14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Franklin Gothic Medium" pitchFamily="34" charset="0"/>
              </a:rPr>
              <a:t>What is a Strong Hold?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Franklin Gothic Medium" pitchFamily="34" charset="0"/>
              </a:rPr>
              <a:t>Wrong Thoughts</a:t>
            </a:r>
          </a:p>
          <a:p>
            <a:r>
              <a:rPr lang="en-US" sz="2400" b="1" dirty="0">
                <a:solidFill>
                  <a:srgbClr val="C00000"/>
                </a:solidFill>
                <a:latin typeface="Franklin Gothic Medium" pitchFamily="34" charset="0"/>
              </a:rPr>
              <a:t>Wrong Attitudes </a:t>
            </a:r>
          </a:p>
          <a:p>
            <a:r>
              <a:rPr lang="en-US" sz="2400" b="1" dirty="0">
                <a:solidFill>
                  <a:srgbClr val="C00000"/>
                </a:solidFill>
                <a:latin typeface="Franklin Gothic Medium" pitchFamily="34" charset="0"/>
              </a:rPr>
              <a:t>Wrong Perceptions </a:t>
            </a:r>
          </a:p>
          <a:p>
            <a:r>
              <a:rPr lang="en-US" sz="2400" b="1" dirty="0">
                <a:solidFill>
                  <a:srgbClr val="C00000"/>
                </a:solidFill>
                <a:latin typeface="Franklin Gothic Medium" pitchFamily="34" charset="0"/>
              </a:rPr>
              <a:t>... that justify SIN or some GENERATIONAL CURSE in your family tree.</a:t>
            </a:r>
          </a:p>
        </p:txBody>
      </p:sp>
    </p:spTree>
    <p:extLst>
      <p:ext uri="{BB962C8B-B14F-4D97-AF65-F5344CB8AC3E}">
        <p14:creationId xmlns:p14="http://schemas.microsoft.com/office/powerpoint/2010/main" val="62265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400800" cy="1600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Miriam" pitchFamily="34" charset="-79"/>
                <a:cs typeface="Miriam" pitchFamily="34" charset="-79"/>
              </a:rPr>
              <a:t>10 </a:t>
            </a:r>
            <a:r>
              <a:rPr lang="en-US" b="1" dirty="0" smtClean="0">
                <a:solidFill>
                  <a:srgbClr val="C00000"/>
                </a:solidFill>
                <a:latin typeface="Miriam" pitchFamily="34" charset="-79"/>
                <a:cs typeface="Miriam" pitchFamily="34" charset="-79"/>
              </a:rPr>
              <a:t>steps to victory!</a:t>
            </a:r>
            <a:endParaRPr lang="en-US" b="1" dirty="0">
              <a:solidFill>
                <a:srgbClr val="C00000"/>
              </a:solidFill>
              <a:latin typeface="Miriam" pitchFamily="34" charset="-79"/>
              <a:cs typeface="Miriam" pitchFamily="34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>
              <a:buNone/>
            </a:pP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MUST BE BORN AGAIN * TRANSFORM YOUR MIND  * Uncover your OWN INIQUITIES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and REPENT  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* REALITY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CHECK ... Know the Truth  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* GET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AWAY... SEPARATE YOURSELF  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* WEAR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THE DEVIL OUT!  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* WALK IN LOVE *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PASS THE </a:t>
            </a:r>
            <a:r>
              <a:rPr lang="en-US" sz="2200" b="1" dirty="0" smtClean="0">
                <a:solidFill>
                  <a:schemeClr val="accent4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TEST &amp; APPLY THE BLOOD * CAST DEMONS OUT (Pray for deliverance)</a:t>
            </a:r>
            <a:endParaRPr lang="en-US" sz="2200" b="1" dirty="0">
              <a:solidFill>
                <a:schemeClr val="accent4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33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66800"/>
            <a:ext cx="64008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C00000"/>
                </a:solidFill>
                <a:latin typeface="Algerian" pitchFamily="82" charset="0"/>
              </a:rPr>
              <a:t>Revelation 12:11 </a:t>
            </a:r>
            <a:endParaRPr lang="en-US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"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And they overcame him by the blood of the Lamb, and by the word of their testimony; and they loved not their lives unto the death."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327</Words>
  <Application>Microsoft Office PowerPoint</Application>
  <PresentationFormat>On-screen Show (4:3)</PresentationFormat>
  <Paragraphs>50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Couture</vt:lpstr>
      <vt:lpstr>REAL VICTORY!</vt:lpstr>
      <vt:lpstr>Galatians 3:13</vt:lpstr>
      <vt:lpstr>Perpetual sin (iniquity) in a family tree... Or, the results of perpetual sin that is passed from one generation to another…  </vt:lpstr>
      <vt:lpstr>EZEKIEL 18:30-32</vt:lpstr>
      <vt:lpstr>Exodus 20:5-6 </vt:lpstr>
      <vt:lpstr>Where CAN Generational Curses come from?</vt:lpstr>
      <vt:lpstr>What is a Strong Hold? </vt:lpstr>
      <vt:lpstr>10 steps to victory!</vt:lpstr>
      <vt:lpstr>         Revelation 12:11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VICTORY!</dc:title>
  <dc:creator>Deborahl</dc:creator>
  <cp:lastModifiedBy>Deborahl</cp:lastModifiedBy>
  <cp:revision>7</cp:revision>
  <dcterms:created xsi:type="dcterms:W3CDTF">2012-09-18T20:38:20Z</dcterms:created>
  <dcterms:modified xsi:type="dcterms:W3CDTF">2012-09-18T21:45:27Z</dcterms:modified>
</cp:coreProperties>
</file>