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2" r:id="rId4"/>
    <p:sldId id="269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78" r:id="rId20"/>
    <p:sldId id="280" r:id="rId21"/>
    <p:sldId id="277" r:id="rId22"/>
    <p:sldId id="256" r:id="rId23"/>
    <p:sldId id="282" r:id="rId24"/>
    <p:sldId id="283" r:id="rId25"/>
    <p:sldId id="261" r:id="rId26"/>
    <p:sldId id="287" r:id="rId27"/>
    <p:sldId id="284" r:id="rId28"/>
    <p:sldId id="285" r:id="rId29"/>
    <p:sldId id="286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14BB-AA59-6041-6B30-95AF8A6F5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77942-2E51-395A-F6EC-118E0D987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04ECD-CFE7-DC44-A520-249260F0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6701D-D649-21C8-0DD6-578D3BE0B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FF6D9-83CA-5C9F-EF6D-D0B2692EC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4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2F69-CE49-BE9B-835E-84F71547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D8B01-E37F-ED46-72C5-E26543E2B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16F04-A8EA-9922-6993-FBCDD12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4678A-174F-6720-78C8-20B7AA52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C0AB9-F4C4-3B26-ED3F-8F144506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3FAAB4-D87F-ED93-D658-AAB915687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252C5-DD7D-20C3-122F-FCCB2F1F0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B5782-7274-007B-905A-EA5EC3A41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F3243-F212-49B2-0D78-21F06F5C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975BB-6FC6-950F-085B-A76AC798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4A75-E707-D53F-5726-C5EB5C10A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A0BBC-113B-6D99-E93F-E88432890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48FCE-C100-6DF1-AE9F-83CFAC2C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83F27-293B-E7EC-7D8B-4688BA26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488A7-AF3A-CD1C-A559-AD836418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88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E82F-3E0C-4D49-C7FB-C47EFA48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ECBE-9DEF-1856-C86E-19801CDE6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C2544-A0E7-F779-D7B8-1C485428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4B1A-D21A-6A41-7B09-8389E8926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57FA3-C177-F072-B9F1-57453EC7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6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34D9-20B2-604D-A9D3-F2487382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E0ECA-CE00-D611-4DE4-3CF819D89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6C08D-9854-371F-5A88-952F32AC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BF995-897C-DC91-AD4F-8167B979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168A-D9E6-DA67-3903-4C568A03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6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7087-41E2-0A4B-3713-5DFFCE6A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0353E-52F0-7C23-8775-306C7DBA8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ABFCF-35FA-94A8-C70A-9AD17DB0E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89720-31E1-234E-3FFD-B59C2349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8E35A-8C8F-112F-6BC8-F212F7B8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7E1E2-6B70-A3F1-E466-15DBEBC5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AC3E-EA11-7B79-FCA0-71FAFC40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E8654-DE2D-9BAE-4B67-22009E1C0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E816D-D16A-1BB3-8108-F975D59FC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56804D-1D34-20DF-6DE8-EB4DF733D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E9E53-2287-4BB6-2740-B1EB95A5C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B502B-D6A0-3172-7138-77DD8EBD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DA5A3A-50F8-BB62-85F2-DFC00435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E5630-6DE0-D878-6872-076A45C8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CE16-B3B8-0B96-0365-3E597A14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D7A9C-1981-62A8-860E-F97C18B8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39835-59F8-6E29-F0B2-A29B13EE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39352-5871-6F80-D5A6-EFF655C7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429D36-E5CB-B0AC-3F27-92B604F4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85C1C-95CB-8737-BF7D-62514D29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E6662-244B-779C-553D-F7F6EBEB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41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6F5B-1463-1462-A75D-39DA2598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76C8B-D9B0-8294-1BBF-84C6942D7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7643A-3BAC-8C1B-3F59-B5B3534B1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F1F6B-2C42-872E-C00F-3E10C05E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40CAB-57B9-B4C8-13C3-DEBB5B0D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9B84-EEFB-30A2-E1FF-7B593B56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4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3A83-83DD-285F-2B5D-1824B16E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0EB22-B928-0012-83A0-95B266710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5B598-1A86-325E-1B5D-2B7D6EBF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F12A4-1F38-52AE-8144-920A6459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343D6-20FE-41DF-7BAE-A8DEFF5E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3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EFB0-1983-7FC8-2039-C1B6BF36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A4439-BB4A-2C2F-4870-D183307DE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0B012-0190-9494-9618-12B66F60F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5DB9B-9E0A-7691-0F2C-324ECA3A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5D8BE-5630-F02D-F007-60C33A06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D3283-12D5-A0A3-D91B-3044AAD9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2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C87D-F460-3A68-B485-2A4AEAAE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F9C9E-FEEF-C7F9-0359-286051B93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F7F10-2943-770F-F533-0F49AE4E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59121-EE50-BC32-6F63-8D95E0EE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B2054-7CB3-21DA-2CF0-F960EF77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6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BF267-719B-A894-CDE0-4BA003AD9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BF754-ACA9-3AAB-C375-5237447BE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3A4B2-61DA-8C5F-5C05-CB906B13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DB44F-7302-91C8-D4B7-4BCE80BA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3B42-0B82-BC5A-B374-4939505B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303D-5757-2CE0-99A3-94990F5B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7D700-711E-6E05-BA46-EDC272D86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8628-35BF-F098-B507-1D7CA208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FE3AC-39FB-6A62-87FA-AB6E1D2E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E6F2-45FE-5ABC-BAC1-91DCE42F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904F-23B8-8A2E-5D4C-82B47F4D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9331-87FB-9CF1-7C3E-9AB1CD574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443F0-F478-136D-2788-339BFA9E2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824D7-A0AA-FE0A-8878-7C3085C8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0163-F593-4BB0-5599-75FC98DD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18C68-2D41-178A-9846-BA321D95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88A8-4C0F-F2B5-95A2-921BE70D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E35BA-2D3B-5F14-2C27-FC5DF2C2C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32F81-73F6-3BB5-C0A2-ABA521665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DF3A2-39AE-E920-86F7-AB1B8C877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27CC3-ECF2-547A-B01C-E6CB8D183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1560A-B320-D4A7-F63C-7C5736F6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E7F12-360E-38BA-E1EE-F53D82FC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4F5CE-C494-8A77-DB47-F6B1AE6B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2AAA-B220-6846-5DCD-95FEF9FD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8926B-EAA4-927A-9469-477BF2A3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DD995-DAB1-C74E-EFCA-B54FFC0A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9B198-413D-5FB0-0E88-7B5698B8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5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E50FA-A2F1-33D7-4984-418544A1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4E971-A1D1-CE92-C193-A930DD5D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92053-7415-F734-B1C3-6971C099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2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B66C-F493-C6D4-923C-27CEF617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1003-B292-C316-7395-95606E762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DC290-807B-3A87-1A5F-D004BE902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60620-4F32-D11A-FCD2-18C22390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C3D8B-8949-2E67-03C1-75763253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281BC-AFF6-9B8D-9A85-EDCC785D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3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C6E7-F1F3-CAD1-73C9-D2852487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3BB9D-9FC3-63C2-FA17-35ECACA8A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40311-ACA1-C7DE-52CA-721867D4C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0B468-85D1-E2F4-7700-D23460E9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5A141-A649-306C-E679-44877D5A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87D99-5870-152A-3B6C-2995D477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21025-1326-DE0F-C9DF-2F8139F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9B249-0871-FBEB-70DB-720166469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9E208-9B05-7054-F2AF-DE64BA200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91905-8825-42F9-8387-F656D9DC2FE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05467-33DC-5D07-ADB5-8923FE6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3AB6B-F44E-CB55-248D-919AF1BFF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44CA-39ED-40D5-A0AC-E602253D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32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25E35-6A57-8053-B3DB-D3D945EE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8F3F8-8688-BF77-06DB-A73FDA76C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3C9A-E806-15BB-BEF4-340A220AF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F72AB-9CDC-4653-9170-D79540DAEF4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032F5-629D-A237-7416-967F5320C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E51F-25F4-121A-85F4-161D3F467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C8A2D-873A-4985-B318-F1A36D19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1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48C4D-5640-3F22-40F9-B67D49FD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96" y="1690688"/>
            <a:ext cx="4927807" cy="50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1"/>
    </mc:Choice>
    <mc:Fallback>
      <p:transition spd="slow" advTm="42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E1B26-D81A-CFC7-7A6E-A0CF5265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50" y="1690688"/>
            <a:ext cx="3471687" cy="5167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BF639-BED5-CC39-AB57-F76B36593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54" y="1690688"/>
            <a:ext cx="4187866" cy="52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4"/>
    </mc:Choice>
    <mc:Fallback>
      <p:transition spd="slow" advTm="389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95552-2C76-2F11-AFF9-F2FCBD51E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63" y="1609439"/>
            <a:ext cx="6797073" cy="5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"/>
    </mc:Choice>
    <mc:Fallback>
      <p:transition spd="slow" advTm="354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F727C-099C-A735-B6F8-F4D8FADC6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10" y="1690688"/>
            <a:ext cx="5160579" cy="51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4"/>
    </mc:Choice>
    <mc:Fallback>
      <p:transition spd="slow" advTm="349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3098E-209A-40FD-DB5E-E228F891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546290"/>
            <a:ext cx="3816227" cy="5329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CAE43-24D5-6890-AD24-E245BD6C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25" y="1546289"/>
            <a:ext cx="3573176" cy="53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6"/>
    </mc:Choice>
    <mc:Fallback>
      <p:transition spd="slow" advTm="38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E193D-9FD0-B58C-27F7-EEDDA29BE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84" y="1680779"/>
            <a:ext cx="7765831" cy="51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1"/>
    </mc:Choice>
    <mc:Fallback>
      <p:transition spd="slow" advTm="343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Life Here Is Hard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CDA9DE-0163-0D3F-BCFB-B7D958F91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41" y="1690688"/>
            <a:ext cx="917991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8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"/>
    </mc:Choice>
    <mc:Fallback>
      <p:transition spd="slow" advTm="39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Life Here Is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C2A15-AC84-43DD-3305-4F95D7AC4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04" y="1564562"/>
            <a:ext cx="4573983" cy="5293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0F575-FE46-092F-64EC-78FD12CD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7" y="1564563"/>
            <a:ext cx="3594473" cy="52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8"/>
    </mc:Choice>
    <mc:Fallback>
      <p:transition spd="slow" advTm="42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Life Here Is Hard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36DE4-17B6-7E2F-92BB-FC61B9C1D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9" y="1690688"/>
            <a:ext cx="3312713" cy="5185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19022-CAC5-604B-7B25-A421B415E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19" y="1690688"/>
            <a:ext cx="5184822" cy="51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"/>
    </mc:Choice>
    <mc:Fallback>
      <p:transition spd="slow" advTm="403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Life Here Is Hard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706FA0-3FB5-B353-0456-BD96EB08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65" y="1685925"/>
            <a:ext cx="6783049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6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"/>
    </mc:Choice>
    <mc:Fallback>
      <p:transition spd="slow" advTm="403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Life Here Is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BA9BA-87D7-2F4F-A61D-C62DA5C04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2" y="1560689"/>
            <a:ext cx="4057527" cy="528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644F2-53AC-F2C7-1F40-CDDBC2158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48" y="1560689"/>
            <a:ext cx="4312273" cy="52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5"/>
    </mc:Choice>
    <mc:Fallback>
      <p:transition spd="slow" advTm="50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76E99-2FDA-A004-BB57-4A723E9F8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4" y="1690688"/>
            <a:ext cx="3830977" cy="5318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8732D0-C9B6-F716-2D62-C512A5D4E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61" y="1690688"/>
            <a:ext cx="35855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"/>
    </mc:Choice>
    <mc:Fallback>
      <p:transition spd="slow" advTm="374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Life Here Is Hard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E0B7E-91B6-DB68-A95B-5363E495D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82" y="1690688"/>
            <a:ext cx="4063614" cy="5167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ED803-12C7-8128-C8DC-F767B15E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10" y="1655456"/>
            <a:ext cx="4189392" cy="51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0"/>
    </mc:Choice>
    <mc:Fallback>
      <p:transition spd="slow" advTm="43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F9B84-5B97-0A9C-EC19-8CC363EC1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85" y="179958"/>
            <a:ext cx="8159029" cy="6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6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67">
        <p:fade/>
      </p:transition>
    </mc:Choice>
    <mc:Fallback>
      <p:transition spd="med" advTm="4767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BD57-B7D8-DB64-3309-18DB7864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0263"/>
            <a:ext cx="10515600" cy="1781504"/>
          </a:xfrm>
        </p:spPr>
        <p:txBody>
          <a:bodyPr>
            <a:normAutofit/>
          </a:bodyPr>
          <a:lstStyle/>
          <a:p>
            <a:pPr algn="ctr"/>
            <a:r>
              <a:rPr lang="en-US" sz="12000" b="1" dirty="0"/>
              <a:t>Why We Exist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EE111-0BB6-1C60-0847-09508E2B22DE}"/>
              </a:ext>
            </a:extLst>
          </p:cNvPr>
          <p:cNvSpPr txBox="1"/>
          <p:nvPr/>
        </p:nvSpPr>
        <p:spPr>
          <a:xfrm>
            <a:off x="467710" y="2589018"/>
            <a:ext cx="112565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Ease Suffering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 Healing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Introduce People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life giving presence of God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0D406-F05A-8BAD-7E2F-EDABD4A93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96" y="2551565"/>
            <a:ext cx="2950404" cy="20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7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8"/>
    </mc:Choice>
    <mc:Fallback>
      <p:transition spd="slow" advTm="511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BD57-B7D8-DB64-3309-18DB7864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0263"/>
            <a:ext cx="10515600" cy="1781504"/>
          </a:xfrm>
        </p:spPr>
        <p:txBody>
          <a:bodyPr>
            <a:normAutofit/>
          </a:bodyPr>
          <a:lstStyle/>
          <a:p>
            <a:pPr algn="ctr"/>
            <a:r>
              <a:rPr lang="en-US" sz="12000" b="1" dirty="0"/>
              <a:t>What We 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EE111-0BB6-1C60-0847-09508E2B22DE}"/>
              </a:ext>
            </a:extLst>
          </p:cNvPr>
          <p:cNvSpPr txBox="1"/>
          <p:nvPr/>
        </p:nvSpPr>
        <p:spPr>
          <a:xfrm>
            <a:off x="467710" y="2589018"/>
            <a:ext cx="11256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Nurses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Midwives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 Techs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C4AFE-9D37-7621-F737-399D7E5281A9}"/>
              </a:ext>
            </a:extLst>
          </p:cNvPr>
          <p:cNvSpPr txBox="1"/>
          <p:nvPr/>
        </p:nvSpPr>
        <p:spPr>
          <a:xfrm>
            <a:off x="1153886" y="5728339"/>
            <a:ext cx="494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MISSIONARIES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547E3E-7549-310D-3189-DC22F8459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47" y="4736256"/>
            <a:ext cx="2950404" cy="20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8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2"/>
    </mc:Choice>
    <mc:Fallback>
      <p:transition spd="slow" advTm="546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71FE7-8907-F4A9-1F04-3CC5696DA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1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8"/>
    </mc:Choice>
    <mc:Fallback>
      <p:transition spd="slow" advTm="559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CNSP MEDICAL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E2C8A-0F88-C66C-E3FC-BAB9D759F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8" y="1371599"/>
            <a:ext cx="12209518" cy="54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8"/>
    </mc:Choice>
    <mc:Fallback>
      <p:transition spd="slow" advTm="715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Village Rounds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FB36B-E47A-6981-7BE0-20B506F34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05" y="1235841"/>
            <a:ext cx="4216619" cy="56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4"/>
    </mc:Choice>
    <mc:Fallback>
      <p:transition spd="slow" advTm="529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Dr. Sengi Teaches Radiology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22040-73BF-5F0B-32B0-7101900ED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93" y="1368345"/>
            <a:ext cx="4143703" cy="552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EDB68D-133B-A9DF-35A4-E82843EC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4" y="1368345"/>
            <a:ext cx="6313981" cy="54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0"/>
    </mc:Choice>
    <mc:Fallback>
      <p:transition spd="slow" advTm="551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CNSP Midwives Deliver Twins!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8B81C-3C18-7F8F-6E6A-52D89E56F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44" y="1474076"/>
            <a:ext cx="4037943" cy="5383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62DD0-7CCB-63E8-B883-E1EB3B1B7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81" y="1474076"/>
            <a:ext cx="4037943" cy="53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0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2"/>
    </mc:Choice>
    <mc:Fallback>
      <p:transition spd="slow" advTm="590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Dr. Steve Made: Our Director in Congo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036CB-D5BD-673B-AA59-6F26CF6E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57" y="1376854"/>
            <a:ext cx="9752286" cy="54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4"/>
    </mc:Choice>
    <mc:Fallback>
      <p:transition spd="slow" advTm="54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58381-201A-3289-B8FF-8EA3BA77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" y="1587771"/>
            <a:ext cx="3760528" cy="5270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3D84E-07A5-D6C2-FFBE-5167662C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44" y="1587771"/>
            <a:ext cx="3760528" cy="527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525561-18AD-FC89-36C5-A635EF228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5352" y="1587771"/>
            <a:ext cx="3512403" cy="55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"/>
    </mc:Choice>
    <mc:Fallback>
      <p:transition spd="slow" advTm="490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10697F-5FEE-9730-E2C9-27BF78BB8CE7}"/>
              </a:ext>
            </a:extLst>
          </p:cNvPr>
          <p:cNvSpPr txBox="1"/>
          <p:nvPr/>
        </p:nvSpPr>
        <p:spPr>
          <a:xfrm>
            <a:off x="1295400" y="287115"/>
            <a:ext cx="10670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Get Ready For a GREAT Service!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C0BCEE-1924-4308-3A69-5E0D6C450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70" y="1294086"/>
            <a:ext cx="4263218" cy="5555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7FA9C7-9487-FFC0-554C-AEE480BB2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4086"/>
            <a:ext cx="4451131" cy="55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9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"/>
    </mc:Choice>
    <mc:Fallback>
      <p:transition spd="slow" advTm="60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819F9-ADFD-05E6-F56A-BC08C96B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54" y="1646751"/>
            <a:ext cx="3850751" cy="5255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79BB2-50F8-924B-98D7-6FAB38499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62" y="1618578"/>
            <a:ext cx="5209664" cy="52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3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6"/>
    </mc:Choice>
    <mc:Fallback>
      <p:transition spd="slow" advTm="500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609A8-A2D6-98BA-21F8-27ACDB097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02" y="1564318"/>
            <a:ext cx="4311596" cy="52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8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"/>
    </mc:Choice>
    <mc:Fallback>
      <p:transition spd="slow" advTm="49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C3551-3BF0-6C3F-5AB8-2499D26C8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27" y="1614858"/>
            <a:ext cx="8854145" cy="524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6"/>
    </mc:Choice>
    <mc:Fallback>
      <p:transition spd="slow" advTm="40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AD2DD-84DD-5FD5-5BE2-07D3FF088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04" y="1645484"/>
            <a:ext cx="4254391" cy="52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0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8"/>
    </mc:Choice>
    <mc:Fallback>
      <p:transition spd="slow" advTm="42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4B060-9CF1-2840-A234-2B7C6891D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13" y="1690688"/>
            <a:ext cx="4113973" cy="51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2"/>
    </mc:Choice>
    <mc:Fallback>
      <p:transition spd="slow" advTm="37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DF11-1D35-D875-846E-6CAD86F5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/>
              <a:t>THIS IS CONGO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06589-C8EC-DE41-F64D-8F02EA7DC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81" y="1506502"/>
            <a:ext cx="3832638" cy="535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9"/>
    </mc:Choice>
    <mc:Fallback>
      <p:transition spd="slow" advTm="335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128</Words>
  <Application>Microsoft Office PowerPoint</Application>
  <PresentationFormat>Widescreen</PresentationFormat>
  <Paragraphs>35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1_Office Theme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THIS IS CONGO</vt:lpstr>
      <vt:lpstr>Life Here Is Hard</vt:lpstr>
      <vt:lpstr>Life Here Is Hard</vt:lpstr>
      <vt:lpstr>Life Here Is Hard</vt:lpstr>
      <vt:lpstr>Life Here Is Hard</vt:lpstr>
      <vt:lpstr>Life Here Is Hard</vt:lpstr>
      <vt:lpstr>Life Here Is Hard</vt:lpstr>
      <vt:lpstr>PowerPoint Presentation</vt:lpstr>
      <vt:lpstr>Why We Exist</vt:lpstr>
      <vt:lpstr>What We Do</vt:lpstr>
      <vt:lpstr>PowerPoint Presentation</vt:lpstr>
      <vt:lpstr>CNSP MEDICAL STUDENTS</vt:lpstr>
      <vt:lpstr>Village Rounds</vt:lpstr>
      <vt:lpstr>Dr. Sengi Teaches Radiology</vt:lpstr>
      <vt:lpstr>CNSP Midwives Deliver Twins!</vt:lpstr>
      <vt:lpstr>Dr. Steve Made: Our Director in Congo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CONGO</dc:title>
  <dc:creator>Phil Cochrane</dc:creator>
  <cp:lastModifiedBy>Phil Cochrane</cp:lastModifiedBy>
  <cp:revision>9</cp:revision>
  <dcterms:created xsi:type="dcterms:W3CDTF">2023-09-09T12:12:39Z</dcterms:created>
  <dcterms:modified xsi:type="dcterms:W3CDTF">2023-09-09T13:36:54Z</dcterms:modified>
</cp:coreProperties>
</file>