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77" r:id="rId2"/>
    <p:sldId id="4697" r:id="rId3"/>
    <p:sldId id="4638" r:id="rId4"/>
    <p:sldId id="4690" r:id="rId5"/>
    <p:sldId id="4691" r:id="rId6"/>
    <p:sldId id="4692" r:id="rId7"/>
    <p:sldId id="4693" r:id="rId8"/>
    <p:sldId id="4694" r:id="rId9"/>
    <p:sldId id="4704" r:id="rId10"/>
    <p:sldId id="4705" r:id="rId11"/>
    <p:sldId id="4687" r:id="rId12"/>
    <p:sldId id="4695" r:id="rId13"/>
    <p:sldId id="4696" r:id="rId14"/>
    <p:sldId id="4698" r:id="rId15"/>
    <p:sldId id="4699" r:id="rId16"/>
    <p:sldId id="4701" r:id="rId17"/>
    <p:sldId id="370" r:id="rId18"/>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Merriweather Light" panose="00000400000000000000" pitchFamily="2" charset="0"/>
      <p:regular r:id="rId25"/>
      <p:italic r:id="rId26"/>
    </p:embeddedFont>
    <p:embeddedFont>
      <p:font typeface="Montserrat ExtraBold" panose="00000900000000000000" pitchFamily="50" charset="0"/>
      <p:bold r:id="rId27"/>
      <p:boldItalic r:id="rId28"/>
    </p:embeddedFont>
    <p:embeddedFont>
      <p:font typeface="Montserrat ExtraLight" panose="00000300000000000000" pitchFamily="50" charset="0"/>
      <p:regular r:id="rId29"/>
      <p:italic r:id="rId30"/>
    </p:embeddedFont>
    <p:embeddedFont>
      <p:font typeface="Open Sans" panose="020B0606030504020204" pitchFamily="34" charset="0"/>
      <p:regular r:id="rId31"/>
      <p:bold r:id="rId32"/>
      <p:italic r:id="rId33"/>
      <p:boldItalic r:id="rId34"/>
    </p:embeddedFont>
    <p:embeddedFont>
      <p:font typeface="Roboto" panose="02000000000000000000" pitchFamily="2" charset="0"/>
      <p:regular r:id="rId35"/>
      <p:bold r:id="rId36"/>
      <p:italic r:id="rId37"/>
    </p:embeddedFont>
    <p:embeddedFont>
      <p:font typeface="Roboto" panose="02000000000000000000" pitchFamily="2" charset="0"/>
      <p:regular r:id="rId35"/>
      <p:bold r:id="rId36"/>
      <p:italic r:id="rId37"/>
    </p:embeddedFont>
    <p:embeddedFont>
      <p:font typeface="Roboto Black" panose="02000000000000000000" pitchFamily="2" charset="0"/>
      <p:bold r:id="rId38"/>
      <p:boldItalic r:id="rId39"/>
    </p:embeddedFont>
    <p:embeddedFont>
      <p:font typeface="Roboto Light" panose="02000000000000000000" pitchFamily="2"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0022"/>
    <a:srgbClr val="BB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39" autoAdjust="0"/>
    <p:restoredTop sz="94660"/>
  </p:normalViewPr>
  <p:slideViewPr>
    <p:cSldViewPr snapToGrid="0">
      <p:cViewPr varScale="1">
        <p:scale>
          <a:sx n="82" d="100"/>
          <a:sy n="82" d="100"/>
        </p:scale>
        <p:origin x="6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0" Type="http://schemas.openxmlformats.org/officeDocument/2006/relationships/font" Target="fonts/font2.fntdata"/><Relationship Id="rId41" Type="http://schemas.openxmlformats.org/officeDocument/2006/relationships/font" Target="fonts/font2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E724-D513-0FE9-E486-AE089F7D2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78714E-3377-4A26-F3D3-174E73D47C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2B2B33-35E5-EA62-160D-F597B340F2EE}"/>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5" name="Footer Placeholder 4">
            <a:extLst>
              <a:ext uri="{FF2B5EF4-FFF2-40B4-BE49-F238E27FC236}">
                <a16:creationId xmlns:a16="http://schemas.microsoft.com/office/drawing/2014/main" id="{A35FD004-88B4-19C0-5173-A753B99E8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F6AF5-E55D-E320-4D14-E7698C460794}"/>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293973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86B4-6B01-101D-C806-6DDF087B50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0970E-A233-1BCA-3BE3-65F8603F4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1E6A8-9AC2-4232-5D62-004D87A8B432}"/>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5" name="Footer Placeholder 4">
            <a:extLst>
              <a:ext uri="{FF2B5EF4-FFF2-40B4-BE49-F238E27FC236}">
                <a16:creationId xmlns:a16="http://schemas.microsoft.com/office/drawing/2014/main" id="{3BFC0FFA-276A-9BC0-3410-23AF77B45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5AC98-C37E-1C51-DF44-4370F7C5E3C8}"/>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133339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CE643-8C25-6EE2-57C2-854E3B9261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A416AC-50FB-4B9C-BE4B-F473BBEFE6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61D3D-3234-3E03-1F04-2E6D934FDCAE}"/>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5" name="Footer Placeholder 4">
            <a:extLst>
              <a:ext uri="{FF2B5EF4-FFF2-40B4-BE49-F238E27FC236}">
                <a16:creationId xmlns:a16="http://schemas.microsoft.com/office/drawing/2014/main" id="{E6EFA1F8-6EBA-9F7F-0BB9-1D1C89A5F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88B4B-D7F7-DA62-ED43-6219945ED19C}"/>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3772452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vice MockUp (19-04-22)-01">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DDAFD87-F507-4F07-BF50-345238FC0DD4}"/>
              </a:ext>
            </a:extLst>
          </p:cNvPr>
          <p:cNvSpPr/>
          <p:nvPr userDrawn="1"/>
        </p:nvSpPr>
        <p:spPr>
          <a:xfrm>
            <a:off x="0" y="0"/>
            <a:ext cx="12192000" cy="6858000"/>
          </a:xfrm>
          <a:prstGeom prst="rect">
            <a:avLst/>
          </a:prstGeom>
          <a:gradFill flip="none" rotWithShape="1">
            <a:gsLst>
              <a:gs pos="6000">
                <a:schemeClr val="accent4"/>
              </a:gs>
              <a:gs pos="51000">
                <a:schemeClr val="accent4"/>
              </a:gs>
              <a:gs pos="100000">
                <a:schemeClr val="accent4">
                  <a:lumMod val="75000"/>
                </a:schemeClr>
              </a:gs>
            </a:gsLst>
            <a:lin ang="4200000" scaled="0"/>
            <a:tileRect/>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200"/>
          </a:p>
        </p:txBody>
      </p:sp>
      <p:sp>
        <p:nvSpPr>
          <p:cNvPr id="4" name="Полилиния: фигура 3">
            <a:extLst>
              <a:ext uri="{FF2B5EF4-FFF2-40B4-BE49-F238E27FC236}">
                <a16:creationId xmlns:a16="http://schemas.microsoft.com/office/drawing/2014/main" id="{91790D5F-D873-4D17-B238-968C86107288}"/>
              </a:ext>
            </a:extLst>
          </p:cNvPr>
          <p:cNvSpPr/>
          <p:nvPr userDrawn="1"/>
        </p:nvSpPr>
        <p:spPr>
          <a:xfrm>
            <a:off x="2" y="1"/>
            <a:ext cx="12191999" cy="6857996"/>
          </a:xfrm>
          <a:custGeom>
            <a:avLst/>
            <a:gdLst>
              <a:gd name="connsiteX0" fmla="*/ 6688762 w 18287999"/>
              <a:gd name="connsiteY0" fmla="*/ 0 h 10288582"/>
              <a:gd name="connsiteX1" fmla="*/ 18287999 w 18287999"/>
              <a:gd name="connsiteY1" fmla="*/ 0 h 10288582"/>
              <a:gd name="connsiteX2" fmla="*/ 18287999 w 18287999"/>
              <a:gd name="connsiteY2" fmla="*/ 6305654 h 10288582"/>
              <a:gd name="connsiteX3" fmla="*/ 18237377 w 18287999"/>
              <a:gd name="connsiteY3" fmla="*/ 6323550 h 10288582"/>
              <a:gd name="connsiteX4" fmla="*/ 17992753 w 18287999"/>
              <a:gd name="connsiteY4" fmla="*/ 6399686 h 10288582"/>
              <a:gd name="connsiteX5" fmla="*/ 17748283 w 18287999"/>
              <a:gd name="connsiteY5" fmla="*/ 6462577 h 10288582"/>
              <a:gd name="connsiteX6" fmla="*/ 17497579 w 18287999"/>
              <a:gd name="connsiteY6" fmla="*/ 6517327 h 10288582"/>
              <a:gd name="connsiteX7" fmla="*/ 17248907 w 18287999"/>
              <a:gd name="connsiteY7" fmla="*/ 6551683 h 10288582"/>
              <a:gd name="connsiteX8" fmla="*/ 16991255 w 18287999"/>
              <a:gd name="connsiteY8" fmla="*/ 6581987 h 10288582"/>
              <a:gd name="connsiteX9" fmla="*/ 16733749 w 18287999"/>
              <a:gd name="connsiteY9" fmla="*/ 6599039 h 10288582"/>
              <a:gd name="connsiteX10" fmla="*/ 16470019 w 18287999"/>
              <a:gd name="connsiteY10" fmla="*/ 6607954 h 10288582"/>
              <a:gd name="connsiteX11" fmla="*/ 16207303 w 18287999"/>
              <a:gd name="connsiteY11" fmla="*/ 6606676 h 10288582"/>
              <a:gd name="connsiteX12" fmla="*/ 15940095 w 18287999"/>
              <a:gd name="connsiteY12" fmla="*/ 6603367 h 10288582"/>
              <a:gd name="connsiteX13" fmla="*/ 15673907 w 18287999"/>
              <a:gd name="connsiteY13" fmla="*/ 6589860 h 10288582"/>
              <a:gd name="connsiteX14" fmla="*/ 15405979 w 18287999"/>
              <a:gd name="connsiteY14" fmla="*/ 6570242 h 10288582"/>
              <a:gd name="connsiteX15" fmla="*/ 15136311 w 18287999"/>
              <a:gd name="connsiteY15" fmla="*/ 6544515 h 10288582"/>
              <a:gd name="connsiteX16" fmla="*/ 14862157 w 18287999"/>
              <a:gd name="connsiteY16" fmla="*/ 6516761 h 10288582"/>
              <a:gd name="connsiteX17" fmla="*/ 14314863 w 18287999"/>
              <a:gd name="connsiteY17" fmla="*/ 6451056 h 10288582"/>
              <a:gd name="connsiteX18" fmla="*/ 13765831 w 18287999"/>
              <a:gd name="connsiteY18" fmla="*/ 6379239 h 10288582"/>
              <a:gd name="connsiteX19" fmla="*/ 13220423 w 18287999"/>
              <a:gd name="connsiteY19" fmla="*/ 6306396 h 10288582"/>
              <a:gd name="connsiteX20" fmla="*/ 12673128 w 18287999"/>
              <a:gd name="connsiteY20" fmla="*/ 6240690 h 10288582"/>
              <a:gd name="connsiteX21" fmla="*/ 12403464 w 18287999"/>
              <a:gd name="connsiteY21" fmla="*/ 6214963 h 10288582"/>
              <a:gd name="connsiteX22" fmla="*/ 12130176 w 18287999"/>
              <a:gd name="connsiteY22" fmla="*/ 6190262 h 10288582"/>
              <a:gd name="connsiteX23" fmla="*/ 11865007 w 18287999"/>
              <a:gd name="connsiteY23" fmla="*/ 6166563 h 10288582"/>
              <a:gd name="connsiteX24" fmla="*/ 11595193 w 18287999"/>
              <a:gd name="connsiteY24" fmla="*/ 6154086 h 10288582"/>
              <a:gd name="connsiteX25" fmla="*/ 11331609 w 18287999"/>
              <a:gd name="connsiteY25" fmla="*/ 6149749 h 10288582"/>
              <a:gd name="connsiteX26" fmla="*/ 11065268 w 18287999"/>
              <a:gd name="connsiteY26" fmla="*/ 6149496 h 10288582"/>
              <a:gd name="connsiteX27" fmla="*/ 10806029 w 18287999"/>
              <a:gd name="connsiteY27" fmla="*/ 6160438 h 10288582"/>
              <a:gd name="connsiteX28" fmla="*/ 10544032 w 18287999"/>
              <a:gd name="connsiteY28" fmla="*/ 6175464 h 10288582"/>
              <a:gd name="connsiteX29" fmla="*/ 10293628 w 18287999"/>
              <a:gd name="connsiteY29" fmla="*/ 6203704 h 10288582"/>
              <a:gd name="connsiteX30" fmla="*/ 10039447 w 18287999"/>
              <a:gd name="connsiteY30" fmla="*/ 6246238 h 10288582"/>
              <a:gd name="connsiteX31" fmla="*/ 9790634 w 18287999"/>
              <a:gd name="connsiteY31" fmla="*/ 6293841 h 10288582"/>
              <a:gd name="connsiteX32" fmla="*/ 9542532 w 18287999"/>
              <a:gd name="connsiteY32" fmla="*/ 6357761 h 10288582"/>
              <a:gd name="connsiteX33" fmla="*/ 9301532 w 18287999"/>
              <a:gd name="connsiteY33" fmla="*/ 6432871 h 10288582"/>
              <a:gd name="connsiteX34" fmla="*/ 9061252 w 18287999"/>
              <a:gd name="connsiteY34" fmla="*/ 6524291 h 10288582"/>
              <a:gd name="connsiteX35" fmla="*/ 8829955 w 18287999"/>
              <a:gd name="connsiteY35" fmla="*/ 6619758 h 10288582"/>
              <a:gd name="connsiteX36" fmla="*/ 8594883 w 18287999"/>
              <a:gd name="connsiteY36" fmla="*/ 6729516 h 10288582"/>
              <a:gd name="connsiteX37" fmla="*/ 8367786 w 18287999"/>
              <a:gd name="connsiteY37" fmla="*/ 6853515 h 10288582"/>
              <a:gd name="connsiteX38" fmla="*/ 8137925 w 18287999"/>
              <a:gd name="connsiteY38" fmla="*/ 6981602 h 10288582"/>
              <a:gd name="connsiteX39" fmla="*/ 7915168 w 18287999"/>
              <a:gd name="connsiteY39" fmla="*/ 7120884 h 10288582"/>
              <a:gd name="connsiteX40" fmla="*/ 7689653 w 18287999"/>
              <a:gd name="connsiteY40" fmla="*/ 7264252 h 10288582"/>
              <a:gd name="connsiteX41" fmla="*/ 7470365 w 18287999"/>
              <a:gd name="connsiteY41" fmla="*/ 7415756 h 10288582"/>
              <a:gd name="connsiteX42" fmla="*/ 7253685 w 18287999"/>
              <a:gd name="connsiteY42" fmla="*/ 7576425 h 10288582"/>
              <a:gd name="connsiteX43" fmla="*/ 7037877 w 18287999"/>
              <a:gd name="connsiteY43" fmla="*/ 7740149 h 10288582"/>
              <a:gd name="connsiteX44" fmla="*/ 6818441 w 18287999"/>
              <a:gd name="connsiteY44" fmla="*/ 7904906 h 10288582"/>
              <a:gd name="connsiteX45" fmla="*/ 6387543 w 18287999"/>
              <a:gd name="connsiteY45" fmla="*/ 8248665 h 10288582"/>
              <a:gd name="connsiteX46" fmla="*/ 5958375 w 18287999"/>
              <a:gd name="connsiteY46" fmla="*/ 8598539 h 10288582"/>
              <a:gd name="connsiteX47" fmla="*/ 5532832 w 18287999"/>
              <a:gd name="connsiteY47" fmla="*/ 8947381 h 10288582"/>
              <a:gd name="connsiteX48" fmla="*/ 5101934 w 18287999"/>
              <a:gd name="connsiteY48" fmla="*/ 9291138 h 10288582"/>
              <a:gd name="connsiteX49" fmla="*/ 4886987 w 18287999"/>
              <a:gd name="connsiteY49" fmla="*/ 9457923 h 10288582"/>
              <a:gd name="connsiteX50" fmla="*/ 4667552 w 18287999"/>
              <a:gd name="connsiteY50" fmla="*/ 9622678 h 10288582"/>
              <a:gd name="connsiteX51" fmla="*/ 4453631 w 18287999"/>
              <a:gd name="connsiteY51" fmla="*/ 9779264 h 10288582"/>
              <a:gd name="connsiteX52" fmla="*/ 4230721 w 18287999"/>
              <a:gd name="connsiteY52" fmla="*/ 9931798 h 10288582"/>
              <a:gd name="connsiteX53" fmla="*/ 4008831 w 18287999"/>
              <a:gd name="connsiteY53" fmla="*/ 10074130 h 10288582"/>
              <a:gd name="connsiteX54" fmla="*/ 3782442 w 18287999"/>
              <a:gd name="connsiteY54" fmla="*/ 10214446 h 10288582"/>
              <a:gd name="connsiteX55" fmla="*/ 3654030 w 18287999"/>
              <a:gd name="connsiteY55" fmla="*/ 10288582 h 10288582"/>
              <a:gd name="connsiteX56" fmla="*/ 0 w 18287999"/>
              <a:gd name="connsiteY56" fmla="*/ 10288582 h 10288582"/>
              <a:gd name="connsiteX57" fmla="*/ 0 w 18287999"/>
              <a:gd name="connsiteY57" fmla="*/ 7295429 h 10288582"/>
              <a:gd name="connsiteX58" fmla="*/ 58988 w 18287999"/>
              <a:gd name="connsiteY58" fmla="*/ 7305878 h 10288582"/>
              <a:gd name="connsiteX59" fmla="*/ 325175 w 18287999"/>
              <a:gd name="connsiteY59" fmla="*/ 7338551 h 10288582"/>
              <a:gd name="connsiteX60" fmla="*/ 592388 w 18287999"/>
              <a:gd name="connsiteY60" fmla="*/ 7346547 h 10288582"/>
              <a:gd name="connsiteX61" fmla="*/ 855103 w 18287999"/>
              <a:gd name="connsiteY61" fmla="*/ 7349649 h 10288582"/>
              <a:gd name="connsiteX62" fmla="*/ 1118833 w 18287999"/>
              <a:gd name="connsiteY62" fmla="*/ 7328081 h 10288582"/>
              <a:gd name="connsiteX63" fmla="*/ 1376335 w 18287999"/>
              <a:gd name="connsiteY63" fmla="*/ 7286837 h 10288582"/>
              <a:gd name="connsiteX64" fmla="*/ 1633991 w 18287999"/>
              <a:gd name="connsiteY64" fmla="*/ 7213521 h 10288582"/>
              <a:gd name="connsiteX65" fmla="*/ 1882660 w 18287999"/>
              <a:gd name="connsiteY65" fmla="*/ 7130421 h 10288582"/>
              <a:gd name="connsiteX66" fmla="*/ 2133367 w 18287999"/>
              <a:gd name="connsiteY66" fmla="*/ 6997969 h 10288582"/>
              <a:gd name="connsiteX67" fmla="*/ 2377838 w 18287999"/>
              <a:gd name="connsiteY67" fmla="*/ 6845836 h 10288582"/>
              <a:gd name="connsiteX68" fmla="*/ 2622462 w 18287999"/>
              <a:gd name="connsiteY68" fmla="*/ 6661651 h 10288582"/>
              <a:gd name="connsiteX69" fmla="*/ 2860865 w 18287999"/>
              <a:gd name="connsiteY69" fmla="*/ 6457767 h 10288582"/>
              <a:gd name="connsiteX70" fmla="*/ 3097659 w 18287999"/>
              <a:gd name="connsiteY70" fmla="*/ 6207056 h 10288582"/>
              <a:gd name="connsiteX71" fmla="*/ 3325487 w 18287999"/>
              <a:gd name="connsiteY71" fmla="*/ 5946537 h 10288582"/>
              <a:gd name="connsiteX72" fmla="*/ 3557079 w 18287999"/>
              <a:gd name="connsiteY72" fmla="*/ 5651469 h 10288582"/>
              <a:gd name="connsiteX73" fmla="*/ 3782447 w 18287999"/>
              <a:gd name="connsiteY73" fmla="*/ 5336719 h 10288582"/>
              <a:gd name="connsiteX74" fmla="*/ 4008832 w 18287999"/>
              <a:gd name="connsiteY74" fmla="*/ 4997282 h 10288582"/>
              <a:gd name="connsiteX75" fmla="*/ 4230725 w 18287999"/>
              <a:gd name="connsiteY75" fmla="*/ 4652967 h 10288582"/>
              <a:gd name="connsiteX76" fmla="*/ 4453634 w 18287999"/>
              <a:gd name="connsiteY76" fmla="*/ 4283970 h 10288582"/>
              <a:gd name="connsiteX77" fmla="*/ 4667555 w 18287999"/>
              <a:gd name="connsiteY77" fmla="*/ 3905176 h 10288582"/>
              <a:gd name="connsiteX78" fmla="*/ 4886989 w 18287999"/>
              <a:gd name="connsiteY78" fmla="*/ 3506618 h 10288582"/>
              <a:gd name="connsiteX79" fmla="*/ 5101937 w 18287999"/>
              <a:gd name="connsiteY79" fmla="*/ 3103150 h 10288582"/>
              <a:gd name="connsiteX80" fmla="*/ 5532836 w 18287999"/>
              <a:gd name="connsiteY80" fmla="*/ 2271570 h 10288582"/>
              <a:gd name="connsiteX81" fmla="*/ 5958379 w 18287999"/>
              <a:gd name="connsiteY81" fmla="*/ 1427689 h 10288582"/>
              <a:gd name="connsiteX82" fmla="*/ 6387547 w 18287999"/>
              <a:gd name="connsiteY82" fmla="*/ 581312 h 102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287999" h="10288582">
                <a:moveTo>
                  <a:pt x="6688762" y="0"/>
                </a:moveTo>
                <a:lnTo>
                  <a:pt x="18287999" y="0"/>
                </a:lnTo>
                <a:lnTo>
                  <a:pt x="18287999" y="6305654"/>
                </a:lnTo>
                <a:lnTo>
                  <a:pt x="18237377" y="6323550"/>
                </a:lnTo>
                <a:lnTo>
                  <a:pt x="17992753" y="6399686"/>
                </a:lnTo>
                <a:lnTo>
                  <a:pt x="17748283" y="6462577"/>
                </a:lnTo>
                <a:lnTo>
                  <a:pt x="17497579" y="6517327"/>
                </a:lnTo>
                <a:lnTo>
                  <a:pt x="17248907" y="6551683"/>
                </a:lnTo>
                <a:lnTo>
                  <a:pt x="16991255" y="6581987"/>
                </a:lnTo>
                <a:lnTo>
                  <a:pt x="16733749" y="6599039"/>
                </a:lnTo>
                <a:lnTo>
                  <a:pt x="16470019" y="6607954"/>
                </a:lnTo>
                <a:lnTo>
                  <a:pt x="16207303" y="6606676"/>
                </a:lnTo>
                <a:lnTo>
                  <a:pt x="15940095" y="6603367"/>
                </a:lnTo>
                <a:lnTo>
                  <a:pt x="15673907" y="6589860"/>
                </a:lnTo>
                <a:lnTo>
                  <a:pt x="15405979" y="6570242"/>
                </a:lnTo>
                <a:lnTo>
                  <a:pt x="15136311" y="6544515"/>
                </a:lnTo>
                <a:lnTo>
                  <a:pt x="14862157" y="6516761"/>
                </a:lnTo>
                <a:lnTo>
                  <a:pt x="14314863" y="6451056"/>
                </a:lnTo>
                <a:lnTo>
                  <a:pt x="13765831" y="6379239"/>
                </a:lnTo>
                <a:lnTo>
                  <a:pt x="13220423" y="6306396"/>
                </a:lnTo>
                <a:lnTo>
                  <a:pt x="12673128" y="6240690"/>
                </a:lnTo>
                <a:lnTo>
                  <a:pt x="12403464" y="6214963"/>
                </a:lnTo>
                <a:lnTo>
                  <a:pt x="12130176" y="6190262"/>
                </a:lnTo>
                <a:lnTo>
                  <a:pt x="11865007" y="6166563"/>
                </a:lnTo>
                <a:lnTo>
                  <a:pt x="11595193" y="6154086"/>
                </a:lnTo>
                <a:lnTo>
                  <a:pt x="11331609" y="6149749"/>
                </a:lnTo>
                <a:lnTo>
                  <a:pt x="11065268" y="6149496"/>
                </a:lnTo>
                <a:lnTo>
                  <a:pt x="10806029" y="6160438"/>
                </a:lnTo>
                <a:lnTo>
                  <a:pt x="10544032" y="6175464"/>
                </a:lnTo>
                <a:lnTo>
                  <a:pt x="10293628" y="6203704"/>
                </a:lnTo>
                <a:lnTo>
                  <a:pt x="10039447" y="6246238"/>
                </a:lnTo>
                <a:lnTo>
                  <a:pt x="9790634" y="6293841"/>
                </a:lnTo>
                <a:lnTo>
                  <a:pt x="9542532" y="6357761"/>
                </a:lnTo>
                <a:lnTo>
                  <a:pt x="9301532" y="6432871"/>
                </a:lnTo>
                <a:lnTo>
                  <a:pt x="9061252" y="6524291"/>
                </a:lnTo>
                <a:lnTo>
                  <a:pt x="8829955" y="6619758"/>
                </a:lnTo>
                <a:lnTo>
                  <a:pt x="8594883" y="6729516"/>
                </a:lnTo>
                <a:lnTo>
                  <a:pt x="8367786" y="6853515"/>
                </a:lnTo>
                <a:lnTo>
                  <a:pt x="8137925" y="6981602"/>
                </a:lnTo>
                <a:lnTo>
                  <a:pt x="7915168" y="7120884"/>
                </a:lnTo>
                <a:lnTo>
                  <a:pt x="7689653" y="7264252"/>
                </a:lnTo>
                <a:lnTo>
                  <a:pt x="7470365" y="7415756"/>
                </a:lnTo>
                <a:lnTo>
                  <a:pt x="7253685" y="7576425"/>
                </a:lnTo>
                <a:lnTo>
                  <a:pt x="7037877" y="7740149"/>
                </a:lnTo>
                <a:lnTo>
                  <a:pt x="6818441" y="7904906"/>
                </a:lnTo>
                <a:lnTo>
                  <a:pt x="6387543" y="8248665"/>
                </a:lnTo>
                <a:lnTo>
                  <a:pt x="5958375" y="8598539"/>
                </a:lnTo>
                <a:lnTo>
                  <a:pt x="5532832" y="8947381"/>
                </a:lnTo>
                <a:lnTo>
                  <a:pt x="5101934" y="9291138"/>
                </a:lnTo>
                <a:lnTo>
                  <a:pt x="4886987" y="9457923"/>
                </a:lnTo>
                <a:lnTo>
                  <a:pt x="4667552" y="9622678"/>
                </a:lnTo>
                <a:lnTo>
                  <a:pt x="4453631" y="9779264"/>
                </a:lnTo>
                <a:lnTo>
                  <a:pt x="4230721" y="9931798"/>
                </a:lnTo>
                <a:lnTo>
                  <a:pt x="4008831" y="10074130"/>
                </a:lnTo>
                <a:lnTo>
                  <a:pt x="3782442" y="10214446"/>
                </a:lnTo>
                <a:lnTo>
                  <a:pt x="3654030" y="10288582"/>
                </a:lnTo>
                <a:lnTo>
                  <a:pt x="0" y="10288582"/>
                </a:lnTo>
                <a:lnTo>
                  <a:pt x="0" y="7295429"/>
                </a:lnTo>
                <a:lnTo>
                  <a:pt x="58988" y="7305878"/>
                </a:lnTo>
                <a:lnTo>
                  <a:pt x="325175" y="7338551"/>
                </a:lnTo>
                <a:lnTo>
                  <a:pt x="592388" y="7346547"/>
                </a:lnTo>
                <a:lnTo>
                  <a:pt x="855103" y="7349649"/>
                </a:lnTo>
                <a:lnTo>
                  <a:pt x="1118833" y="7328081"/>
                </a:lnTo>
                <a:lnTo>
                  <a:pt x="1376335" y="7286837"/>
                </a:lnTo>
                <a:lnTo>
                  <a:pt x="1633991" y="7213521"/>
                </a:lnTo>
                <a:lnTo>
                  <a:pt x="1882660" y="7130421"/>
                </a:lnTo>
                <a:lnTo>
                  <a:pt x="2133367" y="6997969"/>
                </a:lnTo>
                <a:lnTo>
                  <a:pt x="2377838" y="6845836"/>
                </a:lnTo>
                <a:lnTo>
                  <a:pt x="2622462" y="6661651"/>
                </a:lnTo>
                <a:lnTo>
                  <a:pt x="2860865" y="6457767"/>
                </a:lnTo>
                <a:lnTo>
                  <a:pt x="3097659" y="6207056"/>
                </a:lnTo>
                <a:lnTo>
                  <a:pt x="3325487" y="5946537"/>
                </a:lnTo>
                <a:lnTo>
                  <a:pt x="3557079" y="5651469"/>
                </a:lnTo>
                <a:lnTo>
                  <a:pt x="3782447" y="5336719"/>
                </a:lnTo>
                <a:lnTo>
                  <a:pt x="4008832" y="4997282"/>
                </a:lnTo>
                <a:lnTo>
                  <a:pt x="4230725" y="4652967"/>
                </a:lnTo>
                <a:lnTo>
                  <a:pt x="4453634" y="4283970"/>
                </a:lnTo>
                <a:lnTo>
                  <a:pt x="4667555" y="3905176"/>
                </a:lnTo>
                <a:lnTo>
                  <a:pt x="4886989" y="3506618"/>
                </a:lnTo>
                <a:lnTo>
                  <a:pt x="5101937" y="3103150"/>
                </a:lnTo>
                <a:lnTo>
                  <a:pt x="5532836" y="2271570"/>
                </a:lnTo>
                <a:lnTo>
                  <a:pt x="5958379" y="1427689"/>
                </a:lnTo>
                <a:lnTo>
                  <a:pt x="6387547" y="581312"/>
                </a:lnTo>
                <a:close/>
              </a:path>
            </a:pathLst>
          </a:custGeom>
          <a:gradFill>
            <a:gsLst>
              <a:gs pos="0">
                <a:schemeClr val="accent4"/>
              </a:gs>
              <a:gs pos="100000">
                <a:schemeClr val="accent4">
                  <a:lumMod val="20000"/>
                  <a:lumOff val="80000"/>
                  <a:alpha val="43000"/>
                </a:schemeClr>
              </a:gs>
            </a:gsLst>
            <a:lin ang="180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6" name="Полилиния: фигура 5">
            <a:extLst>
              <a:ext uri="{FF2B5EF4-FFF2-40B4-BE49-F238E27FC236}">
                <a16:creationId xmlns:a16="http://schemas.microsoft.com/office/drawing/2014/main" id="{F21EF3CF-6669-45DA-BF9C-0B51C8136424}"/>
              </a:ext>
            </a:extLst>
          </p:cNvPr>
          <p:cNvSpPr/>
          <p:nvPr userDrawn="1"/>
        </p:nvSpPr>
        <p:spPr>
          <a:xfrm>
            <a:off x="2" y="2201006"/>
            <a:ext cx="12191999" cy="4656992"/>
          </a:xfrm>
          <a:custGeom>
            <a:avLst/>
            <a:gdLst>
              <a:gd name="connsiteX0" fmla="*/ 18287999 w 18287999"/>
              <a:gd name="connsiteY0" fmla="*/ 0 h 6986567"/>
              <a:gd name="connsiteX1" fmla="*/ 18287999 w 18287999"/>
              <a:gd name="connsiteY1" fmla="*/ 6986567 h 6986567"/>
              <a:gd name="connsiteX2" fmla="*/ 0 w 18287999"/>
              <a:gd name="connsiteY2" fmla="*/ 6986567 h 6986567"/>
              <a:gd name="connsiteX3" fmla="*/ 0 w 18287999"/>
              <a:gd name="connsiteY3" fmla="*/ 4532696 h 6986567"/>
              <a:gd name="connsiteX4" fmla="*/ 370757 w 18287999"/>
              <a:gd name="connsiteY4" fmla="*/ 4577208 h 6986567"/>
              <a:gd name="connsiteX5" fmla="*/ 615737 w 18287999"/>
              <a:gd name="connsiteY5" fmla="*/ 4602007 h 6986567"/>
              <a:gd name="connsiteX6" fmla="*/ 856707 w 18287999"/>
              <a:gd name="connsiteY6" fmla="*/ 4624993 h 6986567"/>
              <a:gd name="connsiteX7" fmla="*/ 1096118 w 18287999"/>
              <a:gd name="connsiteY7" fmla="*/ 4642525 h 6986567"/>
              <a:gd name="connsiteX8" fmla="*/ 1333979 w 18287999"/>
              <a:gd name="connsiteY8" fmla="*/ 4654594 h 6986567"/>
              <a:gd name="connsiteX9" fmla="*/ 1572755 w 18287999"/>
              <a:gd name="connsiteY9" fmla="*/ 4657548 h 6986567"/>
              <a:gd name="connsiteX10" fmla="*/ 1807511 w 18287999"/>
              <a:gd name="connsiteY10" fmla="*/ 4658693 h 6986567"/>
              <a:gd name="connsiteX11" fmla="*/ 2043176 w 18287999"/>
              <a:gd name="connsiteY11" fmla="*/ 4650726 h 6986567"/>
              <a:gd name="connsiteX12" fmla="*/ 2273274 w 18287999"/>
              <a:gd name="connsiteY12" fmla="*/ 4635491 h 6986567"/>
              <a:gd name="connsiteX13" fmla="*/ 2503511 w 18287999"/>
              <a:gd name="connsiteY13" fmla="*/ 4608409 h 6986567"/>
              <a:gd name="connsiteX14" fmla="*/ 2725716 w 18287999"/>
              <a:gd name="connsiteY14" fmla="*/ 4577714 h 6986567"/>
              <a:gd name="connsiteX15" fmla="*/ 2949743 w 18287999"/>
              <a:gd name="connsiteY15" fmla="*/ 4528787 h 6986567"/>
              <a:gd name="connsiteX16" fmla="*/ 3168197 w 18287999"/>
              <a:gd name="connsiteY16" fmla="*/ 4472592 h 6986567"/>
              <a:gd name="connsiteX17" fmla="*/ 3386789 w 18287999"/>
              <a:gd name="connsiteY17" fmla="*/ 4404556 h 6986567"/>
              <a:gd name="connsiteX18" fmla="*/ 3599819 w 18287999"/>
              <a:gd name="connsiteY18" fmla="*/ 4329244 h 6986567"/>
              <a:gd name="connsiteX19" fmla="*/ 3811415 w 18287999"/>
              <a:gd name="connsiteY19" fmla="*/ 4236634 h 6986567"/>
              <a:gd name="connsiteX20" fmla="*/ 4014995 w 18287999"/>
              <a:gd name="connsiteY20" fmla="*/ 4140402 h 6986567"/>
              <a:gd name="connsiteX21" fmla="*/ 4221942 w 18287999"/>
              <a:gd name="connsiteY21" fmla="*/ 4031408 h 6986567"/>
              <a:gd name="connsiteX22" fmla="*/ 4423326 w 18287999"/>
              <a:gd name="connsiteY22" fmla="*/ 3915144 h 6986567"/>
              <a:gd name="connsiteX23" fmla="*/ 4625621 w 18287999"/>
              <a:gd name="connsiteY23" fmla="*/ 3789760 h 6986567"/>
              <a:gd name="connsiteX24" fmla="*/ 4823899 w 18287999"/>
              <a:gd name="connsiteY24" fmla="*/ 3662575 h 6986567"/>
              <a:gd name="connsiteX25" fmla="*/ 5023086 w 18287999"/>
              <a:gd name="connsiteY25" fmla="*/ 3526273 h 6986567"/>
              <a:gd name="connsiteX26" fmla="*/ 5214242 w 18287999"/>
              <a:gd name="connsiteY26" fmla="*/ 3386351 h 6986567"/>
              <a:gd name="connsiteX27" fmla="*/ 5410324 w 18287999"/>
              <a:gd name="connsiteY27" fmla="*/ 3239129 h 6986567"/>
              <a:gd name="connsiteX28" fmla="*/ 5602397 w 18287999"/>
              <a:gd name="connsiteY28" fmla="*/ 3090093 h 6986567"/>
              <a:gd name="connsiteX29" fmla="*/ 5987440 w 18287999"/>
              <a:gd name="connsiteY29" fmla="*/ 2782919 h 6986567"/>
              <a:gd name="connsiteX30" fmla="*/ 6367695 w 18287999"/>
              <a:gd name="connsiteY30" fmla="*/ 2471201 h 6986567"/>
              <a:gd name="connsiteX31" fmla="*/ 6751192 w 18287999"/>
              <a:gd name="connsiteY31" fmla="*/ 2158560 h 6986567"/>
              <a:gd name="connsiteX32" fmla="*/ 7136233 w 18287999"/>
              <a:gd name="connsiteY32" fmla="*/ 1851384 h 6986567"/>
              <a:gd name="connsiteX33" fmla="*/ 7332318 w 18287999"/>
              <a:gd name="connsiteY33" fmla="*/ 1704161 h 6986567"/>
              <a:gd name="connsiteX34" fmla="*/ 7525158 w 18287999"/>
              <a:gd name="connsiteY34" fmla="*/ 1557861 h 6986567"/>
              <a:gd name="connsiteX35" fmla="*/ 7718779 w 18287999"/>
              <a:gd name="connsiteY35" fmla="*/ 1414290 h 6986567"/>
              <a:gd name="connsiteX36" fmla="*/ 7914730 w 18287999"/>
              <a:gd name="connsiteY36" fmla="*/ 1278909 h 6986567"/>
              <a:gd name="connsiteX37" fmla="*/ 8116247 w 18287999"/>
              <a:gd name="connsiteY37" fmla="*/ 1150797 h 6986567"/>
              <a:gd name="connsiteX38" fmla="*/ 8315298 w 18287999"/>
              <a:gd name="connsiteY38" fmla="*/ 1026339 h 6986567"/>
              <a:gd name="connsiteX39" fmla="*/ 8520698 w 18287999"/>
              <a:gd name="connsiteY39" fmla="*/ 911882 h 6986567"/>
              <a:gd name="connsiteX40" fmla="*/ 8723627 w 18287999"/>
              <a:gd name="connsiteY40" fmla="*/ 801079 h 6986567"/>
              <a:gd name="connsiteX41" fmla="*/ 8933683 w 18287999"/>
              <a:gd name="connsiteY41" fmla="*/ 703002 h 6986567"/>
              <a:gd name="connsiteX42" fmla="*/ 9140365 w 18287999"/>
              <a:gd name="connsiteY42" fmla="*/ 617694 h 6986567"/>
              <a:gd name="connsiteX43" fmla="*/ 9355074 w 18287999"/>
              <a:gd name="connsiteY43" fmla="*/ 536003 h 6986567"/>
              <a:gd name="connsiteX44" fmla="*/ 9570427 w 18287999"/>
              <a:gd name="connsiteY44" fmla="*/ 468886 h 6986567"/>
              <a:gd name="connsiteX45" fmla="*/ 9792126 w 18287999"/>
              <a:gd name="connsiteY45" fmla="*/ 411769 h 6986567"/>
              <a:gd name="connsiteX46" fmla="*/ 10014461 w 18287999"/>
              <a:gd name="connsiteY46" fmla="*/ 369231 h 6986567"/>
              <a:gd name="connsiteX47" fmla="*/ 10241591 w 18287999"/>
              <a:gd name="connsiteY47" fmla="*/ 331224 h 6986567"/>
              <a:gd name="connsiteX48" fmla="*/ 10465348 w 18287999"/>
              <a:gd name="connsiteY48" fmla="*/ 305989 h 6986567"/>
              <a:gd name="connsiteX49" fmla="*/ 10699463 w 18287999"/>
              <a:gd name="connsiteY49" fmla="*/ 292563 h 6986567"/>
              <a:gd name="connsiteX50" fmla="*/ 10931114 w 18287999"/>
              <a:gd name="connsiteY50" fmla="*/ 282785 h 6986567"/>
              <a:gd name="connsiteX51" fmla="*/ 11169111 w 18287999"/>
              <a:gd name="connsiteY51" fmla="*/ 283011 h 6986567"/>
              <a:gd name="connsiteX52" fmla="*/ 11404644 w 18287999"/>
              <a:gd name="connsiteY52" fmla="*/ 286887 h 6986567"/>
              <a:gd name="connsiteX53" fmla="*/ 11645745 w 18287999"/>
              <a:gd name="connsiteY53" fmla="*/ 298035 h 6986567"/>
              <a:gd name="connsiteX54" fmla="*/ 11882695 w 18287999"/>
              <a:gd name="connsiteY54" fmla="*/ 319213 h 6986567"/>
              <a:gd name="connsiteX55" fmla="*/ 12126899 w 18287999"/>
              <a:gd name="connsiteY55" fmla="*/ 341285 h 6986567"/>
              <a:gd name="connsiteX56" fmla="*/ 12367865 w 18287999"/>
              <a:gd name="connsiteY56" fmla="*/ 364274 h 6986567"/>
              <a:gd name="connsiteX57" fmla="*/ 12856917 w 18287999"/>
              <a:gd name="connsiteY57" fmla="*/ 422987 h 6986567"/>
              <a:gd name="connsiteX58" fmla="*/ 13344283 w 18287999"/>
              <a:gd name="connsiteY58" fmla="*/ 488079 h 6986567"/>
              <a:gd name="connsiteX59" fmla="*/ 13834886 w 18287999"/>
              <a:gd name="connsiteY59" fmla="*/ 552253 h 6986567"/>
              <a:gd name="connsiteX60" fmla="*/ 14323938 w 18287999"/>
              <a:gd name="connsiteY60" fmla="*/ 610966 h 6986567"/>
              <a:gd name="connsiteX61" fmla="*/ 14568917 w 18287999"/>
              <a:gd name="connsiteY61" fmla="*/ 635766 h 6986567"/>
              <a:gd name="connsiteX62" fmla="*/ 14809887 w 18287999"/>
              <a:gd name="connsiteY62" fmla="*/ 658755 h 6986567"/>
              <a:gd name="connsiteX63" fmla="*/ 15049301 w 18287999"/>
              <a:gd name="connsiteY63" fmla="*/ 676285 h 6986567"/>
              <a:gd name="connsiteX64" fmla="*/ 15287163 w 18287999"/>
              <a:gd name="connsiteY64" fmla="*/ 688355 h 6986567"/>
              <a:gd name="connsiteX65" fmla="*/ 15525933 w 18287999"/>
              <a:gd name="connsiteY65" fmla="*/ 691312 h 6986567"/>
              <a:gd name="connsiteX66" fmla="*/ 15760693 w 18287999"/>
              <a:gd name="connsiteY66" fmla="*/ 692454 h 6986567"/>
              <a:gd name="connsiteX67" fmla="*/ 15996355 w 18287999"/>
              <a:gd name="connsiteY67" fmla="*/ 684488 h 6986567"/>
              <a:gd name="connsiteX68" fmla="*/ 16226457 w 18287999"/>
              <a:gd name="connsiteY68" fmla="*/ 669250 h 6986567"/>
              <a:gd name="connsiteX69" fmla="*/ 16456689 w 18287999"/>
              <a:gd name="connsiteY69" fmla="*/ 642171 h 6986567"/>
              <a:gd name="connsiteX70" fmla="*/ 16678899 w 18287999"/>
              <a:gd name="connsiteY70" fmla="*/ 611471 h 6986567"/>
              <a:gd name="connsiteX71" fmla="*/ 16902923 w 18287999"/>
              <a:gd name="connsiteY71" fmla="*/ 562547 h 6986567"/>
              <a:gd name="connsiteX72" fmla="*/ 17121377 w 18287999"/>
              <a:gd name="connsiteY72" fmla="*/ 506350 h 6986567"/>
              <a:gd name="connsiteX73" fmla="*/ 17339967 w 18287999"/>
              <a:gd name="connsiteY73" fmla="*/ 438316 h 6986567"/>
              <a:gd name="connsiteX74" fmla="*/ 17552995 w 18287999"/>
              <a:gd name="connsiteY74" fmla="*/ 363007 h 6986567"/>
              <a:gd name="connsiteX75" fmla="*/ 17764597 w 18287999"/>
              <a:gd name="connsiteY75" fmla="*/ 270392 h 6986567"/>
              <a:gd name="connsiteX76" fmla="*/ 17968177 w 18287999"/>
              <a:gd name="connsiteY76" fmla="*/ 174160 h 6986567"/>
              <a:gd name="connsiteX77" fmla="*/ 18175125 w 18287999"/>
              <a:gd name="connsiteY77" fmla="*/ 65168 h 698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8287999" h="6986567">
                <a:moveTo>
                  <a:pt x="18287999" y="0"/>
                </a:moveTo>
                <a:lnTo>
                  <a:pt x="18287999" y="6986567"/>
                </a:lnTo>
                <a:lnTo>
                  <a:pt x="0" y="6986567"/>
                </a:lnTo>
                <a:lnTo>
                  <a:pt x="0" y="4532696"/>
                </a:lnTo>
                <a:lnTo>
                  <a:pt x="370757" y="4577208"/>
                </a:lnTo>
                <a:lnTo>
                  <a:pt x="615737" y="4602007"/>
                </a:lnTo>
                <a:lnTo>
                  <a:pt x="856707" y="4624993"/>
                </a:lnTo>
                <a:lnTo>
                  <a:pt x="1096118" y="4642525"/>
                </a:lnTo>
                <a:lnTo>
                  <a:pt x="1333979" y="4654594"/>
                </a:lnTo>
                <a:lnTo>
                  <a:pt x="1572755" y="4657548"/>
                </a:lnTo>
                <a:lnTo>
                  <a:pt x="1807511" y="4658693"/>
                </a:lnTo>
                <a:lnTo>
                  <a:pt x="2043176" y="4650726"/>
                </a:lnTo>
                <a:lnTo>
                  <a:pt x="2273274" y="4635491"/>
                </a:lnTo>
                <a:lnTo>
                  <a:pt x="2503511" y="4608409"/>
                </a:lnTo>
                <a:lnTo>
                  <a:pt x="2725716" y="4577714"/>
                </a:lnTo>
                <a:lnTo>
                  <a:pt x="2949743" y="4528787"/>
                </a:lnTo>
                <a:lnTo>
                  <a:pt x="3168197" y="4472592"/>
                </a:lnTo>
                <a:lnTo>
                  <a:pt x="3386789" y="4404556"/>
                </a:lnTo>
                <a:lnTo>
                  <a:pt x="3599819" y="4329244"/>
                </a:lnTo>
                <a:lnTo>
                  <a:pt x="3811415" y="4236634"/>
                </a:lnTo>
                <a:lnTo>
                  <a:pt x="4014995" y="4140402"/>
                </a:lnTo>
                <a:lnTo>
                  <a:pt x="4221942" y="4031408"/>
                </a:lnTo>
                <a:lnTo>
                  <a:pt x="4423326" y="3915144"/>
                </a:lnTo>
                <a:lnTo>
                  <a:pt x="4625621" y="3789760"/>
                </a:lnTo>
                <a:lnTo>
                  <a:pt x="4823899" y="3662575"/>
                </a:lnTo>
                <a:lnTo>
                  <a:pt x="5023086" y="3526273"/>
                </a:lnTo>
                <a:lnTo>
                  <a:pt x="5214242" y="3386351"/>
                </a:lnTo>
                <a:lnTo>
                  <a:pt x="5410324" y="3239129"/>
                </a:lnTo>
                <a:lnTo>
                  <a:pt x="5602397" y="3090093"/>
                </a:lnTo>
                <a:lnTo>
                  <a:pt x="5987440" y="2782919"/>
                </a:lnTo>
                <a:lnTo>
                  <a:pt x="6367695" y="2471201"/>
                </a:lnTo>
                <a:lnTo>
                  <a:pt x="6751192" y="2158560"/>
                </a:lnTo>
                <a:lnTo>
                  <a:pt x="7136233" y="1851384"/>
                </a:lnTo>
                <a:lnTo>
                  <a:pt x="7332318" y="1704161"/>
                </a:lnTo>
                <a:lnTo>
                  <a:pt x="7525158" y="1557861"/>
                </a:lnTo>
                <a:lnTo>
                  <a:pt x="7718779" y="1414290"/>
                </a:lnTo>
                <a:lnTo>
                  <a:pt x="7914730" y="1278909"/>
                </a:lnTo>
                <a:lnTo>
                  <a:pt x="8116247" y="1150797"/>
                </a:lnTo>
                <a:lnTo>
                  <a:pt x="8315298" y="1026339"/>
                </a:lnTo>
                <a:lnTo>
                  <a:pt x="8520698" y="911882"/>
                </a:lnTo>
                <a:lnTo>
                  <a:pt x="8723627" y="801079"/>
                </a:lnTo>
                <a:lnTo>
                  <a:pt x="8933683" y="703002"/>
                </a:lnTo>
                <a:lnTo>
                  <a:pt x="9140365" y="617694"/>
                </a:lnTo>
                <a:lnTo>
                  <a:pt x="9355074" y="536003"/>
                </a:lnTo>
                <a:lnTo>
                  <a:pt x="9570427" y="468886"/>
                </a:lnTo>
                <a:lnTo>
                  <a:pt x="9792126" y="411769"/>
                </a:lnTo>
                <a:lnTo>
                  <a:pt x="10014461" y="369231"/>
                </a:lnTo>
                <a:lnTo>
                  <a:pt x="10241591" y="331224"/>
                </a:lnTo>
                <a:lnTo>
                  <a:pt x="10465348" y="305989"/>
                </a:lnTo>
                <a:lnTo>
                  <a:pt x="10699463" y="292563"/>
                </a:lnTo>
                <a:lnTo>
                  <a:pt x="10931114" y="282785"/>
                </a:lnTo>
                <a:lnTo>
                  <a:pt x="11169111" y="283011"/>
                </a:lnTo>
                <a:lnTo>
                  <a:pt x="11404644" y="286887"/>
                </a:lnTo>
                <a:lnTo>
                  <a:pt x="11645745" y="298035"/>
                </a:lnTo>
                <a:lnTo>
                  <a:pt x="11882695" y="319213"/>
                </a:lnTo>
                <a:lnTo>
                  <a:pt x="12126899" y="341285"/>
                </a:lnTo>
                <a:lnTo>
                  <a:pt x="12367865" y="364274"/>
                </a:lnTo>
                <a:lnTo>
                  <a:pt x="12856917" y="422987"/>
                </a:lnTo>
                <a:lnTo>
                  <a:pt x="13344283" y="488079"/>
                </a:lnTo>
                <a:lnTo>
                  <a:pt x="13834886" y="552253"/>
                </a:lnTo>
                <a:lnTo>
                  <a:pt x="14323938" y="610966"/>
                </a:lnTo>
                <a:lnTo>
                  <a:pt x="14568917" y="635766"/>
                </a:lnTo>
                <a:lnTo>
                  <a:pt x="14809887" y="658755"/>
                </a:lnTo>
                <a:lnTo>
                  <a:pt x="15049301" y="676285"/>
                </a:lnTo>
                <a:lnTo>
                  <a:pt x="15287163" y="688355"/>
                </a:lnTo>
                <a:lnTo>
                  <a:pt x="15525933" y="691312"/>
                </a:lnTo>
                <a:lnTo>
                  <a:pt x="15760693" y="692454"/>
                </a:lnTo>
                <a:lnTo>
                  <a:pt x="15996355" y="684488"/>
                </a:lnTo>
                <a:lnTo>
                  <a:pt x="16226457" y="669250"/>
                </a:lnTo>
                <a:lnTo>
                  <a:pt x="16456689" y="642171"/>
                </a:lnTo>
                <a:lnTo>
                  <a:pt x="16678899" y="611471"/>
                </a:lnTo>
                <a:lnTo>
                  <a:pt x="16902923" y="562547"/>
                </a:lnTo>
                <a:lnTo>
                  <a:pt x="17121377" y="506350"/>
                </a:lnTo>
                <a:lnTo>
                  <a:pt x="17339967" y="438316"/>
                </a:lnTo>
                <a:lnTo>
                  <a:pt x="17552995" y="363007"/>
                </a:lnTo>
                <a:lnTo>
                  <a:pt x="17764597" y="270392"/>
                </a:lnTo>
                <a:lnTo>
                  <a:pt x="17968177" y="174160"/>
                </a:lnTo>
                <a:lnTo>
                  <a:pt x="18175125" y="65168"/>
                </a:lnTo>
                <a:close/>
              </a:path>
            </a:pathLst>
          </a:custGeom>
          <a:gradFill>
            <a:gsLst>
              <a:gs pos="0">
                <a:schemeClr val="accent4">
                  <a:alpha val="67000"/>
                </a:schemeClr>
              </a:gs>
              <a:gs pos="92000">
                <a:schemeClr val="accent4">
                  <a:alpha val="68000"/>
                </a:schemeClr>
              </a:gs>
            </a:gsLst>
            <a:lin ang="84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7" name="Рисунок 2">
            <a:extLst>
              <a:ext uri="{FF2B5EF4-FFF2-40B4-BE49-F238E27FC236}">
                <a16:creationId xmlns:a16="http://schemas.microsoft.com/office/drawing/2014/main" id="{B525F548-CC55-4B1C-B930-D6E8E27401AF}"/>
              </a:ext>
            </a:extLst>
          </p:cNvPr>
          <p:cNvSpPr>
            <a:spLocks noGrp="1"/>
          </p:cNvSpPr>
          <p:nvPr>
            <p:ph type="pic" sz="quarter" idx="21"/>
          </p:nvPr>
        </p:nvSpPr>
        <p:spPr>
          <a:xfrm rot="1142268">
            <a:off x="1909597" y="959976"/>
            <a:ext cx="2321843" cy="5041666"/>
          </a:xfrm>
          <a:custGeom>
            <a:avLst/>
            <a:gdLst>
              <a:gd name="connsiteX0" fmla="*/ 311534 w 3063570"/>
              <a:gd name="connsiteY0" fmla="*/ 0 h 6637020"/>
              <a:gd name="connsiteX1" fmla="*/ 2752036 w 3063570"/>
              <a:gd name="connsiteY1" fmla="*/ 0 h 6637020"/>
              <a:gd name="connsiteX2" fmla="*/ 3063570 w 3063570"/>
              <a:gd name="connsiteY2" fmla="*/ 316144 h 6637020"/>
              <a:gd name="connsiteX3" fmla="*/ 3063570 w 3063570"/>
              <a:gd name="connsiteY3" fmla="*/ 6320876 h 6637020"/>
              <a:gd name="connsiteX4" fmla="*/ 2752036 w 3063570"/>
              <a:gd name="connsiteY4" fmla="*/ 6637020 h 6637020"/>
              <a:gd name="connsiteX5" fmla="*/ 311534 w 3063570"/>
              <a:gd name="connsiteY5" fmla="*/ 6637020 h 6637020"/>
              <a:gd name="connsiteX6" fmla="*/ 0 w 3063570"/>
              <a:gd name="connsiteY6" fmla="*/ 6320876 h 6637020"/>
              <a:gd name="connsiteX7" fmla="*/ 0 w 3063570"/>
              <a:gd name="connsiteY7" fmla="*/ 316144 h 6637020"/>
              <a:gd name="connsiteX8" fmla="*/ 311534 w 3063570"/>
              <a:gd name="connsiteY8" fmla="*/ 0 h 663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3570" h="6637020">
                <a:moveTo>
                  <a:pt x="311534" y="0"/>
                </a:moveTo>
                <a:lnTo>
                  <a:pt x="2752036" y="0"/>
                </a:lnTo>
                <a:cubicBezTo>
                  <a:pt x="2924091" y="0"/>
                  <a:pt x="3063570" y="141543"/>
                  <a:pt x="3063570" y="316144"/>
                </a:cubicBezTo>
                <a:lnTo>
                  <a:pt x="3063570" y="6320876"/>
                </a:lnTo>
                <a:cubicBezTo>
                  <a:pt x="3063570" y="6495477"/>
                  <a:pt x="2924091" y="6637020"/>
                  <a:pt x="2752036" y="6637020"/>
                </a:cubicBezTo>
                <a:lnTo>
                  <a:pt x="311534" y="6637020"/>
                </a:lnTo>
                <a:cubicBezTo>
                  <a:pt x="139479" y="6637020"/>
                  <a:pt x="0" y="6495477"/>
                  <a:pt x="0" y="6320876"/>
                </a:cubicBezTo>
                <a:lnTo>
                  <a:pt x="0" y="316144"/>
                </a:lnTo>
                <a:cubicBezTo>
                  <a:pt x="0" y="141543"/>
                  <a:pt x="139479" y="0"/>
                  <a:pt x="311534" y="0"/>
                </a:cubicBez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Tree>
    <p:extLst>
      <p:ext uri="{BB962C8B-B14F-4D97-AF65-F5344CB8AC3E}">
        <p14:creationId xmlns:p14="http://schemas.microsoft.com/office/powerpoint/2010/main" val="65796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vice MockUp (19-04-22)-02">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2D48D72-E9F5-4A84-AF7E-B8007B2DAF25}"/>
              </a:ext>
            </a:extLst>
          </p:cNvPr>
          <p:cNvSpPr/>
          <p:nvPr userDrawn="1"/>
        </p:nvSpPr>
        <p:spPr>
          <a:xfrm>
            <a:off x="0" y="0"/>
            <a:ext cx="12192000" cy="6858000"/>
          </a:xfrm>
          <a:prstGeom prst="rect">
            <a:avLst/>
          </a:prstGeom>
          <a:gradFill flip="none" rotWithShape="1">
            <a:gsLst>
              <a:gs pos="6000">
                <a:schemeClr val="accent4">
                  <a:lumMod val="40000"/>
                  <a:lumOff val="60000"/>
                </a:schemeClr>
              </a:gs>
              <a:gs pos="51000">
                <a:schemeClr val="accent4"/>
              </a:gs>
              <a:gs pos="98000">
                <a:schemeClr val="accent4">
                  <a:lumMod val="75000"/>
                </a:schemeClr>
              </a:gs>
            </a:gsLst>
            <a:lin ang="3000000" scaled="0"/>
            <a:tileRect/>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4" name="Полилиния: фигура 3">
            <a:extLst>
              <a:ext uri="{FF2B5EF4-FFF2-40B4-BE49-F238E27FC236}">
                <a16:creationId xmlns:a16="http://schemas.microsoft.com/office/drawing/2014/main" id="{56944AB9-8DCB-4718-B666-4203B7C7B0A9}"/>
              </a:ext>
            </a:extLst>
          </p:cNvPr>
          <p:cNvSpPr>
            <a:spLocks/>
          </p:cNvSpPr>
          <p:nvPr userDrawn="1"/>
        </p:nvSpPr>
        <p:spPr bwMode="auto">
          <a:xfrm rot="3070033">
            <a:off x="-395259" y="-3474181"/>
            <a:ext cx="10132495" cy="12436979"/>
          </a:xfrm>
          <a:custGeom>
            <a:avLst/>
            <a:gdLst>
              <a:gd name="connsiteX0" fmla="*/ 0 w 15201088"/>
              <a:gd name="connsiteY0" fmla="*/ 12204017 h 18655468"/>
              <a:gd name="connsiteX1" fmla="*/ 9823784 w 15201088"/>
              <a:gd name="connsiteY1" fmla="*/ 0 h 18655468"/>
              <a:gd name="connsiteX2" fmla="*/ 9845642 w 15201088"/>
              <a:gd name="connsiteY2" fmla="*/ 360406 h 18655468"/>
              <a:gd name="connsiteX3" fmla="*/ 9913614 w 15201088"/>
              <a:gd name="connsiteY3" fmla="*/ 822282 h 18655468"/>
              <a:gd name="connsiteX4" fmla="*/ 9981585 w 15201088"/>
              <a:gd name="connsiteY4" fmla="*/ 1256990 h 18655468"/>
              <a:gd name="connsiteX5" fmla="*/ 10063151 w 15201088"/>
              <a:gd name="connsiteY5" fmla="*/ 1705283 h 18655468"/>
              <a:gd name="connsiteX6" fmla="*/ 10144716 w 15201088"/>
              <a:gd name="connsiteY6" fmla="*/ 2139991 h 18655468"/>
              <a:gd name="connsiteX7" fmla="*/ 10253471 w 15201088"/>
              <a:gd name="connsiteY7" fmla="*/ 2561114 h 18655468"/>
              <a:gd name="connsiteX8" fmla="*/ 10375819 w 15201088"/>
              <a:gd name="connsiteY8" fmla="*/ 2968652 h 18655468"/>
              <a:gd name="connsiteX9" fmla="*/ 10498168 w 15201088"/>
              <a:gd name="connsiteY9" fmla="*/ 3376191 h 18655468"/>
              <a:gd name="connsiteX10" fmla="*/ 10647706 w 15201088"/>
              <a:gd name="connsiteY10" fmla="*/ 3797314 h 18655468"/>
              <a:gd name="connsiteX11" fmla="*/ 10810837 w 15201088"/>
              <a:gd name="connsiteY11" fmla="*/ 4191268 h 18655468"/>
              <a:gd name="connsiteX12" fmla="*/ 10973969 w 15201088"/>
              <a:gd name="connsiteY12" fmla="*/ 4585222 h 18655468"/>
              <a:gd name="connsiteX13" fmla="*/ 11137100 w 15201088"/>
              <a:gd name="connsiteY13" fmla="*/ 4965592 h 18655468"/>
              <a:gd name="connsiteX14" fmla="*/ 11341014 w 15201088"/>
              <a:gd name="connsiteY14" fmla="*/ 5332377 h 18655468"/>
              <a:gd name="connsiteX15" fmla="*/ 11531335 w 15201088"/>
              <a:gd name="connsiteY15" fmla="*/ 5699161 h 18655468"/>
              <a:gd name="connsiteX16" fmla="*/ 11762437 w 15201088"/>
              <a:gd name="connsiteY16" fmla="*/ 6065945 h 18655468"/>
              <a:gd name="connsiteX17" fmla="*/ 11993540 w 15201088"/>
              <a:gd name="connsiteY17" fmla="*/ 6419146 h 18655468"/>
              <a:gd name="connsiteX18" fmla="*/ 12238238 w 15201088"/>
              <a:gd name="connsiteY18" fmla="*/ 6758761 h 18655468"/>
              <a:gd name="connsiteX19" fmla="*/ 12469341 w 15201088"/>
              <a:gd name="connsiteY19" fmla="*/ 7098377 h 18655468"/>
              <a:gd name="connsiteX20" fmla="*/ 12754821 w 15201088"/>
              <a:gd name="connsiteY20" fmla="*/ 7437992 h 18655468"/>
              <a:gd name="connsiteX21" fmla="*/ 13026708 w 15201088"/>
              <a:gd name="connsiteY21" fmla="*/ 7764023 h 18655468"/>
              <a:gd name="connsiteX22" fmla="*/ 13312187 w 15201088"/>
              <a:gd name="connsiteY22" fmla="*/ 8062885 h 18655468"/>
              <a:gd name="connsiteX23" fmla="*/ 13611261 w 15201088"/>
              <a:gd name="connsiteY23" fmla="*/ 8388916 h 18655468"/>
              <a:gd name="connsiteX24" fmla="*/ 13937524 w 15201088"/>
              <a:gd name="connsiteY24" fmla="*/ 8687777 h 18655468"/>
              <a:gd name="connsiteX25" fmla="*/ 14263787 w 15201088"/>
              <a:gd name="connsiteY25" fmla="*/ 8973054 h 18655468"/>
              <a:gd name="connsiteX26" fmla="*/ 14603645 w 15201088"/>
              <a:gd name="connsiteY26" fmla="*/ 9271916 h 18655468"/>
              <a:gd name="connsiteX27" fmla="*/ 14970691 w 15201088"/>
              <a:gd name="connsiteY27" fmla="*/ 9557193 h 18655468"/>
              <a:gd name="connsiteX28" fmla="*/ 15201088 w 15201088"/>
              <a:gd name="connsiteY28" fmla="*/ 9727735 h 18655468"/>
              <a:gd name="connsiteX29" fmla="*/ 8014592 w 15201088"/>
              <a:gd name="connsiteY29" fmla="*/ 18655468 h 1865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01088" h="18655468">
                <a:moveTo>
                  <a:pt x="0" y="12204017"/>
                </a:moveTo>
                <a:lnTo>
                  <a:pt x="9823784" y="0"/>
                </a:lnTo>
                <a:lnTo>
                  <a:pt x="9845642" y="360406"/>
                </a:lnTo>
                <a:lnTo>
                  <a:pt x="9913614" y="822282"/>
                </a:lnTo>
                <a:lnTo>
                  <a:pt x="9981585" y="1256990"/>
                </a:lnTo>
                <a:lnTo>
                  <a:pt x="10063151" y="1705283"/>
                </a:lnTo>
                <a:lnTo>
                  <a:pt x="10144716" y="2139991"/>
                </a:lnTo>
                <a:lnTo>
                  <a:pt x="10253471" y="2561114"/>
                </a:lnTo>
                <a:lnTo>
                  <a:pt x="10375819" y="2968652"/>
                </a:lnTo>
                <a:lnTo>
                  <a:pt x="10498168" y="3376191"/>
                </a:lnTo>
                <a:lnTo>
                  <a:pt x="10647706" y="3797314"/>
                </a:lnTo>
                <a:lnTo>
                  <a:pt x="10810837" y="4191268"/>
                </a:lnTo>
                <a:lnTo>
                  <a:pt x="10973969" y="4585222"/>
                </a:lnTo>
                <a:lnTo>
                  <a:pt x="11137100" y="4965592"/>
                </a:lnTo>
                <a:lnTo>
                  <a:pt x="11341014" y="5332377"/>
                </a:lnTo>
                <a:lnTo>
                  <a:pt x="11531335" y="5699161"/>
                </a:lnTo>
                <a:lnTo>
                  <a:pt x="11762437" y="6065945"/>
                </a:lnTo>
                <a:lnTo>
                  <a:pt x="11993540" y="6419146"/>
                </a:lnTo>
                <a:lnTo>
                  <a:pt x="12238238" y="6758761"/>
                </a:lnTo>
                <a:lnTo>
                  <a:pt x="12469341" y="7098377"/>
                </a:lnTo>
                <a:lnTo>
                  <a:pt x="12754821" y="7437992"/>
                </a:lnTo>
                <a:lnTo>
                  <a:pt x="13026708" y="7764023"/>
                </a:lnTo>
                <a:lnTo>
                  <a:pt x="13312187" y="8062885"/>
                </a:lnTo>
                <a:lnTo>
                  <a:pt x="13611261" y="8388916"/>
                </a:lnTo>
                <a:lnTo>
                  <a:pt x="13937524" y="8687777"/>
                </a:lnTo>
                <a:lnTo>
                  <a:pt x="14263787" y="8973054"/>
                </a:lnTo>
                <a:lnTo>
                  <a:pt x="14603645" y="9271916"/>
                </a:lnTo>
                <a:lnTo>
                  <a:pt x="14970691" y="9557193"/>
                </a:lnTo>
                <a:lnTo>
                  <a:pt x="15201088" y="9727735"/>
                </a:lnTo>
                <a:lnTo>
                  <a:pt x="8014592" y="18655468"/>
                </a:lnTo>
                <a:close/>
              </a:path>
            </a:pathLst>
          </a:custGeom>
          <a:gradFill>
            <a:gsLst>
              <a:gs pos="90000">
                <a:schemeClr val="accent4">
                  <a:alpha val="0"/>
                </a:schemeClr>
              </a:gs>
              <a:gs pos="0">
                <a:schemeClr val="accent4"/>
              </a:gs>
            </a:gsLst>
            <a:lin ang="30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6" name="Полилиния: фигура 5">
            <a:extLst>
              <a:ext uri="{FF2B5EF4-FFF2-40B4-BE49-F238E27FC236}">
                <a16:creationId xmlns:a16="http://schemas.microsoft.com/office/drawing/2014/main" id="{A342DE06-EA6A-4420-9A18-B89F6FFF5197}"/>
              </a:ext>
            </a:extLst>
          </p:cNvPr>
          <p:cNvSpPr>
            <a:spLocks/>
          </p:cNvSpPr>
          <p:nvPr userDrawn="1"/>
        </p:nvSpPr>
        <p:spPr bwMode="auto">
          <a:xfrm rot="9373018">
            <a:off x="3113230" y="-217875"/>
            <a:ext cx="10354595" cy="8404983"/>
          </a:xfrm>
          <a:custGeom>
            <a:avLst/>
            <a:gdLst>
              <a:gd name="connsiteX0" fmla="*/ 7248838 w 15531893"/>
              <a:gd name="connsiteY0" fmla="*/ 12609421 h 12609421"/>
              <a:gd name="connsiteX1" fmla="*/ 0 w 15531893"/>
              <a:gd name="connsiteY1" fmla="*/ 9414866 h 12609421"/>
              <a:gd name="connsiteX2" fmla="*/ 4149121 w 15531893"/>
              <a:gd name="connsiteY2" fmla="*/ 0 h 12609421"/>
              <a:gd name="connsiteX3" fmla="*/ 14117163 w 15531893"/>
              <a:gd name="connsiteY3" fmla="*/ 4392905 h 12609421"/>
              <a:gd name="connsiteX4" fmla="*/ 14331259 w 15531893"/>
              <a:gd name="connsiteY4" fmla="*/ 4740846 h 12609421"/>
              <a:gd name="connsiteX5" fmla="*/ 14564392 w 15531893"/>
              <a:gd name="connsiteY5" fmla="*/ 5207159 h 12609421"/>
              <a:gd name="connsiteX6" fmla="*/ 14785868 w 15531893"/>
              <a:gd name="connsiteY6" fmla="*/ 5685130 h 12609421"/>
              <a:gd name="connsiteX7" fmla="*/ 14972375 w 15531893"/>
              <a:gd name="connsiteY7" fmla="*/ 6186416 h 12609421"/>
              <a:gd name="connsiteX8" fmla="*/ 15158880 w 15531893"/>
              <a:gd name="connsiteY8" fmla="*/ 6687703 h 12609421"/>
              <a:gd name="connsiteX9" fmla="*/ 15298760 w 15531893"/>
              <a:gd name="connsiteY9" fmla="*/ 7212305 h 12609421"/>
              <a:gd name="connsiteX10" fmla="*/ 15438638 w 15531893"/>
              <a:gd name="connsiteY10" fmla="*/ 7748565 h 12609421"/>
              <a:gd name="connsiteX11" fmla="*/ 15461952 w 15531893"/>
              <a:gd name="connsiteY11" fmla="*/ 7888458 h 12609421"/>
              <a:gd name="connsiteX12" fmla="*/ 15485266 w 15531893"/>
              <a:gd name="connsiteY12" fmla="*/ 8040010 h 12609421"/>
              <a:gd name="connsiteX13" fmla="*/ 15508577 w 15531893"/>
              <a:gd name="connsiteY13" fmla="*/ 8191562 h 12609421"/>
              <a:gd name="connsiteX14" fmla="*/ 15531893 w 15531893"/>
              <a:gd name="connsiteY14" fmla="*/ 8343114 h 12609421"/>
              <a:gd name="connsiteX15" fmla="*/ 15531892 w 15531893"/>
              <a:gd name="connsiteY15" fmla="*/ 8389744 h 12609421"/>
              <a:gd name="connsiteX16" fmla="*/ 15531892 w 15531893"/>
              <a:gd name="connsiteY16" fmla="*/ 8436375 h 12609421"/>
              <a:gd name="connsiteX17" fmla="*/ 15531892 w 15531893"/>
              <a:gd name="connsiteY17" fmla="*/ 8483008 h 12609421"/>
              <a:gd name="connsiteX18" fmla="*/ 15520235 w 15531893"/>
              <a:gd name="connsiteY18" fmla="*/ 8506322 h 12609421"/>
              <a:gd name="connsiteX19" fmla="*/ 15496922 w 15531893"/>
              <a:gd name="connsiteY19" fmla="*/ 8541297 h 12609421"/>
              <a:gd name="connsiteX20" fmla="*/ 15461952 w 15531893"/>
              <a:gd name="connsiteY20" fmla="*/ 8564612 h 12609421"/>
              <a:gd name="connsiteX21" fmla="*/ 15403671 w 15531893"/>
              <a:gd name="connsiteY21" fmla="*/ 8576270 h 12609421"/>
              <a:gd name="connsiteX22" fmla="*/ 15345386 w 15531893"/>
              <a:gd name="connsiteY22" fmla="*/ 8587927 h 12609421"/>
              <a:gd name="connsiteX23" fmla="*/ 14867464 w 15531893"/>
              <a:gd name="connsiteY23" fmla="*/ 8622902 h 12609421"/>
              <a:gd name="connsiteX24" fmla="*/ 14401198 w 15531893"/>
              <a:gd name="connsiteY24" fmla="*/ 8681190 h 12609421"/>
              <a:gd name="connsiteX25" fmla="*/ 13934934 w 15531893"/>
              <a:gd name="connsiteY25" fmla="*/ 8762796 h 12609421"/>
              <a:gd name="connsiteX26" fmla="*/ 13480325 w 15531893"/>
              <a:gd name="connsiteY26" fmla="*/ 8832742 h 12609421"/>
              <a:gd name="connsiteX27" fmla="*/ 13025717 w 15531893"/>
              <a:gd name="connsiteY27" fmla="*/ 8949321 h 12609421"/>
              <a:gd name="connsiteX28" fmla="*/ 12582764 w 15531893"/>
              <a:gd name="connsiteY28" fmla="*/ 9089215 h 12609421"/>
              <a:gd name="connsiteX29" fmla="*/ 12128154 w 15531893"/>
              <a:gd name="connsiteY29" fmla="*/ 9229107 h 12609421"/>
              <a:gd name="connsiteX30" fmla="*/ 11696861 w 15531893"/>
              <a:gd name="connsiteY30" fmla="*/ 9403975 h 12609421"/>
              <a:gd name="connsiteX31" fmla="*/ 11370475 w 15531893"/>
              <a:gd name="connsiteY31" fmla="*/ 9543869 h 12609421"/>
              <a:gd name="connsiteX32" fmla="*/ 11067402 w 15531893"/>
              <a:gd name="connsiteY32" fmla="*/ 9695420 h 12609421"/>
              <a:gd name="connsiteX33" fmla="*/ 10764329 w 15531893"/>
              <a:gd name="connsiteY33" fmla="*/ 9835314 h 12609421"/>
              <a:gd name="connsiteX34" fmla="*/ 10472914 w 15531893"/>
              <a:gd name="connsiteY34" fmla="*/ 9998524 h 12609421"/>
              <a:gd name="connsiteX35" fmla="*/ 10181497 w 15531893"/>
              <a:gd name="connsiteY35" fmla="*/ 10161733 h 12609421"/>
              <a:gd name="connsiteX36" fmla="*/ 9913394 w 15531893"/>
              <a:gd name="connsiteY36" fmla="*/ 10336601 h 12609421"/>
              <a:gd name="connsiteX37" fmla="*/ 9633636 w 15531893"/>
              <a:gd name="connsiteY37" fmla="*/ 10499810 h 12609421"/>
              <a:gd name="connsiteX38" fmla="*/ 9365534 w 15531893"/>
              <a:gd name="connsiteY38" fmla="*/ 10686336 h 12609421"/>
              <a:gd name="connsiteX39" fmla="*/ 9097431 w 15531893"/>
              <a:gd name="connsiteY39" fmla="*/ 10872861 h 12609421"/>
              <a:gd name="connsiteX40" fmla="*/ 8852642 w 15531893"/>
              <a:gd name="connsiteY40" fmla="*/ 11059386 h 12609421"/>
              <a:gd name="connsiteX41" fmla="*/ 8607853 w 15531893"/>
              <a:gd name="connsiteY41" fmla="*/ 11269227 h 12609421"/>
              <a:gd name="connsiteX42" fmla="*/ 8363063 w 15531893"/>
              <a:gd name="connsiteY42" fmla="*/ 11467411 h 12609421"/>
              <a:gd name="connsiteX43" fmla="*/ 8129931 w 15531893"/>
              <a:gd name="connsiteY43" fmla="*/ 11688909 h 12609421"/>
              <a:gd name="connsiteX44" fmla="*/ 7908454 w 15531893"/>
              <a:gd name="connsiteY44" fmla="*/ 11898750 h 12609421"/>
              <a:gd name="connsiteX45" fmla="*/ 7686979 w 15531893"/>
              <a:gd name="connsiteY45" fmla="*/ 12131906 h 12609421"/>
              <a:gd name="connsiteX46" fmla="*/ 7477159 w 15531893"/>
              <a:gd name="connsiteY46" fmla="*/ 12353404 h 12609421"/>
              <a:gd name="connsiteX47" fmla="*/ 7267341 w 15531893"/>
              <a:gd name="connsiteY47" fmla="*/ 12586562 h 126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531893" h="12609421">
                <a:moveTo>
                  <a:pt x="7248838" y="12609421"/>
                </a:moveTo>
                <a:lnTo>
                  <a:pt x="0" y="9414866"/>
                </a:lnTo>
                <a:lnTo>
                  <a:pt x="4149121" y="0"/>
                </a:lnTo>
                <a:lnTo>
                  <a:pt x="14117163" y="4392905"/>
                </a:lnTo>
                <a:lnTo>
                  <a:pt x="14331259" y="4740846"/>
                </a:lnTo>
                <a:lnTo>
                  <a:pt x="14564392" y="5207159"/>
                </a:lnTo>
                <a:lnTo>
                  <a:pt x="14785868" y="5685130"/>
                </a:lnTo>
                <a:lnTo>
                  <a:pt x="14972375" y="6186416"/>
                </a:lnTo>
                <a:lnTo>
                  <a:pt x="15158880" y="6687703"/>
                </a:lnTo>
                <a:lnTo>
                  <a:pt x="15298760" y="7212305"/>
                </a:lnTo>
                <a:lnTo>
                  <a:pt x="15438638" y="7748565"/>
                </a:lnTo>
                <a:lnTo>
                  <a:pt x="15461952" y="7888458"/>
                </a:lnTo>
                <a:lnTo>
                  <a:pt x="15485266" y="8040010"/>
                </a:lnTo>
                <a:lnTo>
                  <a:pt x="15508577" y="8191562"/>
                </a:lnTo>
                <a:lnTo>
                  <a:pt x="15531893" y="8343114"/>
                </a:lnTo>
                <a:lnTo>
                  <a:pt x="15531892" y="8389744"/>
                </a:lnTo>
                <a:lnTo>
                  <a:pt x="15531892" y="8436375"/>
                </a:lnTo>
                <a:lnTo>
                  <a:pt x="15531892" y="8483008"/>
                </a:lnTo>
                <a:lnTo>
                  <a:pt x="15520235" y="8506322"/>
                </a:lnTo>
                <a:lnTo>
                  <a:pt x="15496922" y="8541297"/>
                </a:lnTo>
                <a:lnTo>
                  <a:pt x="15461952" y="8564612"/>
                </a:lnTo>
                <a:lnTo>
                  <a:pt x="15403671" y="8576270"/>
                </a:lnTo>
                <a:lnTo>
                  <a:pt x="15345386" y="8587927"/>
                </a:lnTo>
                <a:lnTo>
                  <a:pt x="14867464" y="8622902"/>
                </a:lnTo>
                <a:lnTo>
                  <a:pt x="14401198" y="8681190"/>
                </a:lnTo>
                <a:lnTo>
                  <a:pt x="13934934" y="8762796"/>
                </a:lnTo>
                <a:lnTo>
                  <a:pt x="13480325" y="8832742"/>
                </a:lnTo>
                <a:lnTo>
                  <a:pt x="13025717" y="8949321"/>
                </a:lnTo>
                <a:lnTo>
                  <a:pt x="12582764" y="9089215"/>
                </a:lnTo>
                <a:lnTo>
                  <a:pt x="12128154" y="9229107"/>
                </a:lnTo>
                <a:lnTo>
                  <a:pt x="11696861" y="9403975"/>
                </a:lnTo>
                <a:lnTo>
                  <a:pt x="11370475" y="9543869"/>
                </a:lnTo>
                <a:lnTo>
                  <a:pt x="11067402" y="9695420"/>
                </a:lnTo>
                <a:lnTo>
                  <a:pt x="10764329" y="9835314"/>
                </a:lnTo>
                <a:lnTo>
                  <a:pt x="10472914" y="9998524"/>
                </a:lnTo>
                <a:lnTo>
                  <a:pt x="10181497" y="10161733"/>
                </a:lnTo>
                <a:lnTo>
                  <a:pt x="9913394" y="10336601"/>
                </a:lnTo>
                <a:lnTo>
                  <a:pt x="9633636" y="10499810"/>
                </a:lnTo>
                <a:lnTo>
                  <a:pt x="9365534" y="10686336"/>
                </a:lnTo>
                <a:lnTo>
                  <a:pt x="9097431" y="10872861"/>
                </a:lnTo>
                <a:lnTo>
                  <a:pt x="8852642" y="11059386"/>
                </a:lnTo>
                <a:lnTo>
                  <a:pt x="8607853" y="11269227"/>
                </a:lnTo>
                <a:lnTo>
                  <a:pt x="8363063" y="11467411"/>
                </a:lnTo>
                <a:lnTo>
                  <a:pt x="8129931" y="11688909"/>
                </a:lnTo>
                <a:lnTo>
                  <a:pt x="7908454" y="11898750"/>
                </a:lnTo>
                <a:lnTo>
                  <a:pt x="7686979" y="12131906"/>
                </a:lnTo>
                <a:lnTo>
                  <a:pt x="7477159" y="12353404"/>
                </a:lnTo>
                <a:lnTo>
                  <a:pt x="7267341" y="12586562"/>
                </a:lnTo>
                <a:close/>
              </a:path>
            </a:pathLst>
          </a:custGeom>
          <a:gradFill>
            <a:gsLst>
              <a:gs pos="100000">
                <a:schemeClr val="accent4">
                  <a:alpha val="0"/>
                </a:schemeClr>
              </a:gs>
              <a:gs pos="19000">
                <a:schemeClr val="accent4">
                  <a:lumMod val="75000"/>
                </a:schemeClr>
              </a:gs>
            </a:gsLst>
            <a:lin ang="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lt1"/>
              </a:solidFill>
              <a:latin typeface="+mn-lt"/>
            </a:endParaRPr>
          </a:p>
        </p:txBody>
      </p:sp>
      <p:sp>
        <p:nvSpPr>
          <p:cNvPr id="7" name="Полилиния: фигура 6">
            <a:extLst>
              <a:ext uri="{FF2B5EF4-FFF2-40B4-BE49-F238E27FC236}">
                <a16:creationId xmlns:a16="http://schemas.microsoft.com/office/drawing/2014/main" id="{CE069ED5-1E45-4D18-91F0-A742BB0D76C6}"/>
              </a:ext>
            </a:extLst>
          </p:cNvPr>
          <p:cNvSpPr>
            <a:spLocks/>
          </p:cNvSpPr>
          <p:nvPr userDrawn="1"/>
        </p:nvSpPr>
        <p:spPr bwMode="auto">
          <a:xfrm rot="11713459">
            <a:off x="-383103" y="2235418"/>
            <a:ext cx="11182403" cy="5931868"/>
          </a:xfrm>
          <a:custGeom>
            <a:avLst/>
            <a:gdLst>
              <a:gd name="connsiteX0" fmla="*/ 12060953 w 16773604"/>
              <a:gd name="connsiteY0" fmla="*/ 8444519 h 8899176"/>
              <a:gd name="connsiteX1" fmla="*/ 11594688 w 16773604"/>
              <a:gd name="connsiteY1" fmla="*/ 8561100 h 8899176"/>
              <a:gd name="connsiteX2" fmla="*/ 11140079 w 16773604"/>
              <a:gd name="connsiteY2" fmla="*/ 8666020 h 8899176"/>
              <a:gd name="connsiteX3" fmla="*/ 10673813 w 16773604"/>
              <a:gd name="connsiteY3" fmla="*/ 8747624 h 8899176"/>
              <a:gd name="connsiteX4" fmla="*/ 10370741 w 16773604"/>
              <a:gd name="connsiteY4" fmla="*/ 8805914 h 8899176"/>
              <a:gd name="connsiteX5" fmla="*/ 10079325 w 16773604"/>
              <a:gd name="connsiteY5" fmla="*/ 8829230 h 8899176"/>
              <a:gd name="connsiteX6" fmla="*/ 9787910 w 16773604"/>
              <a:gd name="connsiteY6" fmla="*/ 8864202 h 8899176"/>
              <a:gd name="connsiteX7" fmla="*/ 9508150 w 16773604"/>
              <a:gd name="connsiteY7" fmla="*/ 8875860 h 8899176"/>
              <a:gd name="connsiteX8" fmla="*/ 9205079 w 16773604"/>
              <a:gd name="connsiteY8" fmla="*/ 8887518 h 8899176"/>
              <a:gd name="connsiteX9" fmla="*/ 8913662 w 16773604"/>
              <a:gd name="connsiteY9" fmla="*/ 8899176 h 8899176"/>
              <a:gd name="connsiteX10" fmla="*/ 8633903 w 16773604"/>
              <a:gd name="connsiteY10" fmla="*/ 8899176 h 8899176"/>
              <a:gd name="connsiteX11" fmla="*/ 8354144 w 16773604"/>
              <a:gd name="connsiteY11" fmla="*/ 8887518 h 8899176"/>
              <a:gd name="connsiteX12" fmla="*/ 8074385 w 16773604"/>
              <a:gd name="connsiteY12" fmla="*/ 8875859 h 8899176"/>
              <a:gd name="connsiteX13" fmla="*/ 7782970 w 16773604"/>
              <a:gd name="connsiteY13" fmla="*/ 8852544 h 8899176"/>
              <a:gd name="connsiteX14" fmla="*/ 7514867 w 16773604"/>
              <a:gd name="connsiteY14" fmla="*/ 8829229 h 8899176"/>
              <a:gd name="connsiteX15" fmla="*/ 7235108 w 16773604"/>
              <a:gd name="connsiteY15" fmla="*/ 8782597 h 8899176"/>
              <a:gd name="connsiteX16" fmla="*/ 6967005 w 16773604"/>
              <a:gd name="connsiteY16" fmla="*/ 8735965 h 8899176"/>
              <a:gd name="connsiteX17" fmla="*/ 6687246 w 16773604"/>
              <a:gd name="connsiteY17" fmla="*/ 8677677 h 8899176"/>
              <a:gd name="connsiteX18" fmla="*/ 6419143 w 16773604"/>
              <a:gd name="connsiteY18" fmla="*/ 8619387 h 8899176"/>
              <a:gd name="connsiteX19" fmla="*/ 6151041 w 16773604"/>
              <a:gd name="connsiteY19" fmla="*/ 8549442 h 8899176"/>
              <a:gd name="connsiteX20" fmla="*/ 5882938 w 16773604"/>
              <a:gd name="connsiteY20" fmla="*/ 8479493 h 8899176"/>
              <a:gd name="connsiteX21" fmla="*/ 5626492 w 16773604"/>
              <a:gd name="connsiteY21" fmla="*/ 8397890 h 8899176"/>
              <a:gd name="connsiteX22" fmla="*/ 5358390 w 16773604"/>
              <a:gd name="connsiteY22" fmla="*/ 8304627 h 8899176"/>
              <a:gd name="connsiteX23" fmla="*/ 5101944 w 16773604"/>
              <a:gd name="connsiteY23" fmla="*/ 8211363 h 8899176"/>
              <a:gd name="connsiteX24" fmla="*/ 4833841 w 16773604"/>
              <a:gd name="connsiteY24" fmla="*/ 8106444 h 8899176"/>
              <a:gd name="connsiteX25" fmla="*/ 4577396 w 16773604"/>
              <a:gd name="connsiteY25" fmla="*/ 7989866 h 8899176"/>
              <a:gd name="connsiteX26" fmla="*/ 4332606 w 16773604"/>
              <a:gd name="connsiteY26" fmla="*/ 7873288 h 8899176"/>
              <a:gd name="connsiteX27" fmla="*/ 4076160 w 16773604"/>
              <a:gd name="connsiteY27" fmla="*/ 7745052 h 8899176"/>
              <a:gd name="connsiteX28" fmla="*/ 3819714 w 16773604"/>
              <a:gd name="connsiteY28" fmla="*/ 7616815 h 8899176"/>
              <a:gd name="connsiteX29" fmla="*/ 3574925 w 16773604"/>
              <a:gd name="connsiteY29" fmla="*/ 7476922 h 8899176"/>
              <a:gd name="connsiteX30" fmla="*/ 3330136 w 16773604"/>
              <a:gd name="connsiteY30" fmla="*/ 7325370 h 8899176"/>
              <a:gd name="connsiteX31" fmla="*/ 3097003 w 16773604"/>
              <a:gd name="connsiteY31" fmla="*/ 7173818 h 8899176"/>
              <a:gd name="connsiteX32" fmla="*/ 2840557 w 16773604"/>
              <a:gd name="connsiteY32" fmla="*/ 6998952 h 8899176"/>
              <a:gd name="connsiteX33" fmla="*/ 2607424 w 16773604"/>
              <a:gd name="connsiteY33" fmla="*/ 6835741 h 8899176"/>
              <a:gd name="connsiteX34" fmla="*/ 2362634 w 16773604"/>
              <a:gd name="connsiteY34" fmla="*/ 6649216 h 8899176"/>
              <a:gd name="connsiteX35" fmla="*/ 2129503 w 16773604"/>
              <a:gd name="connsiteY35" fmla="*/ 6474349 h 8899176"/>
              <a:gd name="connsiteX36" fmla="*/ 1756490 w 16773604"/>
              <a:gd name="connsiteY36" fmla="*/ 6136272 h 8899176"/>
              <a:gd name="connsiteX37" fmla="*/ 1371821 w 16773604"/>
              <a:gd name="connsiteY37" fmla="*/ 5798195 h 8899176"/>
              <a:gd name="connsiteX38" fmla="*/ 1022122 w 16773604"/>
              <a:gd name="connsiteY38" fmla="*/ 5436802 h 8899176"/>
              <a:gd name="connsiteX39" fmla="*/ 695736 w 16773604"/>
              <a:gd name="connsiteY39" fmla="*/ 5075410 h 8899176"/>
              <a:gd name="connsiteX40" fmla="*/ 381007 w 16773604"/>
              <a:gd name="connsiteY40" fmla="*/ 4702360 h 8899176"/>
              <a:gd name="connsiteX41" fmla="*/ 101248 w 16773604"/>
              <a:gd name="connsiteY41" fmla="*/ 4305994 h 8899176"/>
              <a:gd name="connsiteX42" fmla="*/ 0 w 16773604"/>
              <a:gd name="connsiteY42" fmla="*/ 4156308 h 8899176"/>
              <a:gd name="connsiteX43" fmla="*/ 15272133 w 16773604"/>
              <a:gd name="connsiteY43" fmla="*/ 0 h 8899176"/>
              <a:gd name="connsiteX44" fmla="*/ 16773604 w 16773604"/>
              <a:gd name="connsiteY44" fmla="*/ 5517077 h 8899176"/>
              <a:gd name="connsiteX45" fmla="*/ 16723606 w 16773604"/>
              <a:gd name="connsiteY45" fmla="*/ 5576696 h 8899176"/>
              <a:gd name="connsiteX46" fmla="*/ 16385564 w 16773604"/>
              <a:gd name="connsiteY46" fmla="*/ 5914773 h 8899176"/>
              <a:gd name="connsiteX47" fmla="*/ 16047522 w 16773604"/>
              <a:gd name="connsiteY47" fmla="*/ 6217876 h 8899176"/>
              <a:gd name="connsiteX48" fmla="*/ 15674510 w 16773604"/>
              <a:gd name="connsiteY48" fmla="*/ 6532638 h 8899176"/>
              <a:gd name="connsiteX49" fmla="*/ 15324810 w 16773604"/>
              <a:gd name="connsiteY49" fmla="*/ 6812426 h 8899176"/>
              <a:gd name="connsiteX50" fmla="*/ 14951798 w 16773604"/>
              <a:gd name="connsiteY50" fmla="*/ 7080556 h 8899176"/>
              <a:gd name="connsiteX51" fmla="*/ 14567129 w 16773604"/>
              <a:gd name="connsiteY51" fmla="*/ 7325369 h 8899176"/>
              <a:gd name="connsiteX52" fmla="*/ 14170804 w 16773604"/>
              <a:gd name="connsiteY52" fmla="*/ 7558525 h 8899176"/>
              <a:gd name="connsiteX53" fmla="*/ 13762822 w 16773604"/>
              <a:gd name="connsiteY53" fmla="*/ 7768367 h 8899176"/>
              <a:gd name="connsiteX54" fmla="*/ 13354840 w 16773604"/>
              <a:gd name="connsiteY54" fmla="*/ 7966550 h 8899176"/>
              <a:gd name="connsiteX55" fmla="*/ 12923544 w 16773604"/>
              <a:gd name="connsiteY55" fmla="*/ 8153075 h 8899176"/>
              <a:gd name="connsiteX56" fmla="*/ 12503905 w 16773604"/>
              <a:gd name="connsiteY56" fmla="*/ 8304628 h 889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773604" h="8899176">
                <a:moveTo>
                  <a:pt x="12060953" y="8444519"/>
                </a:moveTo>
                <a:lnTo>
                  <a:pt x="11594688" y="8561100"/>
                </a:lnTo>
                <a:lnTo>
                  <a:pt x="11140079" y="8666020"/>
                </a:lnTo>
                <a:lnTo>
                  <a:pt x="10673813" y="8747624"/>
                </a:lnTo>
                <a:lnTo>
                  <a:pt x="10370741" y="8805914"/>
                </a:lnTo>
                <a:lnTo>
                  <a:pt x="10079325" y="8829230"/>
                </a:lnTo>
                <a:lnTo>
                  <a:pt x="9787910" y="8864202"/>
                </a:lnTo>
                <a:lnTo>
                  <a:pt x="9508150" y="8875860"/>
                </a:lnTo>
                <a:lnTo>
                  <a:pt x="9205079" y="8887518"/>
                </a:lnTo>
                <a:lnTo>
                  <a:pt x="8913662" y="8899176"/>
                </a:lnTo>
                <a:lnTo>
                  <a:pt x="8633903" y="8899176"/>
                </a:lnTo>
                <a:lnTo>
                  <a:pt x="8354144" y="8887518"/>
                </a:lnTo>
                <a:lnTo>
                  <a:pt x="8074385" y="8875859"/>
                </a:lnTo>
                <a:lnTo>
                  <a:pt x="7782970" y="8852544"/>
                </a:lnTo>
                <a:lnTo>
                  <a:pt x="7514867" y="8829229"/>
                </a:lnTo>
                <a:lnTo>
                  <a:pt x="7235108" y="8782597"/>
                </a:lnTo>
                <a:lnTo>
                  <a:pt x="6967005" y="8735965"/>
                </a:lnTo>
                <a:lnTo>
                  <a:pt x="6687246" y="8677677"/>
                </a:lnTo>
                <a:lnTo>
                  <a:pt x="6419143" y="8619387"/>
                </a:lnTo>
                <a:lnTo>
                  <a:pt x="6151041" y="8549442"/>
                </a:lnTo>
                <a:lnTo>
                  <a:pt x="5882938" y="8479493"/>
                </a:lnTo>
                <a:lnTo>
                  <a:pt x="5626492" y="8397890"/>
                </a:lnTo>
                <a:lnTo>
                  <a:pt x="5358390" y="8304627"/>
                </a:lnTo>
                <a:lnTo>
                  <a:pt x="5101944" y="8211363"/>
                </a:lnTo>
                <a:lnTo>
                  <a:pt x="4833841" y="8106444"/>
                </a:lnTo>
                <a:lnTo>
                  <a:pt x="4577396" y="7989866"/>
                </a:lnTo>
                <a:lnTo>
                  <a:pt x="4332606" y="7873288"/>
                </a:lnTo>
                <a:lnTo>
                  <a:pt x="4076160" y="7745052"/>
                </a:lnTo>
                <a:lnTo>
                  <a:pt x="3819714" y="7616815"/>
                </a:lnTo>
                <a:lnTo>
                  <a:pt x="3574925" y="7476922"/>
                </a:lnTo>
                <a:lnTo>
                  <a:pt x="3330136" y="7325370"/>
                </a:lnTo>
                <a:lnTo>
                  <a:pt x="3097003" y="7173818"/>
                </a:lnTo>
                <a:lnTo>
                  <a:pt x="2840557" y="6998952"/>
                </a:lnTo>
                <a:lnTo>
                  <a:pt x="2607424" y="6835741"/>
                </a:lnTo>
                <a:lnTo>
                  <a:pt x="2362634" y="6649216"/>
                </a:lnTo>
                <a:lnTo>
                  <a:pt x="2129503" y="6474349"/>
                </a:lnTo>
                <a:lnTo>
                  <a:pt x="1756490" y="6136272"/>
                </a:lnTo>
                <a:lnTo>
                  <a:pt x="1371821" y="5798195"/>
                </a:lnTo>
                <a:lnTo>
                  <a:pt x="1022122" y="5436802"/>
                </a:lnTo>
                <a:lnTo>
                  <a:pt x="695736" y="5075410"/>
                </a:lnTo>
                <a:lnTo>
                  <a:pt x="381007" y="4702360"/>
                </a:lnTo>
                <a:lnTo>
                  <a:pt x="101248" y="4305994"/>
                </a:lnTo>
                <a:lnTo>
                  <a:pt x="0" y="4156308"/>
                </a:lnTo>
                <a:lnTo>
                  <a:pt x="15272133" y="0"/>
                </a:lnTo>
                <a:lnTo>
                  <a:pt x="16773604" y="5517077"/>
                </a:lnTo>
                <a:lnTo>
                  <a:pt x="16723606" y="5576696"/>
                </a:lnTo>
                <a:lnTo>
                  <a:pt x="16385564" y="5914773"/>
                </a:lnTo>
                <a:lnTo>
                  <a:pt x="16047522" y="6217876"/>
                </a:lnTo>
                <a:lnTo>
                  <a:pt x="15674510" y="6532638"/>
                </a:lnTo>
                <a:lnTo>
                  <a:pt x="15324810" y="6812426"/>
                </a:lnTo>
                <a:lnTo>
                  <a:pt x="14951798" y="7080556"/>
                </a:lnTo>
                <a:lnTo>
                  <a:pt x="14567129" y="7325369"/>
                </a:lnTo>
                <a:lnTo>
                  <a:pt x="14170804" y="7558525"/>
                </a:lnTo>
                <a:lnTo>
                  <a:pt x="13762822" y="7768367"/>
                </a:lnTo>
                <a:lnTo>
                  <a:pt x="13354840" y="7966550"/>
                </a:lnTo>
                <a:lnTo>
                  <a:pt x="12923544" y="8153075"/>
                </a:lnTo>
                <a:lnTo>
                  <a:pt x="12503905" y="8304628"/>
                </a:lnTo>
                <a:close/>
              </a:path>
            </a:pathLst>
          </a:custGeom>
          <a:gradFill>
            <a:gsLst>
              <a:gs pos="100000">
                <a:schemeClr val="accent4">
                  <a:alpha val="0"/>
                </a:schemeClr>
              </a:gs>
              <a:gs pos="19000">
                <a:schemeClr val="accent4">
                  <a:lumMod val="75000"/>
                </a:schemeClr>
              </a:gs>
            </a:gsLst>
            <a:lin ang="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8" name="Freeform 9">
            <a:extLst>
              <a:ext uri="{FF2B5EF4-FFF2-40B4-BE49-F238E27FC236}">
                <a16:creationId xmlns:a16="http://schemas.microsoft.com/office/drawing/2014/main" id="{9805FF1B-E43B-4CD4-A845-2F698520E26F}"/>
              </a:ext>
            </a:extLst>
          </p:cNvPr>
          <p:cNvSpPr>
            <a:spLocks/>
          </p:cNvSpPr>
          <p:nvPr userDrawn="1"/>
        </p:nvSpPr>
        <p:spPr bwMode="auto">
          <a:xfrm rot="20066930">
            <a:off x="-2776471" y="-1825865"/>
            <a:ext cx="12542184" cy="12587911"/>
          </a:xfrm>
          <a:custGeom>
            <a:avLst/>
            <a:gdLst>
              <a:gd name="T0" fmla="*/ 1315 w 1318"/>
              <a:gd name="T1" fmla="*/ 729 h 1322"/>
              <a:gd name="T2" fmla="*/ 1298 w 1318"/>
              <a:gd name="T3" fmla="*/ 826 h 1322"/>
              <a:gd name="T4" fmla="*/ 1266 w 1318"/>
              <a:gd name="T5" fmla="*/ 918 h 1322"/>
              <a:gd name="T6" fmla="*/ 1223 w 1318"/>
              <a:gd name="T7" fmla="*/ 1004 h 1322"/>
              <a:gd name="T8" fmla="*/ 1168 w 1318"/>
              <a:gd name="T9" fmla="*/ 1081 h 1322"/>
              <a:gd name="T10" fmla="*/ 1103 w 1318"/>
              <a:gd name="T11" fmla="*/ 1150 h 1322"/>
              <a:gd name="T12" fmla="*/ 1028 w 1318"/>
              <a:gd name="T13" fmla="*/ 1209 h 1322"/>
              <a:gd name="T14" fmla="*/ 945 w 1318"/>
              <a:gd name="T15" fmla="*/ 1256 h 1322"/>
              <a:gd name="T16" fmla="*/ 855 w 1318"/>
              <a:gd name="T17" fmla="*/ 1292 h 1322"/>
              <a:gd name="T18" fmla="*/ 759 w 1318"/>
              <a:gd name="T19" fmla="*/ 1315 h 1322"/>
              <a:gd name="T20" fmla="*/ 659 w 1318"/>
              <a:gd name="T21" fmla="*/ 1322 h 1322"/>
              <a:gd name="T22" fmla="*/ 559 w 1318"/>
              <a:gd name="T23" fmla="*/ 1315 h 1322"/>
              <a:gd name="T24" fmla="*/ 463 w 1318"/>
              <a:gd name="T25" fmla="*/ 1292 h 1322"/>
              <a:gd name="T26" fmla="*/ 373 w 1318"/>
              <a:gd name="T27" fmla="*/ 1256 h 1322"/>
              <a:gd name="T28" fmla="*/ 290 w 1318"/>
              <a:gd name="T29" fmla="*/ 1209 h 1322"/>
              <a:gd name="T30" fmla="*/ 216 w 1318"/>
              <a:gd name="T31" fmla="*/ 1150 h 1322"/>
              <a:gd name="T32" fmla="*/ 150 w 1318"/>
              <a:gd name="T33" fmla="*/ 1081 h 1322"/>
              <a:gd name="T34" fmla="*/ 95 w 1318"/>
              <a:gd name="T35" fmla="*/ 1004 h 1322"/>
              <a:gd name="T36" fmla="*/ 52 w 1318"/>
              <a:gd name="T37" fmla="*/ 918 h 1322"/>
              <a:gd name="T38" fmla="*/ 20 w 1318"/>
              <a:gd name="T39" fmla="*/ 826 h 1322"/>
              <a:gd name="T40" fmla="*/ 3 w 1318"/>
              <a:gd name="T41" fmla="*/ 729 h 1322"/>
              <a:gd name="T42" fmla="*/ 1 w 1318"/>
              <a:gd name="T43" fmla="*/ 627 h 1322"/>
              <a:gd name="T44" fmla="*/ 13 w 1318"/>
              <a:gd name="T45" fmla="*/ 528 h 1322"/>
              <a:gd name="T46" fmla="*/ 40 w 1318"/>
              <a:gd name="T47" fmla="*/ 433 h 1322"/>
              <a:gd name="T48" fmla="*/ 80 w 1318"/>
              <a:gd name="T49" fmla="*/ 346 h 1322"/>
              <a:gd name="T50" fmla="*/ 131 w 1318"/>
              <a:gd name="T51" fmla="*/ 265 h 1322"/>
              <a:gd name="T52" fmla="*/ 193 w 1318"/>
              <a:gd name="T53" fmla="*/ 194 h 1322"/>
              <a:gd name="T54" fmla="*/ 265 w 1318"/>
              <a:gd name="T55" fmla="*/ 131 h 1322"/>
              <a:gd name="T56" fmla="*/ 345 w 1318"/>
              <a:gd name="T57" fmla="*/ 80 h 1322"/>
              <a:gd name="T58" fmla="*/ 432 w 1318"/>
              <a:gd name="T59" fmla="*/ 40 h 1322"/>
              <a:gd name="T60" fmla="*/ 526 w 1318"/>
              <a:gd name="T61" fmla="*/ 13 h 1322"/>
              <a:gd name="T62" fmla="*/ 625 w 1318"/>
              <a:gd name="T63" fmla="*/ 1 h 1322"/>
              <a:gd name="T64" fmla="*/ 727 w 1318"/>
              <a:gd name="T65" fmla="*/ 3 h 1322"/>
              <a:gd name="T66" fmla="*/ 824 w 1318"/>
              <a:gd name="T67" fmla="*/ 21 h 1322"/>
              <a:gd name="T68" fmla="*/ 916 w 1318"/>
              <a:gd name="T69" fmla="*/ 52 h 1322"/>
              <a:gd name="T70" fmla="*/ 1001 w 1318"/>
              <a:gd name="T71" fmla="*/ 95 h 1322"/>
              <a:gd name="T72" fmla="*/ 1078 w 1318"/>
              <a:gd name="T73" fmla="*/ 151 h 1322"/>
              <a:gd name="T74" fmla="*/ 1148 w 1318"/>
              <a:gd name="T75" fmla="*/ 216 h 1322"/>
              <a:gd name="T76" fmla="*/ 1206 w 1318"/>
              <a:gd name="T77" fmla="*/ 291 h 1322"/>
              <a:gd name="T78" fmla="*/ 1254 w 1318"/>
              <a:gd name="T79" fmla="*/ 374 h 1322"/>
              <a:gd name="T80" fmla="*/ 1289 w 1318"/>
              <a:gd name="T81" fmla="*/ 464 h 1322"/>
              <a:gd name="T82" fmla="*/ 1311 w 1318"/>
              <a:gd name="T83" fmla="*/ 561 h 1322"/>
              <a:gd name="T84" fmla="*/ 1318 w 1318"/>
              <a:gd name="T85" fmla="*/ 661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8" h="1322">
                <a:moveTo>
                  <a:pt x="1318" y="661"/>
                </a:moveTo>
                <a:lnTo>
                  <a:pt x="1317" y="695"/>
                </a:lnTo>
                <a:lnTo>
                  <a:pt x="1315" y="729"/>
                </a:lnTo>
                <a:lnTo>
                  <a:pt x="1311" y="761"/>
                </a:lnTo>
                <a:lnTo>
                  <a:pt x="1305" y="794"/>
                </a:lnTo>
                <a:lnTo>
                  <a:pt x="1298" y="826"/>
                </a:lnTo>
                <a:lnTo>
                  <a:pt x="1289" y="858"/>
                </a:lnTo>
                <a:lnTo>
                  <a:pt x="1278" y="888"/>
                </a:lnTo>
                <a:lnTo>
                  <a:pt x="1266" y="918"/>
                </a:lnTo>
                <a:lnTo>
                  <a:pt x="1254" y="948"/>
                </a:lnTo>
                <a:lnTo>
                  <a:pt x="1239" y="976"/>
                </a:lnTo>
                <a:lnTo>
                  <a:pt x="1223" y="1004"/>
                </a:lnTo>
                <a:lnTo>
                  <a:pt x="1206" y="1031"/>
                </a:lnTo>
                <a:lnTo>
                  <a:pt x="1187" y="1056"/>
                </a:lnTo>
                <a:lnTo>
                  <a:pt x="1168" y="1081"/>
                </a:lnTo>
                <a:lnTo>
                  <a:pt x="1148" y="1106"/>
                </a:lnTo>
                <a:lnTo>
                  <a:pt x="1125" y="1128"/>
                </a:lnTo>
                <a:lnTo>
                  <a:pt x="1103" y="1150"/>
                </a:lnTo>
                <a:lnTo>
                  <a:pt x="1078" y="1171"/>
                </a:lnTo>
                <a:lnTo>
                  <a:pt x="1054" y="1191"/>
                </a:lnTo>
                <a:lnTo>
                  <a:pt x="1028" y="1209"/>
                </a:lnTo>
                <a:lnTo>
                  <a:pt x="1001" y="1226"/>
                </a:lnTo>
                <a:lnTo>
                  <a:pt x="974" y="1242"/>
                </a:lnTo>
                <a:lnTo>
                  <a:pt x="945" y="1256"/>
                </a:lnTo>
                <a:lnTo>
                  <a:pt x="916" y="1269"/>
                </a:lnTo>
                <a:lnTo>
                  <a:pt x="886" y="1282"/>
                </a:lnTo>
                <a:lnTo>
                  <a:pt x="855" y="1292"/>
                </a:lnTo>
                <a:lnTo>
                  <a:pt x="824" y="1301"/>
                </a:lnTo>
                <a:lnTo>
                  <a:pt x="792" y="1308"/>
                </a:lnTo>
                <a:lnTo>
                  <a:pt x="759" y="1315"/>
                </a:lnTo>
                <a:lnTo>
                  <a:pt x="727" y="1319"/>
                </a:lnTo>
                <a:lnTo>
                  <a:pt x="693" y="1321"/>
                </a:lnTo>
                <a:lnTo>
                  <a:pt x="659" y="1322"/>
                </a:lnTo>
                <a:lnTo>
                  <a:pt x="625" y="1321"/>
                </a:lnTo>
                <a:lnTo>
                  <a:pt x="592" y="1319"/>
                </a:lnTo>
                <a:lnTo>
                  <a:pt x="559" y="1315"/>
                </a:lnTo>
                <a:lnTo>
                  <a:pt x="526" y="1308"/>
                </a:lnTo>
                <a:lnTo>
                  <a:pt x="495" y="1301"/>
                </a:lnTo>
                <a:lnTo>
                  <a:pt x="463" y="1292"/>
                </a:lnTo>
                <a:lnTo>
                  <a:pt x="432" y="1282"/>
                </a:lnTo>
                <a:lnTo>
                  <a:pt x="403" y="1269"/>
                </a:lnTo>
                <a:lnTo>
                  <a:pt x="373" y="1256"/>
                </a:lnTo>
                <a:lnTo>
                  <a:pt x="345" y="1242"/>
                </a:lnTo>
                <a:lnTo>
                  <a:pt x="318" y="1226"/>
                </a:lnTo>
                <a:lnTo>
                  <a:pt x="290" y="1209"/>
                </a:lnTo>
                <a:lnTo>
                  <a:pt x="265" y="1191"/>
                </a:lnTo>
                <a:lnTo>
                  <a:pt x="240" y="1171"/>
                </a:lnTo>
                <a:lnTo>
                  <a:pt x="216" y="1150"/>
                </a:lnTo>
                <a:lnTo>
                  <a:pt x="193" y="1128"/>
                </a:lnTo>
                <a:lnTo>
                  <a:pt x="172" y="1106"/>
                </a:lnTo>
                <a:lnTo>
                  <a:pt x="150" y="1081"/>
                </a:lnTo>
                <a:lnTo>
                  <a:pt x="131" y="1056"/>
                </a:lnTo>
                <a:lnTo>
                  <a:pt x="112" y="1031"/>
                </a:lnTo>
                <a:lnTo>
                  <a:pt x="95" y="1004"/>
                </a:lnTo>
                <a:lnTo>
                  <a:pt x="80" y="976"/>
                </a:lnTo>
                <a:lnTo>
                  <a:pt x="65" y="948"/>
                </a:lnTo>
                <a:lnTo>
                  <a:pt x="52" y="918"/>
                </a:lnTo>
                <a:lnTo>
                  <a:pt x="40" y="888"/>
                </a:lnTo>
                <a:lnTo>
                  <a:pt x="30" y="858"/>
                </a:lnTo>
                <a:lnTo>
                  <a:pt x="20" y="826"/>
                </a:lnTo>
                <a:lnTo>
                  <a:pt x="13" y="794"/>
                </a:lnTo>
                <a:lnTo>
                  <a:pt x="8" y="761"/>
                </a:lnTo>
                <a:lnTo>
                  <a:pt x="3" y="729"/>
                </a:lnTo>
                <a:lnTo>
                  <a:pt x="1" y="695"/>
                </a:lnTo>
                <a:lnTo>
                  <a:pt x="0" y="661"/>
                </a:lnTo>
                <a:lnTo>
                  <a:pt x="1" y="627"/>
                </a:lnTo>
                <a:lnTo>
                  <a:pt x="3" y="593"/>
                </a:lnTo>
                <a:lnTo>
                  <a:pt x="8" y="561"/>
                </a:lnTo>
                <a:lnTo>
                  <a:pt x="13" y="528"/>
                </a:lnTo>
                <a:lnTo>
                  <a:pt x="20" y="496"/>
                </a:lnTo>
                <a:lnTo>
                  <a:pt x="30" y="464"/>
                </a:lnTo>
                <a:lnTo>
                  <a:pt x="40" y="433"/>
                </a:lnTo>
                <a:lnTo>
                  <a:pt x="52" y="404"/>
                </a:lnTo>
                <a:lnTo>
                  <a:pt x="65" y="374"/>
                </a:lnTo>
                <a:lnTo>
                  <a:pt x="80" y="346"/>
                </a:lnTo>
                <a:lnTo>
                  <a:pt x="95" y="319"/>
                </a:lnTo>
                <a:lnTo>
                  <a:pt x="112" y="291"/>
                </a:lnTo>
                <a:lnTo>
                  <a:pt x="131" y="265"/>
                </a:lnTo>
                <a:lnTo>
                  <a:pt x="150" y="241"/>
                </a:lnTo>
                <a:lnTo>
                  <a:pt x="172" y="216"/>
                </a:lnTo>
                <a:lnTo>
                  <a:pt x="193" y="194"/>
                </a:lnTo>
                <a:lnTo>
                  <a:pt x="216" y="172"/>
                </a:lnTo>
                <a:lnTo>
                  <a:pt x="240" y="151"/>
                </a:lnTo>
                <a:lnTo>
                  <a:pt x="265" y="131"/>
                </a:lnTo>
                <a:lnTo>
                  <a:pt x="290" y="113"/>
                </a:lnTo>
                <a:lnTo>
                  <a:pt x="318" y="95"/>
                </a:lnTo>
                <a:lnTo>
                  <a:pt x="345" y="80"/>
                </a:lnTo>
                <a:lnTo>
                  <a:pt x="373" y="66"/>
                </a:lnTo>
                <a:lnTo>
                  <a:pt x="403" y="52"/>
                </a:lnTo>
                <a:lnTo>
                  <a:pt x="432" y="40"/>
                </a:lnTo>
                <a:lnTo>
                  <a:pt x="463" y="30"/>
                </a:lnTo>
                <a:lnTo>
                  <a:pt x="495" y="21"/>
                </a:lnTo>
                <a:lnTo>
                  <a:pt x="526" y="13"/>
                </a:lnTo>
                <a:lnTo>
                  <a:pt x="559" y="8"/>
                </a:lnTo>
                <a:lnTo>
                  <a:pt x="592" y="3"/>
                </a:lnTo>
                <a:lnTo>
                  <a:pt x="625" y="1"/>
                </a:lnTo>
                <a:lnTo>
                  <a:pt x="659" y="0"/>
                </a:lnTo>
                <a:lnTo>
                  <a:pt x="693" y="1"/>
                </a:lnTo>
                <a:lnTo>
                  <a:pt x="727" y="3"/>
                </a:lnTo>
                <a:lnTo>
                  <a:pt x="759" y="8"/>
                </a:lnTo>
                <a:lnTo>
                  <a:pt x="792" y="13"/>
                </a:lnTo>
                <a:lnTo>
                  <a:pt x="824" y="21"/>
                </a:lnTo>
                <a:lnTo>
                  <a:pt x="855" y="30"/>
                </a:lnTo>
                <a:lnTo>
                  <a:pt x="886" y="40"/>
                </a:lnTo>
                <a:lnTo>
                  <a:pt x="916" y="52"/>
                </a:lnTo>
                <a:lnTo>
                  <a:pt x="945" y="66"/>
                </a:lnTo>
                <a:lnTo>
                  <a:pt x="974" y="80"/>
                </a:lnTo>
                <a:lnTo>
                  <a:pt x="1001" y="95"/>
                </a:lnTo>
                <a:lnTo>
                  <a:pt x="1028" y="113"/>
                </a:lnTo>
                <a:lnTo>
                  <a:pt x="1054" y="131"/>
                </a:lnTo>
                <a:lnTo>
                  <a:pt x="1078" y="151"/>
                </a:lnTo>
                <a:lnTo>
                  <a:pt x="1103" y="172"/>
                </a:lnTo>
                <a:lnTo>
                  <a:pt x="1125" y="194"/>
                </a:lnTo>
                <a:lnTo>
                  <a:pt x="1148" y="216"/>
                </a:lnTo>
                <a:lnTo>
                  <a:pt x="1168" y="241"/>
                </a:lnTo>
                <a:lnTo>
                  <a:pt x="1187" y="265"/>
                </a:lnTo>
                <a:lnTo>
                  <a:pt x="1206" y="291"/>
                </a:lnTo>
                <a:lnTo>
                  <a:pt x="1223" y="319"/>
                </a:lnTo>
                <a:lnTo>
                  <a:pt x="1239" y="346"/>
                </a:lnTo>
                <a:lnTo>
                  <a:pt x="1254" y="374"/>
                </a:lnTo>
                <a:lnTo>
                  <a:pt x="1266" y="404"/>
                </a:lnTo>
                <a:lnTo>
                  <a:pt x="1278" y="433"/>
                </a:lnTo>
                <a:lnTo>
                  <a:pt x="1289" y="464"/>
                </a:lnTo>
                <a:lnTo>
                  <a:pt x="1298" y="496"/>
                </a:lnTo>
                <a:lnTo>
                  <a:pt x="1305" y="528"/>
                </a:lnTo>
                <a:lnTo>
                  <a:pt x="1311" y="561"/>
                </a:lnTo>
                <a:lnTo>
                  <a:pt x="1315" y="593"/>
                </a:lnTo>
                <a:lnTo>
                  <a:pt x="1317" y="627"/>
                </a:lnTo>
                <a:lnTo>
                  <a:pt x="1318" y="661"/>
                </a:lnTo>
                <a:close/>
              </a:path>
            </a:pathLst>
          </a:custGeom>
          <a:gradFill flip="none" rotWithShape="1">
            <a:gsLst>
              <a:gs pos="52000">
                <a:schemeClr val="accent4">
                  <a:alpha val="0"/>
                </a:schemeClr>
              </a:gs>
              <a:gs pos="0">
                <a:schemeClr val="accent4"/>
              </a:gs>
            </a:gsLst>
            <a:path path="circle">
              <a:fillToRect t="100000" r="100000"/>
            </a:path>
            <a:tileRect l="-100000" b="-100000"/>
          </a:gradFill>
          <a:ln>
            <a:noFill/>
          </a:ln>
          <a:effectLst>
            <a:outerShdw blurRad="1270000" sx="98000" sy="98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9" name="Freeform 9">
            <a:extLst>
              <a:ext uri="{FF2B5EF4-FFF2-40B4-BE49-F238E27FC236}">
                <a16:creationId xmlns:a16="http://schemas.microsoft.com/office/drawing/2014/main" id="{2010F321-6C61-4438-A4BE-391C18749A2F}"/>
              </a:ext>
            </a:extLst>
          </p:cNvPr>
          <p:cNvSpPr>
            <a:spLocks/>
          </p:cNvSpPr>
          <p:nvPr userDrawn="1"/>
        </p:nvSpPr>
        <p:spPr bwMode="auto">
          <a:xfrm rot="12193899">
            <a:off x="3216363" y="-3316355"/>
            <a:ext cx="11402419" cy="11443991"/>
          </a:xfrm>
          <a:custGeom>
            <a:avLst/>
            <a:gdLst>
              <a:gd name="T0" fmla="*/ 1315 w 1318"/>
              <a:gd name="T1" fmla="*/ 729 h 1322"/>
              <a:gd name="T2" fmla="*/ 1298 w 1318"/>
              <a:gd name="T3" fmla="*/ 826 h 1322"/>
              <a:gd name="T4" fmla="*/ 1266 w 1318"/>
              <a:gd name="T5" fmla="*/ 918 h 1322"/>
              <a:gd name="T6" fmla="*/ 1223 w 1318"/>
              <a:gd name="T7" fmla="*/ 1004 h 1322"/>
              <a:gd name="T8" fmla="*/ 1168 w 1318"/>
              <a:gd name="T9" fmla="*/ 1081 h 1322"/>
              <a:gd name="T10" fmla="*/ 1103 w 1318"/>
              <a:gd name="T11" fmla="*/ 1150 h 1322"/>
              <a:gd name="T12" fmla="*/ 1028 w 1318"/>
              <a:gd name="T13" fmla="*/ 1209 h 1322"/>
              <a:gd name="T14" fmla="*/ 945 w 1318"/>
              <a:gd name="T15" fmla="*/ 1256 h 1322"/>
              <a:gd name="T16" fmla="*/ 855 w 1318"/>
              <a:gd name="T17" fmla="*/ 1292 h 1322"/>
              <a:gd name="T18" fmla="*/ 759 w 1318"/>
              <a:gd name="T19" fmla="*/ 1315 h 1322"/>
              <a:gd name="T20" fmla="*/ 659 w 1318"/>
              <a:gd name="T21" fmla="*/ 1322 h 1322"/>
              <a:gd name="T22" fmla="*/ 559 w 1318"/>
              <a:gd name="T23" fmla="*/ 1315 h 1322"/>
              <a:gd name="T24" fmla="*/ 463 w 1318"/>
              <a:gd name="T25" fmla="*/ 1292 h 1322"/>
              <a:gd name="T26" fmla="*/ 373 w 1318"/>
              <a:gd name="T27" fmla="*/ 1256 h 1322"/>
              <a:gd name="T28" fmla="*/ 290 w 1318"/>
              <a:gd name="T29" fmla="*/ 1209 h 1322"/>
              <a:gd name="T30" fmla="*/ 216 w 1318"/>
              <a:gd name="T31" fmla="*/ 1150 h 1322"/>
              <a:gd name="T32" fmla="*/ 150 w 1318"/>
              <a:gd name="T33" fmla="*/ 1081 h 1322"/>
              <a:gd name="T34" fmla="*/ 95 w 1318"/>
              <a:gd name="T35" fmla="*/ 1004 h 1322"/>
              <a:gd name="T36" fmla="*/ 52 w 1318"/>
              <a:gd name="T37" fmla="*/ 918 h 1322"/>
              <a:gd name="T38" fmla="*/ 20 w 1318"/>
              <a:gd name="T39" fmla="*/ 826 h 1322"/>
              <a:gd name="T40" fmla="*/ 3 w 1318"/>
              <a:gd name="T41" fmla="*/ 729 h 1322"/>
              <a:gd name="T42" fmla="*/ 1 w 1318"/>
              <a:gd name="T43" fmla="*/ 627 h 1322"/>
              <a:gd name="T44" fmla="*/ 13 w 1318"/>
              <a:gd name="T45" fmla="*/ 528 h 1322"/>
              <a:gd name="T46" fmla="*/ 40 w 1318"/>
              <a:gd name="T47" fmla="*/ 433 h 1322"/>
              <a:gd name="T48" fmla="*/ 80 w 1318"/>
              <a:gd name="T49" fmla="*/ 346 h 1322"/>
              <a:gd name="T50" fmla="*/ 131 w 1318"/>
              <a:gd name="T51" fmla="*/ 265 h 1322"/>
              <a:gd name="T52" fmla="*/ 193 w 1318"/>
              <a:gd name="T53" fmla="*/ 194 h 1322"/>
              <a:gd name="T54" fmla="*/ 265 w 1318"/>
              <a:gd name="T55" fmla="*/ 131 h 1322"/>
              <a:gd name="T56" fmla="*/ 345 w 1318"/>
              <a:gd name="T57" fmla="*/ 80 h 1322"/>
              <a:gd name="T58" fmla="*/ 432 w 1318"/>
              <a:gd name="T59" fmla="*/ 40 h 1322"/>
              <a:gd name="T60" fmla="*/ 526 w 1318"/>
              <a:gd name="T61" fmla="*/ 13 h 1322"/>
              <a:gd name="T62" fmla="*/ 625 w 1318"/>
              <a:gd name="T63" fmla="*/ 1 h 1322"/>
              <a:gd name="T64" fmla="*/ 727 w 1318"/>
              <a:gd name="T65" fmla="*/ 3 h 1322"/>
              <a:gd name="T66" fmla="*/ 824 w 1318"/>
              <a:gd name="T67" fmla="*/ 21 h 1322"/>
              <a:gd name="T68" fmla="*/ 916 w 1318"/>
              <a:gd name="T69" fmla="*/ 52 h 1322"/>
              <a:gd name="T70" fmla="*/ 1001 w 1318"/>
              <a:gd name="T71" fmla="*/ 95 h 1322"/>
              <a:gd name="T72" fmla="*/ 1078 w 1318"/>
              <a:gd name="T73" fmla="*/ 151 h 1322"/>
              <a:gd name="T74" fmla="*/ 1148 w 1318"/>
              <a:gd name="T75" fmla="*/ 216 h 1322"/>
              <a:gd name="T76" fmla="*/ 1206 w 1318"/>
              <a:gd name="T77" fmla="*/ 291 h 1322"/>
              <a:gd name="T78" fmla="*/ 1254 w 1318"/>
              <a:gd name="T79" fmla="*/ 374 h 1322"/>
              <a:gd name="T80" fmla="*/ 1289 w 1318"/>
              <a:gd name="T81" fmla="*/ 464 h 1322"/>
              <a:gd name="T82" fmla="*/ 1311 w 1318"/>
              <a:gd name="T83" fmla="*/ 561 h 1322"/>
              <a:gd name="T84" fmla="*/ 1318 w 1318"/>
              <a:gd name="T85" fmla="*/ 661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8" h="1322">
                <a:moveTo>
                  <a:pt x="1318" y="661"/>
                </a:moveTo>
                <a:lnTo>
                  <a:pt x="1317" y="695"/>
                </a:lnTo>
                <a:lnTo>
                  <a:pt x="1315" y="729"/>
                </a:lnTo>
                <a:lnTo>
                  <a:pt x="1311" y="761"/>
                </a:lnTo>
                <a:lnTo>
                  <a:pt x="1305" y="794"/>
                </a:lnTo>
                <a:lnTo>
                  <a:pt x="1298" y="826"/>
                </a:lnTo>
                <a:lnTo>
                  <a:pt x="1289" y="858"/>
                </a:lnTo>
                <a:lnTo>
                  <a:pt x="1278" y="888"/>
                </a:lnTo>
                <a:lnTo>
                  <a:pt x="1266" y="918"/>
                </a:lnTo>
                <a:lnTo>
                  <a:pt x="1254" y="948"/>
                </a:lnTo>
                <a:lnTo>
                  <a:pt x="1239" y="976"/>
                </a:lnTo>
                <a:lnTo>
                  <a:pt x="1223" y="1004"/>
                </a:lnTo>
                <a:lnTo>
                  <a:pt x="1206" y="1031"/>
                </a:lnTo>
                <a:lnTo>
                  <a:pt x="1187" y="1056"/>
                </a:lnTo>
                <a:lnTo>
                  <a:pt x="1168" y="1081"/>
                </a:lnTo>
                <a:lnTo>
                  <a:pt x="1148" y="1106"/>
                </a:lnTo>
                <a:lnTo>
                  <a:pt x="1125" y="1128"/>
                </a:lnTo>
                <a:lnTo>
                  <a:pt x="1103" y="1150"/>
                </a:lnTo>
                <a:lnTo>
                  <a:pt x="1078" y="1171"/>
                </a:lnTo>
                <a:lnTo>
                  <a:pt x="1054" y="1191"/>
                </a:lnTo>
                <a:lnTo>
                  <a:pt x="1028" y="1209"/>
                </a:lnTo>
                <a:lnTo>
                  <a:pt x="1001" y="1226"/>
                </a:lnTo>
                <a:lnTo>
                  <a:pt x="974" y="1242"/>
                </a:lnTo>
                <a:lnTo>
                  <a:pt x="945" y="1256"/>
                </a:lnTo>
                <a:lnTo>
                  <a:pt x="916" y="1269"/>
                </a:lnTo>
                <a:lnTo>
                  <a:pt x="886" y="1282"/>
                </a:lnTo>
                <a:lnTo>
                  <a:pt x="855" y="1292"/>
                </a:lnTo>
                <a:lnTo>
                  <a:pt x="824" y="1301"/>
                </a:lnTo>
                <a:lnTo>
                  <a:pt x="792" y="1308"/>
                </a:lnTo>
                <a:lnTo>
                  <a:pt x="759" y="1315"/>
                </a:lnTo>
                <a:lnTo>
                  <a:pt x="727" y="1319"/>
                </a:lnTo>
                <a:lnTo>
                  <a:pt x="693" y="1321"/>
                </a:lnTo>
                <a:lnTo>
                  <a:pt x="659" y="1322"/>
                </a:lnTo>
                <a:lnTo>
                  <a:pt x="625" y="1321"/>
                </a:lnTo>
                <a:lnTo>
                  <a:pt x="592" y="1319"/>
                </a:lnTo>
                <a:lnTo>
                  <a:pt x="559" y="1315"/>
                </a:lnTo>
                <a:lnTo>
                  <a:pt x="526" y="1308"/>
                </a:lnTo>
                <a:lnTo>
                  <a:pt x="495" y="1301"/>
                </a:lnTo>
                <a:lnTo>
                  <a:pt x="463" y="1292"/>
                </a:lnTo>
                <a:lnTo>
                  <a:pt x="432" y="1282"/>
                </a:lnTo>
                <a:lnTo>
                  <a:pt x="403" y="1269"/>
                </a:lnTo>
                <a:lnTo>
                  <a:pt x="373" y="1256"/>
                </a:lnTo>
                <a:lnTo>
                  <a:pt x="345" y="1242"/>
                </a:lnTo>
                <a:lnTo>
                  <a:pt x="318" y="1226"/>
                </a:lnTo>
                <a:lnTo>
                  <a:pt x="290" y="1209"/>
                </a:lnTo>
                <a:lnTo>
                  <a:pt x="265" y="1191"/>
                </a:lnTo>
                <a:lnTo>
                  <a:pt x="240" y="1171"/>
                </a:lnTo>
                <a:lnTo>
                  <a:pt x="216" y="1150"/>
                </a:lnTo>
                <a:lnTo>
                  <a:pt x="193" y="1128"/>
                </a:lnTo>
                <a:lnTo>
                  <a:pt x="172" y="1106"/>
                </a:lnTo>
                <a:lnTo>
                  <a:pt x="150" y="1081"/>
                </a:lnTo>
                <a:lnTo>
                  <a:pt x="131" y="1056"/>
                </a:lnTo>
                <a:lnTo>
                  <a:pt x="112" y="1031"/>
                </a:lnTo>
                <a:lnTo>
                  <a:pt x="95" y="1004"/>
                </a:lnTo>
                <a:lnTo>
                  <a:pt x="80" y="976"/>
                </a:lnTo>
                <a:lnTo>
                  <a:pt x="65" y="948"/>
                </a:lnTo>
                <a:lnTo>
                  <a:pt x="52" y="918"/>
                </a:lnTo>
                <a:lnTo>
                  <a:pt x="40" y="888"/>
                </a:lnTo>
                <a:lnTo>
                  <a:pt x="30" y="858"/>
                </a:lnTo>
                <a:lnTo>
                  <a:pt x="20" y="826"/>
                </a:lnTo>
                <a:lnTo>
                  <a:pt x="13" y="794"/>
                </a:lnTo>
                <a:lnTo>
                  <a:pt x="8" y="761"/>
                </a:lnTo>
                <a:lnTo>
                  <a:pt x="3" y="729"/>
                </a:lnTo>
                <a:lnTo>
                  <a:pt x="1" y="695"/>
                </a:lnTo>
                <a:lnTo>
                  <a:pt x="0" y="661"/>
                </a:lnTo>
                <a:lnTo>
                  <a:pt x="1" y="627"/>
                </a:lnTo>
                <a:lnTo>
                  <a:pt x="3" y="593"/>
                </a:lnTo>
                <a:lnTo>
                  <a:pt x="8" y="561"/>
                </a:lnTo>
                <a:lnTo>
                  <a:pt x="13" y="528"/>
                </a:lnTo>
                <a:lnTo>
                  <a:pt x="20" y="496"/>
                </a:lnTo>
                <a:lnTo>
                  <a:pt x="30" y="464"/>
                </a:lnTo>
                <a:lnTo>
                  <a:pt x="40" y="433"/>
                </a:lnTo>
                <a:lnTo>
                  <a:pt x="52" y="404"/>
                </a:lnTo>
                <a:lnTo>
                  <a:pt x="65" y="374"/>
                </a:lnTo>
                <a:lnTo>
                  <a:pt x="80" y="346"/>
                </a:lnTo>
                <a:lnTo>
                  <a:pt x="95" y="319"/>
                </a:lnTo>
                <a:lnTo>
                  <a:pt x="112" y="291"/>
                </a:lnTo>
                <a:lnTo>
                  <a:pt x="131" y="265"/>
                </a:lnTo>
                <a:lnTo>
                  <a:pt x="150" y="241"/>
                </a:lnTo>
                <a:lnTo>
                  <a:pt x="172" y="216"/>
                </a:lnTo>
                <a:lnTo>
                  <a:pt x="193" y="194"/>
                </a:lnTo>
                <a:lnTo>
                  <a:pt x="216" y="172"/>
                </a:lnTo>
                <a:lnTo>
                  <a:pt x="240" y="151"/>
                </a:lnTo>
                <a:lnTo>
                  <a:pt x="265" y="131"/>
                </a:lnTo>
                <a:lnTo>
                  <a:pt x="290" y="113"/>
                </a:lnTo>
                <a:lnTo>
                  <a:pt x="318" y="95"/>
                </a:lnTo>
                <a:lnTo>
                  <a:pt x="345" y="80"/>
                </a:lnTo>
                <a:lnTo>
                  <a:pt x="373" y="66"/>
                </a:lnTo>
                <a:lnTo>
                  <a:pt x="403" y="52"/>
                </a:lnTo>
                <a:lnTo>
                  <a:pt x="432" y="40"/>
                </a:lnTo>
                <a:lnTo>
                  <a:pt x="463" y="30"/>
                </a:lnTo>
                <a:lnTo>
                  <a:pt x="495" y="21"/>
                </a:lnTo>
                <a:lnTo>
                  <a:pt x="526" y="13"/>
                </a:lnTo>
                <a:lnTo>
                  <a:pt x="559" y="8"/>
                </a:lnTo>
                <a:lnTo>
                  <a:pt x="592" y="3"/>
                </a:lnTo>
                <a:lnTo>
                  <a:pt x="625" y="1"/>
                </a:lnTo>
                <a:lnTo>
                  <a:pt x="659" y="0"/>
                </a:lnTo>
                <a:lnTo>
                  <a:pt x="693" y="1"/>
                </a:lnTo>
                <a:lnTo>
                  <a:pt x="727" y="3"/>
                </a:lnTo>
                <a:lnTo>
                  <a:pt x="759" y="8"/>
                </a:lnTo>
                <a:lnTo>
                  <a:pt x="792" y="13"/>
                </a:lnTo>
                <a:lnTo>
                  <a:pt x="824" y="21"/>
                </a:lnTo>
                <a:lnTo>
                  <a:pt x="855" y="30"/>
                </a:lnTo>
                <a:lnTo>
                  <a:pt x="886" y="40"/>
                </a:lnTo>
                <a:lnTo>
                  <a:pt x="916" y="52"/>
                </a:lnTo>
                <a:lnTo>
                  <a:pt x="945" y="66"/>
                </a:lnTo>
                <a:lnTo>
                  <a:pt x="974" y="80"/>
                </a:lnTo>
                <a:lnTo>
                  <a:pt x="1001" y="95"/>
                </a:lnTo>
                <a:lnTo>
                  <a:pt x="1028" y="113"/>
                </a:lnTo>
                <a:lnTo>
                  <a:pt x="1054" y="131"/>
                </a:lnTo>
                <a:lnTo>
                  <a:pt x="1078" y="151"/>
                </a:lnTo>
                <a:lnTo>
                  <a:pt x="1103" y="172"/>
                </a:lnTo>
                <a:lnTo>
                  <a:pt x="1125" y="194"/>
                </a:lnTo>
                <a:lnTo>
                  <a:pt x="1148" y="216"/>
                </a:lnTo>
                <a:lnTo>
                  <a:pt x="1168" y="241"/>
                </a:lnTo>
                <a:lnTo>
                  <a:pt x="1187" y="265"/>
                </a:lnTo>
                <a:lnTo>
                  <a:pt x="1206" y="291"/>
                </a:lnTo>
                <a:lnTo>
                  <a:pt x="1223" y="319"/>
                </a:lnTo>
                <a:lnTo>
                  <a:pt x="1239" y="346"/>
                </a:lnTo>
                <a:lnTo>
                  <a:pt x="1254" y="374"/>
                </a:lnTo>
                <a:lnTo>
                  <a:pt x="1266" y="404"/>
                </a:lnTo>
                <a:lnTo>
                  <a:pt x="1278" y="433"/>
                </a:lnTo>
                <a:lnTo>
                  <a:pt x="1289" y="464"/>
                </a:lnTo>
                <a:lnTo>
                  <a:pt x="1298" y="496"/>
                </a:lnTo>
                <a:lnTo>
                  <a:pt x="1305" y="528"/>
                </a:lnTo>
                <a:lnTo>
                  <a:pt x="1311" y="561"/>
                </a:lnTo>
                <a:lnTo>
                  <a:pt x="1315" y="593"/>
                </a:lnTo>
                <a:lnTo>
                  <a:pt x="1317" y="627"/>
                </a:lnTo>
                <a:lnTo>
                  <a:pt x="1318" y="661"/>
                </a:lnTo>
                <a:close/>
              </a:path>
            </a:pathLst>
          </a:custGeom>
          <a:gradFill flip="none" rotWithShape="1">
            <a:gsLst>
              <a:gs pos="52000">
                <a:schemeClr val="accent4">
                  <a:alpha val="0"/>
                </a:schemeClr>
              </a:gs>
              <a:gs pos="0">
                <a:schemeClr val="accent4"/>
              </a:gs>
            </a:gsLst>
            <a:path path="circle">
              <a:fillToRect t="100000" r="100000"/>
            </a:path>
            <a:tileRect l="-100000" b="-100000"/>
          </a:gradFill>
          <a:ln>
            <a:noFill/>
          </a:ln>
          <a:effectLst>
            <a:outerShdw blurRad="1270000" sx="98000" sy="98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10" name="Полилиния 7">
            <a:extLst>
              <a:ext uri="{FF2B5EF4-FFF2-40B4-BE49-F238E27FC236}">
                <a16:creationId xmlns:a16="http://schemas.microsoft.com/office/drawing/2014/main" id="{233612C5-D912-41BB-BD8B-747C5E2D86CF}"/>
              </a:ext>
            </a:extLst>
          </p:cNvPr>
          <p:cNvSpPr/>
          <p:nvPr userDrawn="1"/>
        </p:nvSpPr>
        <p:spPr>
          <a:xfrm>
            <a:off x="-15578667" y="-10429323"/>
            <a:ext cx="43349333" cy="27716649"/>
          </a:xfrm>
          <a:custGeom>
            <a:avLst/>
            <a:gdLst>
              <a:gd name="connsiteX0" fmla="*/ 23368001 w 65024000"/>
              <a:gd name="connsiteY0" fmla="*/ 15646402 h 41581392"/>
              <a:gd name="connsiteX1" fmla="*/ 23368001 w 65024000"/>
              <a:gd name="connsiteY1" fmla="*/ 25934985 h 41581392"/>
              <a:gd name="connsiteX2" fmla="*/ 41656000 w 65024000"/>
              <a:gd name="connsiteY2" fmla="*/ 25934985 h 41581392"/>
              <a:gd name="connsiteX3" fmla="*/ 41656000 w 65024000"/>
              <a:gd name="connsiteY3" fmla="*/ 15646402 h 41581392"/>
              <a:gd name="connsiteX4" fmla="*/ 0 w 65024000"/>
              <a:gd name="connsiteY4" fmla="*/ 0 h 41581392"/>
              <a:gd name="connsiteX5" fmla="*/ 65024000 w 65024000"/>
              <a:gd name="connsiteY5" fmla="*/ 0 h 41581392"/>
              <a:gd name="connsiteX6" fmla="*/ 65024000 w 65024000"/>
              <a:gd name="connsiteY6" fmla="*/ 41581392 h 41581392"/>
              <a:gd name="connsiteX7" fmla="*/ 0 w 65024000"/>
              <a:gd name="connsiteY7" fmla="*/ 41581392 h 4158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4000" h="41581392">
                <a:moveTo>
                  <a:pt x="23368001" y="15646402"/>
                </a:moveTo>
                <a:lnTo>
                  <a:pt x="23368001" y="25934985"/>
                </a:lnTo>
                <a:lnTo>
                  <a:pt x="41656000" y="25934985"/>
                </a:lnTo>
                <a:lnTo>
                  <a:pt x="41656000" y="15646402"/>
                </a:lnTo>
                <a:close/>
                <a:moveTo>
                  <a:pt x="0" y="0"/>
                </a:moveTo>
                <a:lnTo>
                  <a:pt x="65024000" y="0"/>
                </a:lnTo>
                <a:lnTo>
                  <a:pt x="65024000" y="41581392"/>
                </a:lnTo>
                <a:lnTo>
                  <a:pt x="0" y="41581392"/>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200" dirty="0"/>
          </a:p>
        </p:txBody>
      </p:sp>
      <p:sp>
        <p:nvSpPr>
          <p:cNvPr id="13" name="Рисунок 2">
            <a:extLst>
              <a:ext uri="{FF2B5EF4-FFF2-40B4-BE49-F238E27FC236}">
                <a16:creationId xmlns:a16="http://schemas.microsoft.com/office/drawing/2014/main" id="{2CCC2091-80BF-461D-A91D-BBCAB1157FA6}"/>
              </a:ext>
            </a:extLst>
          </p:cNvPr>
          <p:cNvSpPr>
            <a:spLocks noGrp="1"/>
          </p:cNvSpPr>
          <p:nvPr>
            <p:ph type="pic" sz="quarter" idx="23"/>
          </p:nvPr>
        </p:nvSpPr>
        <p:spPr>
          <a:xfrm rot="20700000">
            <a:off x="7457415" y="717694"/>
            <a:ext cx="2423709" cy="5171978"/>
          </a:xfrm>
          <a:custGeom>
            <a:avLst/>
            <a:gdLst>
              <a:gd name="connsiteX0" fmla="*/ 321090 w 3157538"/>
              <a:gd name="connsiteY0" fmla="*/ 0 h 6740843"/>
              <a:gd name="connsiteX1" fmla="*/ 2836448 w 3157538"/>
              <a:gd name="connsiteY1" fmla="*/ 0 h 6740843"/>
              <a:gd name="connsiteX2" fmla="*/ 3157538 w 3157538"/>
              <a:gd name="connsiteY2" fmla="*/ 321090 h 6740843"/>
              <a:gd name="connsiteX3" fmla="*/ 3157538 w 3157538"/>
              <a:gd name="connsiteY3" fmla="*/ 6419753 h 6740843"/>
              <a:gd name="connsiteX4" fmla="*/ 2836448 w 3157538"/>
              <a:gd name="connsiteY4" fmla="*/ 6740843 h 6740843"/>
              <a:gd name="connsiteX5" fmla="*/ 321090 w 3157538"/>
              <a:gd name="connsiteY5" fmla="*/ 6740843 h 6740843"/>
              <a:gd name="connsiteX6" fmla="*/ 0 w 3157538"/>
              <a:gd name="connsiteY6" fmla="*/ 6419753 h 6740843"/>
              <a:gd name="connsiteX7" fmla="*/ 0 w 3157538"/>
              <a:gd name="connsiteY7" fmla="*/ 321090 h 6740843"/>
              <a:gd name="connsiteX8" fmla="*/ 321090 w 3157538"/>
              <a:gd name="connsiteY8" fmla="*/ 0 h 674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7538" h="6740843">
                <a:moveTo>
                  <a:pt x="321090" y="0"/>
                </a:moveTo>
                <a:lnTo>
                  <a:pt x="2836448" y="0"/>
                </a:lnTo>
                <a:cubicBezTo>
                  <a:pt x="3013781" y="0"/>
                  <a:pt x="3157538" y="143757"/>
                  <a:pt x="3157538" y="321090"/>
                </a:cubicBezTo>
                <a:lnTo>
                  <a:pt x="3157538" y="6419753"/>
                </a:lnTo>
                <a:cubicBezTo>
                  <a:pt x="3157538" y="6597086"/>
                  <a:pt x="3013781" y="6740843"/>
                  <a:pt x="2836448" y="6740843"/>
                </a:cubicBezTo>
                <a:lnTo>
                  <a:pt x="321090" y="6740843"/>
                </a:lnTo>
                <a:cubicBezTo>
                  <a:pt x="143757" y="6740843"/>
                  <a:pt x="0" y="6597086"/>
                  <a:pt x="0" y="6419753"/>
                </a:cubicBezTo>
                <a:lnTo>
                  <a:pt x="0" y="321090"/>
                </a:lnTo>
                <a:cubicBezTo>
                  <a:pt x="0" y="143757"/>
                  <a:pt x="143757" y="0"/>
                  <a:pt x="321090" y="0"/>
                </a:cubicBez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Tree>
    <p:extLst>
      <p:ext uri="{BB962C8B-B14F-4D97-AF65-F5344CB8AC3E}">
        <p14:creationId xmlns:p14="http://schemas.microsoft.com/office/powerpoint/2010/main" val="2286952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vice MockUp (30-04-22)-01">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B33BF4A1-57F7-4615-BBE5-62AD02385682}"/>
              </a:ext>
            </a:extLst>
          </p:cNvPr>
          <p:cNvSpPr/>
          <p:nvPr userDrawn="1"/>
        </p:nvSpPr>
        <p:spPr>
          <a:xfrm>
            <a:off x="0" y="0"/>
            <a:ext cx="12192000" cy="6858000"/>
          </a:xfrm>
          <a:prstGeom prst="rect">
            <a:avLst/>
          </a:prstGeom>
          <a:gradFill flip="none" rotWithShape="1">
            <a:gsLst>
              <a:gs pos="6000">
                <a:schemeClr val="accent4">
                  <a:lumMod val="40000"/>
                  <a:lumOff val="60000"/>
                </a:schemeClr>
              </a:gs>
              <a:gs pos="51000">
                <a:schemeClr val="accent4"/>
              </a:gs>
              <a:gs pos="98000">
                <a:schemeClr val="accent4">
                  <a:lumMod val="75000"/>
                </a:schemeClr>
              </a:gs>
            </a:gsLst>
            <a:lin ang="3000000" scaled="0"/>
            <a:tileRect/>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11" name="Полилиния: фигура 10">
            <a:extLst>
              <a:ext uri="{FF2B5EF4-FFF2-40B4-BE49-F238E27FC236}">
                <a16:creationId xmlns:a16="http://schemas.microsoft.com/office/drawing/2014/main" id="{BB8DA850-58AB-4929-B500-475FB0712B01}"/>
              </a:ext>
            </a:extLst>
          </p:cNvPr>
          <p:cNvSpPr>
            <a:spLocks/>
          </p:cNvSpPr>
          <p:nvPr userDrawn="1"/>
        </p:nvSpPr>
        <p:spPr bwMode="auto">
          <a:xfrm rot="3070033">
            <a:off x="-395259" y="-3474181"/>
            <a:ext cx="10132495" cy="12436979"/>
          </a:xfrm>
          <a:custGeom>
            <a:avLst/>
            <a:gdLst>
              <a:gd name="connsiteX0" fmla="*/ 0 w 15201088"/>
              <a:gd name="connsiteY0" fmla="*/ 12204017 h 18655468"/>
              <a:gd name="connsiteX1" fmla="*/ 9823784 w 15201088"/>
              <a:gd name="connsiteY1" fmla="*/ 0 h 18655468"/>
              <a:gd name="connsiteX2" fmla="*/ 9845642 w 15201088"/>
              <a:gd name="connsiteY2" fmla="*/ 360406 h 18655468"/>
              <a:gd name="connsiteX3" fmla="*/ 9913614 w 15201088"/>
              <a:gd name="connsiteY3" fmla="*/ 822282 h 18655468"/>
              <a:gd name="connsiteX4" fmla="*/ 9981585 w 15201088"/>
              <a:gd name="connsiteY4" fmla="*/ 1256990 h 18655468"/>
              <a:gd name="connsiteX5" fmla="*/ 10063151 w 15201088"/>
              <a:gd name="connsiteY5" fmla="*/ 1705283 h 18655468"/>
              <a:gd name="connsiteX6" fmla="*/ 10144716 w 15201088"/>
              <a:gd name="connsiteY6" fmla="*/ 2139991 h 18655468"/>
              <a:gd name="connsiteX7" fmla="*/ 10253471 w 15201088"/>
              <a:gd name="connsiteY7" fmla="*/ 2561114 h 18655468"/>
              <a:gd name="connsiteX8" fmla="*/ 10375819 w 15201088"/>
              <a:gd name="connsiteY8" fmla="*/ 2968652 h 18655468"/>
              <a:gd name="connsiteX9" fmla="*/ 10498168 w 15201088"/>
              <a:gd name="connsiteY9" fmla="*/ 3376191 h 18655468"/>
              <a:gd name="connsiteX10" fmla="*/ 10647706 w 15201088"/>
              <a:gd name="connsiteY10" fmla="*/ 3797314 h 18655468"/>
              <a:gd name="connsiteX11" fmla="*/ 10810837 w 15201088"/>
              <a:gd name="connsiteY11" fmla="*/ 4191268 h 18655468"/>
              <a:gd name="connsiteX12" fmla="*/ 10973969 w 15201088"/>
              <a:gd name="connsiteY12" fmla="*/ 4585222 h 18655468"/>
              <a:gd name="connsiteX13" fmla="*/ 11137100 w 15201088"/>
              <a:gd name="connsiteY13" fmla="*/ 4965592 h 18655468"/>
              <a:gd name="connsiteX14" fmla="*/ 11341014 w 15201088"/>
              <a:gd name="connsiteY14" fmla="*/ 5332377 h 18655468"/>
              <a:gd name="connsiteX15" fmla="*/ 11531335 w 15201088"/>
              <a:gd name="connsiteY15" fmla="*/ 5699161 h 18655468"/>
              <a:gd name="connsiteX16" fmla="*/ 11762437 w 15201088"/>
              <a:gd name="connsiteY16" fmla="*/ 6065945 h 18655468"/>
              <a:gd name="connsiteX17" fmla="*/ 11993540 w 15201088"/>
              <a:gd name="connsiteY17" fmla="*/ 6419146 h 18655468"/>
              <a:gd name="connsiteX18" fmla="*/ 12238238 w 15201088"/>
              <a:gd name="connsiteY18" fmla="*/ 6758761 h 18655468"/>
              <a:gd name="connsiteX19" fmla="*/ 12469341 w 15201088"/>
              <a:gd name="connsiteY19" fmla="*/ 7098377 h 18655468"/>
              <a:gd name="connsiteX20" fmla="*/ 12754821 w 15201088"/>
              <a:gd name="connsiteY20" fmla="*/ 7437992 h 18655468"/>
              <a:gd name="connsiteX21" fmla="*/ 13026708 w 15201088"/>
              <a:gd name="connsiteY21" fmla="*/ 7764023 h 18655468"/>
              <a:gd name="connsiteX22" fmla="*/ 13312187 w 15201088"/>
              <a:gd name="connsiteY22" fmla="*/ 8062885 h 18655468"/>
              <a:gd name="connsiteX23" fmla="*/ 13611261 w 15201088"/>
              <a:gd name="connsiteY23" fmla="*/ 8388916 h 18655468"/>
              <a:gd name="connsiteX24" fmla="*/ 13937524 w 15201088"/>
              <a:gd name="connsiteY24" fmla="*/ 8687777 h 18655468"/>
              <a:gd name="connsiteX25" fmla="*/ 14263787 w 15201088"/>
              <a:gd name="connsiteY25" fmla="*/ 8973054 h 18655468"/>
              <a:gd name="connsiteX26" fmla="*/ 14603645 w 15201088"/>
              <a:gd name="connsiteY26" fmla="*/ 9271916 h 18655468"/>
              <a:gd name="connsiteX27" fmla="*/ 14970691 w 15201088"/>
              <a:gd name="connsiteY27" fmla="*/ 9557193 h 18655468"/>
              <a:gd name="connsiteX28" fmla="*/ 15201088 w 15201088"/>
              <a:gd name="connsiteY28" fmla="*/ 9727735 h 18655468"/>
              <a:gd name="connsiteX29" fmla="*/ 8014592 w 15201088"/>
              <a:gd name="connsiteY29" fmla="*/ 18655468 h 1865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01088" h="18655468">
                <a:moveTo>
                  <a:pt x="0" y="12204017"/>
                </a:moveTo>
                <a:lnTo>
                  <a:pt x="9823784" y="0"/>
                </a:lnTo>
                <a:lnTo>
                  <a:pt x="9845642" y="360406"/>
                </a:lnTo>
                <a:lnTo>
                  <a:pt x="9913614" y="822282"/>
                </a:lnTo>
                <a:lnTo>
                  <a:pt x="9981585" y="1256990"/>
                </a:lnTo>
                <a:lnTo>
                  <a:pt x="10063151" y="1705283"/>
                </a:lnTo>
                <a:lnTo>
                  <a:pt x="10144716" y="2139991"/>
                </a:lnTo>
                <a:lnTo>
                  <a:pt x="10253471" y="2561114"/>
                </a:lnTo>
                <a:lnTo>
                  <a:pt x="10375819" y="2968652"/>
                </a:lnTo>
                <a:lnTo>
                  <a:pt x="10498168" y="3376191"/>
                </a:lnTo>
                <a:lnTo>
                  <a:pt x="10647706" y="3797314"/>
                </a:lnTo>
                <a:lnTo>
                  <a:pt x="10810837" y="4191268"/>
                </a:lnTo>
                <a:lnTo>
                  <a:pt x="10973969" y="4585222"/>
                </a:lnTo>
                <a:lnTo>
                  <a:pt x="11137100" y="4965592"/>
                </a:lnTo>
                <a:lnTo>
                  <a:pt x="11341014" y="5332377"/>
                </a:lnTo>
                <a:lnTo>
                  <a:pt x="11531335" y="5699161"/>
                </a:lnTo>
                <a:lnTo>
                  <a:pt x="11762437" y="6065945"/>
                </a:lnTo>
                <a:lnTo>
                  <a:pt x="11993540" y="6419146"/>
                </a:lnTo>
                <a:lnTo>
                  <a:pt x="12238238" y="6758761"/>
                </a:lnTo>
                <a:lnTo>
                  <a:pt x="12469341" y="7098377"/>
                </a:lnTo>
                <a:lnTo>
                  <a:pt x="12754821" y="7437992"/>
                </a:lnTo>
                <a:lnTo>
                  <a:pt x="13026708" y="7764023"/>
                </a:lnTo>
                <a:lnTo>
                  <a:pt x="13312187" y="8062885"/>
                </a:lnTo>
                <a:lnTo>
                  <a:pt x="13611261" y="8388916"/>
                </a:lnTo>
                <a:lnTo>
                  <a:pt x="13937524" y="8687777"/>
                </a:lnTo>
                <a:lnTo>
                  <a:pt x="14263787" y="8973054"/>
                </a:lnTo>
                <a:lnTo>
                  <a:pt x="14603645" y="9271916"/>
                </a:lnTo>
                <a:lnTo>
                  <a:pt x="14970691" y="9557193"/>
                </a:lnTo>
                <a:lnTo>
                  <a:pt x="15201088" y="9727735"/>
                </a:lnTo>
                <a:lnTo>
                  <a:pt x="8014592" y="18655468"/>
                </a:lnTo>
                <a:close/>
              </a:path>
            </a:pathLst>
          </a:custGeom>
          <a:gradFill>
            <a:gsLst>
              <a:gs pos="90000">
                <a:schemeClr val="accent4">
                  <a:alpha val="0"/>
                </a:schemeClr>
              </a:gs>
              <a:gs pos="0">
                <a:schemeClr val="accent4"/>
              </a:gs>
            </a:gsLst>
            <a:lin ang="30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12" name="Полилиния: фигура 11">
            <a:extLst>
              <a:ext uri="{FF2B5EF4-FFF2-40B4-BE49-F238E27FC236}">
                <a16:creationId xmlns:a16="http://schemas.microsoft.com/office/drawing/2014/main" id="{B6041928-327E-44EA-B7F6-8E12738AE768}"/>
              </a:ext>
            </a:extLst>
          </p:cNvPr>
          <p:cNvSpPr>
            <a:spLocks/>
          </p:cNvSpPr>
          <p:nvPr userDrawn="1"/>
        </p:nvSpPr>
        <p:spPr bwMode="auto">
          <a:xfrm rot="9373018">
            <a:off x="3113230" y="-217875"/>
            <a:ext cx="10354595" cy="8404983"/>
          </a:xfrm>
          <a:custGeom>
            <a:avLst/>
            <a:gdLst>
              <a:gd name="connsiteX0" fmla="*/ 7248838 w 15531893"/>
              <a:gd name="connsiteY0" fmla="*/ 12609421 h 12609421"/>
              <a:gd name="connsiteX1" fmla="*/ 0 w 15531893"/>
              <a:gd name="connsiteY1" fmla="*/ 9414866 h 12609421"/>
              <a:gd name="connsiteX2" fmla="*/ 4149121 w 15531893"/>
              <a:gd name="connsiteY2" fmla="*/ 0 h 12609421"/>
              <a:gd name="connsiteX3" fmla="*/ 14117163 w 15531893"/>
              <a:gd name="connsiteY3" fmla="*/ 4392905 h 12609421"/>
              <a:gd name="connsiteX4" fmla="*/ 14331259 w 15531893"/>
              <a:gd name="connsiteY4" fmla="*/ 4740846 h 12609421"/>
              <a:gd name="connsiteX5" fmla="*/ 14564392 w 15531893"/>
              <a:gd name="connsiteY5" fmla="*/ 5207159 h 12609421"/>
              <a:gd name="connsiteX6" fmla="*/ 14785868 w 15531893"/>
              <a:gd name="connsiteY6" fmla="*/ 5685130 h 12609421"/>
              <a:gd name="connsiteX7" fmla="*/ 14972375 w 15531893"/>
              <a:gd name="connsiteY7" fmla="*/ 6186416 h 12609421"/>
              <a:gd name="connsiteX8" fmla="*/ 15158880 w 15531893"/>
              <a:gd name="connsiteY8" fmla="*/ 6687703 h 12609421"/>
              <a:gd name="connsiteX9" fmla="*/ 15298760 w 15531893"/>
              <a:gd name="connsiteY9" fmla="*/ 7212305 h 12609421"/>
              <a:gd name="connsiteX10" fmla="*/ 15438638 w 15531893"/>
              <a:gd name="connsiteY10" fmla="*/ 7748565 h 12609421"/>
              <a:gd name="connsiteX11" fmla="*/ 15461952 w 15531893"/>
              <a:gd name="connsiteY11" fmla="*/ 7888458 h 12609421"/>
              <a:gd name="connsiteX12" fmla="*/ 15485266 w 15531893"/>
              <a:gd name="connsiteY12" fmla="*/ 8040010 h 12609421"/>
              <a:gd name="connsiteX13" fmla="*/ 15508577 w 15531893"/>
              <a:gd name="connsiteY13" fmla="*/ 8191562 h 12609421"/>
              <a:gd name="connsiteX14" fmla="*/ 15531893 w 15531893"/>
              <a:gd name="connsiteY14" fmla="*/ 8343114 h 12609421"/>
              <a:gd name="connsiteX15" fmla="*/ 15531892 w 15531893"/>
              <a:gd name="connsiteY15" fmla="*/ 8389744 h 12609421"/>
              <a:gd name="connsiteX16" fmla="*/ 15531892 w 15531893"/>
              <a:gd name="connsiteY16" fmla="*/ 8436375 h 12609421"/>
              <a:gd name="connsiteX17" fmla="*/ 15531892 w 15531893"/>
              <a:gd name="connsiteY17" fmla="*/ 8483008 h 12609421"/>
              <a:gd name="connsiteX18" fmla="*/ 15520235 w 15531893"/>
              <a:gd name="connsiteY18" fmla="*/ 8506322 h 12609421"/>
              <a:gd name="connsiteX19" fmla="*/ 15496922 w 15531893"/>
              <a:gd name="connsiteY19" fmla="*/ 8541297 h 12609421"/>
              <a:gd name="connsiteX20" fmla="*/ 15461952 w 15531893"/>
              <a:gd name="connsiteY20" fmla="*/ 8564612 h 12609421"/>
              <a:gd name="connsiteX21" fmla="*/ 15403671 w 15531893"/>
              <a:gd name="connsiteY21" fmla="*/ 8576270 h 12609421"/>
              <a:gd name="connsiteX22" fmla="*/ 15345386 w 15531893"/>
              <a:gd name="connsiteY22" fmla="*/ 8587927 h 12609421"/>
              <a:gd name="connsiteX23" fmla="*/ 14867464 w 15531893"/>
              <a:gd name="connsiteY23" fmla="*/ 8622902 h 12609421"/>
              <a:gd name="connsiteX24" fmla="*/ 14401198 w 15531893"/>
              <a:gd name="connsiteY24" fmla="*/ 8681190 h 12609421"/>
              <a:gd name="connsiteX25" fmla="*/ 13934934 w 15531893"/>
              <a:gd name="connsiteY25" fmla="*/ 8762796 h 12609421"/>
              <a:gd name="connsiteX26" fmla="*/ 13480325 w 15531893"/>
              <a:gd name="connsiteY26" fmla="*/ 8832742 h 12609421"/>
              <a:gd name="connsiteX27" fmla="*/ 13025717 w 15531893"/>
              <a:gd name="connsiteY27" fmla="*/ 8949321 h 12609421"/>
              <a:gd name="connsiteX28" fmla="*/ 12582764 w 15531893"/>
              <a:gd name="connsiteY28" fmla="*/ 9089215 h 12609421"/>
              <a:gd name="connsiteX29" fmla="*/ 12128154 w 15531893"/>
              <a:gd name="connsiteY29" fmla="*/ 9229107 h 12609421"/>
              <a:gd name="connsiteX30" fmla="*/ 11696861 w 15531893"/>
              <a:gd name="connsiteY30" fmla="*/ 9403975 h 12609421"/>
              <a:gd name="connsiteX31" fmla="*/ 11370475 w 15531893"/>
              <a:gd name="connsiteY31" fmla="*/ 9543869 h 12609421"/>
              <a:gd name="connsiteX32" fmla="*/ 11067402 w 15531893"/>
              <a:gd name="connsiteY32" fmla="*/ 9695420 h 12609421"/>
              <a:gd name="connsiteX33" fmla="*/ 10764329 w 15531893"/>
              <a:gd name="connsiteY33" fmla="*/ 9835314 h 12609421"/>
              <a:gd name="connsiteX34" fmla="*/ 10472914 w 15531893"/>
              <a:gd name="connsiteY34" fmla="*/ 9998524 h 12609421"/>
              <a:gd name="connsiteX35" fmla="*/ 10181497 w 15531893"/>
              <a:gd name="connsiteY35" fmla="*/ 10161733 h 12609421"/>
              <a:gd name="connsiteX36" fmla="*/ 9913394 w 15531893"/>
              <a:gd name="connsiteY36" fmla="*/ 10336601 h 12609421"/>
              <a:gd name="connsiteX37" fmla="*/ 9633636 w 15531893"/>
              <a:gd name="connsiteY37" fmla="*/ 10499810 h 12609421"/>
              <a:gd name="connsiteX38" fmla="*/ 9365534 w 15531893"/>
              <a:gd name="connsiteY38" fmla="*/ 10686336 h 12609421"/>
              <a:gd name="connsiteX39" fmla="*/ 9097431 w 15531893"/>
              <a:gd name="connsiteY39" fmla="*/ 10872861 h 12609421"/>
              <a:gd name="connsiteX40" fmla="*/ 8852642 w 15531893"/>
              <a:gd name="connsiteY40" fmla="*/ 11059386 h 12609421"/>
              <a:gd name="connsiteX41" fmla="*/ 8607853 w 15531893"/>
              <a:gd name="connsiteY41" fmla="*/ 11269227 h 12609421"/>
              <a:gd name="connsiteX42" fmla="*/ 8363063 w 15531893"/>
              <a:gd name="connsiteY42" fmla="*/ 11467411 h 12609421"/>
              <a:gd name="connsiteX43" fmla="*/ 8129931 w 15531893"/>
              <a:gd name="connsiteY43" fmla="*/ 11688909 h 12609421"/>
              <a:gd name="connsiteX44" fmla="*/ 7908454 w 15531893"/>
              <a:gd name="connsiteY44" fmla="*/ 11898750 h 12609421"/>
              <a:gd name="connsiteX45" fmla="*/ 7686979 w 15531893"/>
              <a:gd name="connsiteY45" fmla="*/ 12131906 h 12609421"/>
              <a:gd name="connsiteX46" fmla="*/ 7477159 w 15531893"/>
              <a:gd name="connsiteY46" fmla="*/ 12353404 h 12609421"/>
              <a:gd name="connsiteX47" fmla="*/ 7267341 w 15531893"/>
              <a:gd name="connsiteY47" fmla="*/ 12586562 h 126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531893" h="12609421">
                <a:moveTo>
                  <a:pt x="7248838" y="12609421"/>
                </a:moveTo>
                <a:lnTo>
                  <a:pt x="0" y="9414866"/>
                </a:lnTo>
                <a:lnTo>
                  <a:pt x="4149121" y="0"/>
                </a:lnTo>
                <a:lnTo>
                  <a:pt x="14117163" y="4392905"/>
                </a:lnTo>
                <a:lnTo>
                  <a:pt x="14331259" y="4740846"/>
                </a:lnTo>
                <a:lnTo>
                  <a:pt x="14564392" y="5207159"/>
                </a:lnTo>
                <a:lnTo>
                  <a:pt x="14785868" y="5685130"/>
                </a:lnTo>
                <a:lnTo>
                  <a:pt x="14972375" y="6186416"/>
                </a:lnTo>
                <a:lnTo>
                  <a:pt x="15158880" y="6687703"/>
                </a:lnTo>
                <a:lnTo>
                  <a:pt x="15298760" y="7212305"/>
                </a:lnTo>
                <a:lnTo>
                  <a:pt x="15438638" y="7748565"/>
                </a:lnTo>
                <a:lnTo>
                  <a:pt x="15461952" y="7888458"/>
                </a:lnTo>
                <a:lnTo>
                  <a:pt x="15485266" y="8040010"/>
                </a:lnTo>
                <a:lnTo>
                  <a:pt x="15508577" y="8191562"/>
                </a:lnTo>
                <a:lnTo>
                  <a:pt x="15531893" y="8343114"/>
                </a:lnTo>
                <a:lnTo>
                  <a:pt x="15531892" y="8389744"/>
                </a:lnTo>
                <a:lnTo>
                  <a:pt x="15531892" y="8436375"/>
                </a:lnTo>
                <a:lnTo>
                  <a:pt x="15531892" y="8483008"/>
                </a:lnTo>
                <a:lnTo>
                  <a:pt x="15520235" y="8506322"/>
                </a:lnTo>
                <a:lnTo>
                  <a:pt x="15496922" y="8541297"/>
                </a:lnTo>
                <a:lnTo>
                  <a:pt x="15461952" y="8564612"/>
                </a:lnTo>
                <a:lnTo>
                  <a:pt x="15403671" y="8576270"/>
                </a:lnTo>
                <a:lnTo>
                  <a:pt x="15345386" y="8587927"/>
                </a:lnTo>
                <a:lnTo>
                  <a:pt x="14867464" y="8622902"/>
                </a:lnTo>
                <a:lnTo>
                  <a:pt x="14401198" y="8681190"/>
                </a:lnTo>
                <a:lnTo>
                  <a:pt x="13934934" y="8762796"/>
                </a:lnTo>
                <a:lnTo>
                  <a:pt x="13480325" y="8832742"/>
                </a:lnTo>
                <a:lnTo>
                  <a:pt x="13025717" y="8949321"/>
                </a:lnTo>
                <a:lnTo>
                  <a:pt x="12582764" y="9089215"/>
                </a:lnTo>
                <a:lnTo>
                  <a:pt x="12128154" y="9229107"/>
                </a:lnTo>
                <a:lnTo>
                  <a:pt x="11696861" y="9403975"/>
                </a:lnTo>
                <a:lnTo>
                  <a:pt x="11370475" y="9543869"/>
                </a:lnTo>
                <a:lnTo>
                  <a:pt x="11067402" y="9695420"/>
                </a:lnTo>
                <a:lnTo>
                  <a:pt x="10764329" y="9835314"/>
                </a:lnTo>
                <a:lnTo>
                  <a:pt x="10472914" y="9998524"/>
                </a:lnTo>
                <a:lnTo>
                  <a:pt x="10181497" y="10161733"/>
                </a:lnTo>
                <a:lnTo>
                  <a:pt x="9913394" y="10336601"/>
                </a:lnTo>
                <a:lnTo>
                  <a:pt x="9633636" y="10499810"/>
                </a:lnTo>
                <a:lnTo>
                  <a:pt x="9365534" y="10686336"/>
                </a:lnTo>
                <a:lnTo>
                  <a:pt x="9097431" y="10872861"/>
                </a:lnTo>
                <a:lnTo>
                  <a:pt x="8852642" y="11059386"/>
                </a:lnTo>
                <a:lnTo>
                  <a:pt x="8607853" y="11269227"/>
                </a:lnTo>
                <a:lnTo>
                  <a:pt x="8363063" y="11467411"/>
                </a:lnTo>
                <a:lnTo>
                  <a:pt x="8129931" y="11688909"/>
                </a:lnTo>
                <a:lnTo>
                  <a:pt x="7908454" y="11898750"/>
                </a:lnTo>
                <a:lnTo>
                  <a:pt x="7686979" y="12131906"/>
                </a:lnTo>
                <a:lnTo>
                  <a:pt x="7477159" y="12353404"/>
                </a:lnTo>
                <a:lnTo>
                  <a:pt x="7267341" y="12586562"/>
                </a:lnTo>
                <a:close/>
              </a:path>
            </a:pathLst>
          </a:custGeom>
          <a:gradFill>
            <a:gsLst>
              <a:gs pos="100000">
                <a:schemeClr val="accent4">
                  <a:alpha val="0"/>
                </a:schemeClr>
              </a:gs>
              <a:gs pos="19000">
                <a:schemeClr val="accent4">
                  <a:lumMod val="75000"/>
                </a:schemeClr>
              </a:gs>
            </a:gsLst>
            <a:lin ang="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lt1"/>
              </a:solidFill>
              <a:latin typeface="+mn-lt"/>
            </a:endParaRPr>
          </a:p>
        </p:txBody>
      </p:sp>
      <p:sp>
        <p:nvSpPr>
          <p:cNvPr id="13" name="Полилиния: фигура 12">
            <a:extLst>
              <a:ext uri="{FF2B5EF4-FFF2-40B4-BE49-F238E27FC236}">
                <a16:creationId xmlns:a16="http://schemas.microsoft.com/office/drawing/2014/main" id="{44E4D1AA-899D-42FC-9D53-8B2841A2B6B9}"/>
              </a:ext>
            </a:extLst>
          </p:cNvPr>
          <p:cNvSpPr>
            <a:spLocks/>
          </p:cNvSpPr>
          <p:nvPr userDrawn="1"/>
        </p:nvSpPr>
        <p:spPr bwMode="auto">
          <a:xfrm rot="11713459">
            <a:off x="-383103" y="2235418"/>
            <a:ext cx="11182403" cy="5931868"/>
          </a:xfrm>
          <a:custGeom>
            <a:avLst/>
            <a:gdLst>
              <a:gd name="connsiteX0" fmla="*/ 12060953 w 16773604"/>
              <a:gd name="connsiteY0" fmla="*/ 8444519 h 8899176"/>
              <a:gd name="connsiteX1" fmla="*/ 11594688 w 16773604"/>
              <a:gd name="connsiteY1" fmla="*/ 8561100 h 8899176"/>
              <a:gd name="connsiteX2" fmla="*/ 11140079 w 16773604"/>
              <a:gd name="connsiteY2" fmla="*/ 8666020 h 8899176"/>
              <a:gd name="connsiteX3" fmla="*/ 10673813 w 16773604"/>
              <a:gd name="connsiteY3" fmla="*/ 8747624 h 8899176"/>
              <a:gd name="connsiteX4" fmla="*/ 10370741 w 16773604"/>
              <a:gd name="connsiteY4" fmla="*/ 8805914 h 8899176"/>
              <a:gd name="connsiteX5" fmla="*/ 10079325 w 16773604"/>
              <a:gd name="connsiteY5" fmla="*/ 8829230 h 8899176"/>
              <a:gd name="connsiteX6" fmla="*/ 9787910 w 16773604"/>
              <a:gd name="connsiteY6" fmla="*/ 8864202 h 8899176"/>
              <a:gd name="connsiteX7" fmla="*/ 9508150 w 16773604"/>
              <a:gd name="connsiteY7" fmla="*/ 8875860 h 8899176"/>
              <a:gd name="connsiteX8" fmla="*/ 9205079 w 16773604"/>
              <a:gd name="connsiteY8" fmla="*/ 8887518 h 8899176"/>
              <a:gd name="connsiteX9" fmla="*/ 8913662 w 16773604"/>
              <a:gd name="connsiteY9" fmla="*/ 8899176 h 8899176"/>
              <a:gd name="connsiteX10" fmla="*/ 8633903 w 16773604"/>
              <a:gd name="connsiteY10" fmla="*/ 8899176 h 8899176"/>
              <a:gd name="connsiteX11" fmla="*/ 8354144 w 16773604"/>
              <a:gd name="connsiteY11" fmla="*/ 8887518 h 8899176"/>
              <a:gd name="connsiteX12" fmla="*/ 8074385 w 16773604"/>
              <a:gd name="connsiteY12" fmla="*/ 8875859 h 8899176"/>
              <a:gd name="connsiteX13" fmla="*/ 7782970 w 16773604"/>
              <a:gd name="connsiteY13" fmla="*/ 8852544 h 8899176"/>
              <a:gd name="connsiteX14" fmla="*/ 7514867 w 16773604"/>
              <a:gd name="connsiteY14" fmla="*/ 8829229 h 8899176"/>
              <a:gd name="connsiteX15" fmla="*/ 7235108 w 16773604"/>
              <a:gd name="connsiteY15" fmla="*/ 8782597 h 8899176"/>
              <a:gd name="connsiteX16" fmla="*/ 6967005 w 16773604"/>
              <a:gd name="connsiteY16" fmla="*/ 8735965 h 8899176"/>
              <a:gd name="connsiteX17" fmla="*/ 6687246 w 16773604"/>
              <a:gd name="connsiteY17" fmla="*/ 8677677 h 8899176"/>
              <a:gd name="connsiteX18" fmla="*/ 6419143 w 16773604"/>
              <a:gd name="connsiteY18" fmla="*/ 8619387 h 8899176"/>
              <a:gd name="connsiteX19" fmla="*/ 6151041 w 16773604"/>
              <a:gd name="connsiteY19" fmla="*/ 8549442 h 8899176"/>
              <a:gd name="connsiteX20" fmla="*/ 5882938 w 16773604"/>
              <a:gd name="connsiteY20" fmla="*/ 8479493 h 8899176"/>
              <a:gd name="connsiteX21" fmla="*/ 5626492 w 16773604"/>
              <a:gd name="connsiteY21" fmla="*/ 8397890 h 8899176"/>
              <a:gd name="connsiteX22" fmla="*/ 5358390 w 16773604"/>
              <a:gd name="connsiteY22" fmla="*/ 8304627 h 8899176"/>
              <a:gd name="connsiteX23" fmla="*/ 5101944 w 16773604"/>
              <a:gd name="connsiteY23" fmla="*/ 8211363 h 8899176"/>
              <a:gd name="connsiteX24" fmla="*/ 4833841 w 16773604"/>
              <a:gd name="connsiteY24" fmla="*/ 8106444 h 8899176"/>
              <a:gd name="connsiteX25" fmla="*/ 4577396 w 16773604"/>
              <a:gd name="connsiteY25" fmla="*/ 7989866 h 8899176"/>
              <a:gd name="connsiteX26" fmla="*/ 4332606 w 16773604"/>
              <a:gd name="connsiteY26" fmla="*/ 7873288 h 8899176"/>
              <a:gd name="connsiteX27" fmla="*/ 4076160 w 16773604"/>
              <a:gd name="connsiteY27" fmla="*/ 7745052 h 8899176"/>
              <a:gd name="connsiteX28" fmla="*/ 3819714 w 16773604"/>
              <a:gd name="connsiteY28" fmla="*/ 7616815 h 8899176"/>
              <a:gd name="connsiteX29" fmla="*/ 3574925 w 16773604"/>
              <a:gd name="connsiteY29" fmla="*/ 7476922 h 8899176"/>
              <a:gd name="connsiteX30" fmla="*/ 3330136 w 16773604"/>
              <a:gd name="connsiteY30" fmla="*/ 7325370 h 8899176"/>
              <a:gd name="connsiteX31" fmla="*/ 3097003 w 16773604"/>
              <a:gd name="connsiteY31" fmla="*/ 7173818 h 8899176"/>
              <a:gd name="connsiteX32" fmla="*/ 2840557 w 16773604"/>
              <a:gd name="connsiteY32" fmla="*/ 6998952 h 8899176"/>
              <a:gd name="connsiteX33" fmla="*/ 2607424 w 16773604"/>
              <a:gd name="connsiteY33" fmla="*/ 6835741 h 8899176"/>
              <a:gd name="connsiteX34" fmla="*/ 2362634 w 16773604"/>
              <a:gd name="connsiteY34" fmla="*/ 6649216 h 8899176"/>
              <a:gd name="connsiteX35" fmla="*/ 2129503 w 16773604"/>
              <a:gd name="connsiteY35" fmla="*/ 6474349 h 8899176"/>
              <a:gd name="connsiteX36" fmla="*/ 1756490 w 16773604"/>
              <a:gd name="connsiteY36" fmla="*/ 6136272 h 8899176"/>
              <a:gd name="connsiteX37" fmla="*/ 1371821 w 16773604"/>
              <a:gd name="connsiteY37" fmla="*/ 5798195 h 8899176"/>
              <a:gd name="connsiteX38" fmla="*/ 1022122 w 16773604"/>
              <a:gd name="connsiteY38" fmla="*/ 5436802 h 8899176"/>
              <a:gd name="connsiteX39" fmla="*/ 695736 w 16773604"/>
              <a:gd name="connsiteY39" fmla="*/ 5075410 h 8899176"/>
              <a:gd name="connsiteX40" fmla="*/ 381007 w 16773604"/>
              <a:gd name="connsiteY40" fmla="*/ 4702360 h 8899176"/>
              <a:gd name="connsiteX41" fmla="*/ 101248 w 16773604"/>
              <a:gd name="connsiteY41" fmla="*/ 4305994 h 8899176"/>
              <a:gd name="connsiteX42" fmla="*/ 0 w 16773604"/>
              <a:gd name="connsiteY42" fmla="*/ 4156308 h 8899176"/>
              <a:gd name="connsiteX43" fmla="*/ 15272133 w 16773604"/>
              <a:gd name="connsiteY43" fmla="*/ 0 h 8899176"/>
              <a:gd name="connsiteX44" fmla="*/ 16773604 w 16773604"/>
              <a:gd name="connsiteY44" fmla="*/ 5517077 h 8899176"/>
              <a:gd name="connsiteX45" fmla="*/ 16723606 w 16773604"/>
              <a:gd name="connsiteY45" fmla="*/ 5576696 h 8899176"/>
              <a:gd name="connsiteX46" fmla="*/ 16385564 w 16773604"/>
              <a:gd name="connsiteY46" fmla="*/ 5914773 h 8899176"/>
              <a:gd name="connsiteX47" fmla="*/ 16047522 w 16773604"/>
              <a:gd name="connsiteY47" fmla="*/ 6217876 h 8899176"/>
              <a:gd name="connsiteX48" fmla="*/ 15674510 w 16773604"/>
              <a:gd name="connsiteY48" fmla="*/ 6532638 h 8899176"/>
              <a:gd name="connsiteX49" fmla="*/ 15324810 w 16773604"/>
              <a:gd name="connsiteY49" fmla="*/ 6812426 h 8899176"/>
              <a:gd name="connsiteX50" fmla="*/ 14951798 w 16773604"/>
              <a:gd name="connsiteY50" fmla="*/ 7080556 h 8899176"/>
              <a:gd name="connsiteX51" fmla="*/ 14567129 w 16773604"/>
              <a:gd name="connsiteY51" fmla="*/ 7325369 h 8899176"/>
              <a:gd name="connsiteX52" fmla="*/ 14170804 w 16773604"/>
              <a:gd name="connsiteY52" fmla="*/ 7558525 h 8899176"/>
              <a:gd name="connsiteX53" fmla="*/ 13762822 w 16773604"/>
              <a:gd name="connsiteY53" fmla="*/ 7768367 h 8899176"/>
              <a:gd name="connsiteX54" fmla="*/ 13354840 w 16773604"/>
              <a:gd name="connsiteY54" fmla="*/ 7966550 h 8899176"/>
              <a:gd name="connsiteX55" fmla="*/ 12923544 w 16773604"/>
              <a:gd name="connsiteY55" fmla="*/ 8153075 h 8899176"/>
              <a:gd name="connsiteX56" fmla="*/ 12503905 w 16773604"/>
              <a:gd name="connsiteY56" fmla="*/ 8304628 h 889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773604" h="8899176">
                <a:moveTo>
                  <a:pt x="12060953" y="8444519"/>
                </a:moveTo>
                <a:lnTo>
                  <a:pt x="11594688" y="8561100"/>
                </a:lnTo>
                <a:lnTo>
                  <a:pt x="11140079" y="8666020"/>
                </a:lnTo>
                <a:lnTo>
                  <a:pt x="10673813" y="8747624"/>
                </a:lnTo>
                <a:lnTo>
                  <a:pt x="10370741" y="8805914"/>
                </a:lnTo>
                <a:lnTo>
                  <a:pt x="10079325" y="8829230"/>
                </a:lnTo>
                <a:lnTo>
                  <a:pt x="9787910" y="8864202"/>
                </a:lnTo>
                <a:lnTo>
                  <a:pt x="9508150" y="8875860"/>
                </a:lnTo>
                <a:lnTo>
                  <a:pt x="9205079" y="8887518"/>
                </a:lnTo>
                <a:lnTo>
                  <a:pt x="8913662" y="8899176"/>
                </a:lnTo>
                <a:lnTo>
                  <a:pt x="8633903" y="8899176"/>
                </a:lnTo>
                <a:lnTo>
                  <a:pt x="8354144" y="8887518"/>
                </a:lnTo>
                <a:lnTo>
                  <a:pt x="8074385" y="8875859"/>
                </a:lnTo>
                <a:lnTo>
                  <a:pt x="7782970" y="8852544"/>
                </a:lnTo>
                <a:lnTo>
                  <a:pt x="7514867" y="8829229"/>
                </a:lnTo>
                <a:lnTo>
                  <a:pt x="7235108" y="8782597"/>
                </a:lnTo>
                <a:lnTo>
                  <a:pt x="6967005" y="8735965"/>
                </a:lnTo>
                <a:lnTo>
                  <a:pt x="6687246" y="8677677"/>
                </a:lnTo>
                <a:lnTo>
                  <a:pt x="6419143" y="8619387"/>
                </a:lnTo>
                <a:lnTo>
                  <a:pt x="6151041" y="8549442"/>
                </a:lnTo>
                <a:lnTo>
                  <a:pt x="5882938" y="8479493"/>
                </a:lnTo>
                <a:lnTo>
                  <a:pt x="5626492" y="8397890"/>
                </a:lnTo>
                <a:lnTo>
                  <a:pt x="5358390" y="8304627"/>
                </a:lnTo>
                <a:lnTo>
                  <a:pt x="5101944" y="8211363"/>
                </a:lnTo>
                <a:lnTo>
                  <a:pt x="4833841" y="8106444"/>
                </a:lnTo>
                <a:lnTo>
                  <a:pt x="4577396" y="7989866"/>
                </a:lnTo>
                <a:lnTo>
                  <a:pt x="4332606" y="7873288"/>
                </a:lnTo>
                <a:lnTo>
                  <a:pt x="4076160" y="7745052"/>
                </a:lnTo>
                <a:lnTo>
                  <a:pt x="3819714" y="7616815"/>
                </a:lnTo>
                <a:lnTo>
                  <a:pt x="3574925" y="7476922"/>
                </a:lnTo>
                <a:lnTo>
                  <a:pt x="3330136" y="7325370"/>
                </a:lnTo>
                <a:lnTo>
                  <a:pt x="3097003" y="7173818"/>
                </a:lnTo>
                <a:lnTo>
                  <a:pt x="2840557" y="6998952"/>
                </a:lnTo>
                <a:lnTo>
                  <a:pt x="2607424" y="6835741"/>
                </a:lnTo>
                <a:lnTo>
                  <a:pt x="2362634" y="6649216"/>
                </a:lnTo>
                <a:lnTo>
                  <a:pt x="2129503" y="6474349"/>
                </a:lnTo>
                <a:lnTo>
                  <a:pt x="1756490" y="6136272"/>
                </a:lnTo>
                <a:lnTo>
                  <a:pt x="1371821" y="5798195"/>
                </a:lnTo>
                <a:lnTo>
                  <a:pt x="1022122" y="5436802"/>
                </a:lnTo>
                <a:lnTo>
                  <a:pt x="695736" y="5075410"/>
                </a:lnTo>
                <a:lnTo>
                  <a:pt x="381007" y="4702360"/>
                </a:lnTo>
                <a:lnTo>
                  <a:pt x="101248" y="4305994"/>
                </a:lnTo>
                <a:lnTo>
                  <a:pt x="0" y="4156308"/>
                </a:lnTo>
                <a:lnTo>
                  <a:pt x="15272133" y="0"/>
                </a:lnTo>
                <a:lnTo>
                  <a:pt x="16773604" y="5517077"/>
                </a:lnTo>
                <a:lnTo>
                  <a:pt x="16723606" y="5576696"/>
                </a:lnTo>
                <a:lnTo>
                  <a:pt x="16385564" y="5914773"/>
                </a:lnTo>
                <a:lnTo>
                  <a:pt x="16047522" y="6217876"/>
                </a:lnTo>
                <a:lnTo>
                  <a:pt x="15674510" y="6532638"/>
                </a:lnTo>
                <a:lnTo>
                  <a:pt x="15324810" y="6812426"/>
                </a:lnTo>
                <a:lnTo>
                  <a:pt x="14951798" y="7080556"/>
                </a:lnTo>
                <a:lnTo>
                  <a:pt x="14567129" y="7325369"/>
                </a:lnTo>
                <a:lnTo>
                  <a:pt x="14170804" y="7558525"/>
                </a:lnTo>
                <a:lnTo>
                  <a:pt x="13762822" y="7768367"/>
                </a:lnTo>
                <a:lnTo>
                  <a:pt x="13354840" y="7966550"/>
                </a:lnTo>
                <a:lnTo>
                  <a:pt x="12923544" y="8153075"/>
                </a:lnTo>
                <a:lnTo>
                  <a:pt x="12503905" y="8304628"/>
                </a:lnTo>
                <a:close/>
              </a:path>
            </a:pathLst>
          </a:custGeom>
          <a:gradFill>
            <a:gsLst>
              <a:gs pos="100000">
                <a:schemeClr val="accent4">
                  <a:alpha val="0"/>
                </a:schemeClr>
              </a:gs>
              <a:gs pos="19000">
                <a:schemeClr val="accent4">
                  <a:lumMod val="75000"/>
                </a:schemeClr>
              </a:gs>
            </a:gsLst>
            <a:lin ang="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28" name="Freeform 9">
            <a:extLst>
              <a:ext uri="{FF2B5EF4-FFF2-40B4-BE49-F238E27FC236}">
                <a16:creationId xmlns:a16="http://schemas.microsoft.com/office/drawing/2014/main" id="{F6FBAC50-F3B0-4279-843F-BB55A9A9FC76}"/>
              </a:ext>
            </a:extLst>
          </p:cNvPr>
          <p:cNvSpPr>
            <a:spLocks/>
          </p:cNvSpPr>
          <p:nvPr userDrawn="1"/>
        </p:nvSpPr>
        <p:spPr bwMode="auto">
          <a:xfrm rot="20066930">
            <a:off x="-2776471" y="-1825865"/>
            <a:ext cx="12542184" cy="12587911"/>
          </a:xfrm>
          <a:custGeom>
            <a:avLst/>
            <a:gdLst>
              <a:gd name="T0" fmla="*/ 1315 w 1318"/>
              <a:gd name="T1" fmla="*/ 729 h 1322"/>
              <a:gd name="T2" fmla="*/ 1298 w 1318"/>
              <a:gd name="T3" fmla="*/ 826 h 1322"/>
              <a:gd name="T4" fmla="*/ 1266 w 1318"/>
              <a:gd name="T5" fmla="*/ 918 h 1322"/>
              <a:gd name="T6" fmla="*/ 1223 w 1318"/>
              <a:gd name="T7" fmla="*/ 1004 h 1322"/>
              <a:gd name="T8" fmla="*/ 1168 w 1318"/>
              <a:gd name="T9" fmla="*/ 1081 h 1322"/>
              <a:gd name="T10" fmla="*/ 1103 w 1318"/>
              <a:gd name="T11" fmla="*/ 1150 h 1322"/>
              <a:gd name="T12" fmla="*/ 1028 w 1318"/>
              <a:gd name="T13" fmla="*/ 1209 h 1322"/>
              <a:gd name="T14" fmla="*/ 945 w 1318"/>
              <a:gd name="T15" fmla="*/ 1256 h 1322"/>
              <a:gd name="T16" fmla="*/ 855 w 1318"/>
              <a:gd name="T17" fmla="*/ 1292 h 1322"/>
              <a:gd name="T18" fmla="*/ 759 w 1318"/>
              <a:gd name="T19" fmla="*/ 1315 h 1322"/>
              <a:gd name="T20" fmla="*/ 659 w 1318"/>
              <a:gd name="T21" fmla="*/ 1322 h 1322"/>
              <a:gd name="T22" fmla="*/ 559 w 1318"/>
              <a:gd name="T23" fmla="*/ 1315 h 1322"/>
              <a:gd name="T24" fmla="*/ 463 w 1318"/>
              <a:gd name="T25" fmla="*/ 1292 h 1322"/>
              <a:gd name="T26" fmla="*/ 373 w 1318"/>
              <a:gd name="T27" fmla="*/ 1256 h 1322"/>
              <a:gd name="T28" fmla="*/ 290 w 1318"/>
              <a:gd name="T29" fmla="*/ 1209 h 1322"/>
              <a:gd name="T30" fmla="*/ 216 w 1318"/>
              <a:gd name="T31" fmla="*/ 1150 h 1322"/>
              <a:gd name="T32" fmla="*/ 150 w 1318"/>
              <a:gd name="T33" fmla="*/ 1081 h 1322"/>
              <a:gd name="T34" fmla="*/ 95 w 1318"/>
              <a:gd name="T35" fmla="*/ 1004 h 1322"/>
              <a:gd name="T36" fmla="*/ 52 w 1318"/>
              <a:gd name="T37" fmla="*/ 918 h 1322"/>
              <a:gd name="T38" fmla="*/ 20 w 1318"/>
              <a:gd name="T39" fmla="*/ 826 h 1322"/>
              <a:gd name="T40" fmla="*/ 3 w 1318"/>
              <a:gd name="T41" fmla="*/ 729 h 1322"/>
              <a:gd name="T42" fmla="*/ 1 w 1318"/>
              <a:gd name="T43" fmla="*/ 627 h 1322"/>
              <a:gd name="T44" fmla="*/ 13 w 1318"/>
              <a:gd name="T45" fmla="*/ 528 h 1322"/>
              <a:gd name="T46" fmla="*/ 40 w 1318"/>
              <a:gd name="T47" fmla="*/ 433 h 1322"/>
              <a:gd name="T48" fmla="*/ 80 w 1318"/>
              <a:gd name="T49" fmla="*/ 346 h 1322"/>
              <a:gd name="T50" fmla="*/ 131 w 1318"/>
              <a:gd name="T51" fmla="*/ 265 h 1322"/>
              <a:gd name="T52" fmla="*/ 193 w 1318"/>
              <a:gd name="T53" fmla="*/ 194 h 1322"/>
              <a:gd name="T54" fmla="*/ 265 w 1318"/>
              <a:gd name="T55" fmla="*/ 131 h 1322"/>
              <a:gd name="T56" fmla="*/ 345 w 1318"/>
              <a:gd name="T57" fmla="*/ 80 h 1322"/>
              <a:gd name="T58" fmla="*/ 432 w 1318"/>
              <a:gd name="T59" fmla="*/ 40 h 1322"/>
              <a:gd name="T60" fmla="*/ 526 w 1318"/>
              <a:gd name="T61" fmla="*/ 13 h 1322"/>
              <a:gd name="T62" fmla="*/ 625 w 1318"/>
              <a:gd name="T63" fmla="*/ 1 h 1322"/>
              <a:gd name="T64" fmla="*/ 727 w 1318"/>
              <a:gd name="T65" fmla="*/ 3 h 1322"/>
              <a:gd name="T66" fmla="*/ 824 w 1318"/>
              <a:gd name="T67" fmla="*/ 21 h 1322"/>
              <a:gd name="T68" fmla="*/ 916 w 1318"/>
              <a:gd name="T69" fmla="*/ 52 h 1322"/>
              <a:gd name="T70" fmla="*/ 1001 w 1318"/>
              <a:gd name="T71" fmla="*/ 95 h 1322"/>
              <a:gd name="T72" fmla="*/ 1078 w 1318"/>
              <a:gd name="T73" fmla="*/ 151 h 1322"/>
              <a:gd name="T74" fmla="*/ 1148 w 1318"/>
              <a:gd name="T75" fmla="*/ 216 h 1322"/>
              <a:gd name="T76" fmla="*/ 1206 w 1318"/>
              <a:gd name="T77" fmla="*/ 291 h 1322"/>
              <a:gd name="T78" fmla="*/ 1254 w 1318"/>
              <a:gd name="T79" fmla="*/ 374 h 1322"/>
              <a:gd name="T80" fmla="*/ 1289 w 1318"/>
              <a:gd name="T81" fmla="*/ 464 h 1322"/>
              <a:gd name="T82" fmla="*/ 1311 w 1318"/>
              <a:gd name="T83" fmla="*/ 561 h 1322"/>
              <a:gd name="T84" fmla="*/ 1318 w 1318"/>
              <a:gd name="T85" fmla="*/ 661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8" h="1322">
                <a:moveTo>
                  <a:pt x="1318" y="661"/>
                </a:moveTo>
                <a:lnTo>
                  <a:pt x="1317" y="695"/>
                </a:lnTo>
                <a:lnTo>
                  <a:pt x="1315" y="729"/>
                </a:lnTo>
                <a:lnTo>
                  <a:pt x="1311" y="761"/>
                </a:lnTo>
                <a:lnTo>
                  <a:pt x="1305" y="794"/>
                </a:lnTo>
                <a:lnTo>
                  <a:pt x="1298" y="826"/>
                </a:lnTo>
                <a:lnTo>
                  <a:pt x="1289" y="858"/>
                </a:lnTo>
                <a:lnTo>
                  <a:pt x="1278" y="888"/>
                </a:lnTo>
                <a:lnTo>
                  <a:pt x="1266" y="918"/>
                </a:lnTo>
                <a:lnTo>
                  <a:pt x="1254" y="948"/>
                </a:lnTo>
                <a:lnTo>
                  <a:pt x="1239" y="976"/>
                </a:lnTo>
                <a:lnTo>
                  <a:pt x="1223" y="1004"/>
                </a:lnTo>
                <a:lnTo>
                  <a:pt x="1206" y="1031"/>
                </a:lnTo>
                <a:lnTo>
                  <a:pt x="1187" y="1056"/>
                </a:lnTo>
                <a:lnTo>
                  <a:pt x="1168" y="1081"/>
                </a:lnTo>
                <a:lnTo>
                  <a:pt x="1148" y="1106"/>
                </a:lnTo>
                <a:lnTo>
                  <a:pt x="1125" y="1128"/>
                </a:lnTo>
                <a:lnTo>
                  <a:pt x="1103" y="1150"/>
                </a:lnTo>
                <a:lnTo>
                  <a:pt x="1078" y="1171"/>
                </a:lnTo>
                <a:lnTo>
                  <a:pt x="1054" y="1191"/>
                </a:lnTo>
                <a:lnTo>
                  <a:pt x="1028" y="1209"/>
                </a:lnTo>
                <a:lnTo>
                  <a:pt x="1001" y="1226"/>
                </a:lnTo>
                <a:lnTo>
                  <a:pt x="974" y="1242"/>
                </a:lnTo>
                <a:lnTo>
                  <a:pt x="945" y="1256"/>
                </a:lnTo>
                <a:lnTo>
                  <a:pt x="916" y="1269"/>
                </a:lnTo>
                <a:lnTo>
                  <a:pt x="886" y="1282"/>
                </a:lnTo>
                <a:lnTo>
                  <a:pt x="855" y="1292"/>
                </a:lnTo>
                <a:lnTo>
                  <a:pt x="824" y="1301"/>
                </a:lnTo>
                <a:lnTo>
                  <a:pt x="792" y="1308"/>
                </a:lnTo>
                <a:lnTo>
                  <a:pt x="759" y="1315"/>
                </a:lnTo>
                <a:lnTo>
                  <a:pt x="727" y="1319"/>
                </a:lnTo>
                <a:lnTo>
                  <a:pt x="693" y="1321"/>
                </a:lnTo>
                <a:lnTo>
                  <a:pt x="659" y="1322"/>
                </a:lnTo>
                <a:lnTo>
                  <a:pt x="625" y="1321"/>
                </a:lnTo>
                <a:lnTo>
                  <a:pt x="592" y="1319"/>
                </a:lnTo>
                <a:lnTo>
                  <a:pt x="559" y="1315"/>
                </a:lnTo>
                <a:lnTo>
                  <a:pt x="526" y="1308"/>
                </a:lnTo>
                <a:lnTo>
                  <a:pt x="495" y="1301"/>
                </a:lnTo>
                <a:lnTo>
                  <a:pt x="463" y="1292"/>
                </a:lnTo>
                <a:lnTo>
                  <a:pt x="432" y="1282"/>
                </a:lnTo>
                <a:lnTo>
                  <a:pt x="403" y="1269"/>
                </a:lnTo>
                <a:lnTo>
                  <a:pt x="373" y="1256"/>
                </a:lnTo>
                <a:lnTo>
                  <a:pt x="345" y="1242"/>
                </a:lnTo>
                <a:lnTo>
                  <a:pt x="318" y="1226"/>
                </a:lnTo>
                <a:lnTo>
                  <a:pt x="290" y="1209"/>
                </a:lnTo>
                <a:lnTo>
                  <a:pt x="265" y="1191"/>
                </a:lnTo>
                <a:lnTo>
                  <a:pt x="240" y="1171"/>
                </a:lnTo>
                <a:lnTo>
                  <a:pt x="216" y="1150"/>
                </a:lnTo>
                <a:lnTo>
                  <a:pt x="193" y="1128"/>
                </a:lnTo>
                <a:lnTo>
                  <a:pt x="172" y="1106"/>
                </a:lnTo>
                <a:lnTo>
                  <a:pt x="150" y="1081"/>
                </a:lnTo>
                <a:lnTo>
                  <a:pt x="131" y="1056"/>
                </a:lnTo>
                <a:lnTo>
                  <a:pt x="112" y="1031"/>
                </a:lnTo>
                <a:lnTo>
                  <a:pt x="95" y="1004"/>
                </a:lnTo>
                <a:lnTo>
                  <a:pt x="80" y="976"/>
                </a:lnTo>
                <a:lnTo>
                  <a:pt x="65" y="948"/>
                </a:lnTo>
                <a:lnTo>
                  <a:pt x="52" y="918"/>
                </a:lnTo>
                <a:lnTo>
                  <a:pt x="40" y="888"/>
                </a:lnTo>
                <a:lnTo>
                  <a:pt x="30" y="858"/>
                </a:lnTo>
                <a:lnTo>
                  <a:pt x="20" y="826"/>
                </a:lnTo>
                <a:lnTo>
                  <a:pt x="13" y="794"/>
                </a:lnTo>
                <a:lnTo>
                  <a:pt x="8" y="761"/>
                </a:lnTo>
                <a:lnTo>
                  <a:pt x="3" y="729"/>
                </a:lnTo>
                <a:lnTo>
                  <a:pt x="1" y="695"/>
                </a:lnTo>
                <a:lnTo>
                  <a:pt x="0" y="661"/>
                </a:lnTo>
                <a:lnTo>
                  <a:pt x="1" y="627"/>
                </a:lnTo>
                <a:lnTo>
                  <a:pt x="3" y="593"/>
                </a:lnTo>
                <a:lnTo>
                  <a:pt x="8" y="561"/>
                </a:lnTo>
                <a:lnTo>
                  <a:pt x="13" y="528"/>
                </a:lnTo>
                <a:lnTo>
                  <a:pt x="20" y="496"/>
                </a:lnTo>
                <a:lnTo>
                  <a:pt x="30" y="464"/>
                </a:lnTo>
                <a:lnTo>
                  <a:pt x="40" y="433"/>
                </a:lnTo>
                <a:lnTo>
                  <a:pt x="52" y="404"/>
                </a:lnTo>
                <a:lnTo>
                  <a:pt x="65" y="374"/>
                </a:lnTo>
                <a:lnTo>
                  <a:pt x="80" y="346"/>
                </a:lnTo>
                <a:lnTo>
                  <a:pt x="95" y="319"/>
                </a:lnTo>
                <a:lnTo>
                  <a:pt x="112" y="291"/>
                </a:lnTo>
                <a:lnTo>
                  <a:pt x="131" y="265"/>
                </a:lnTo>
                <a:lnTo>
                  <a:pt x="150" y="241"/>
                </a:lnTo>
                <a:lnTo>
                  <a:pt x="172" y="216"/>
                </a:lnTo>
                <a:lnTo>
                  <a:pt x="193" y="194"/>
                </a:lnTo>
                <a:lnTo>
                  <a:pt x="216" y="172"/>
                </a:lnTo>
                <a:lnTo>
                  <a:pt x="240" y="151"/>
                </a:lnTo>
                <a:lnTo>
                  <a:pt x="265" y="131"/>
                </a:lnTo>
                <a:lnTo>
                  <a:pt x="290" y="113"/>
                </a:lnTo>
                <a:lnTo>
                  <a:pt x="318" y="95"/>
                </a:lnTo>
                <a:lnTo>
                  <a:pt x="345" y="80"/>
                </a:lnTo>
                <a:lnTo>
                  <a:pt x="373" y="66"/>
                </a:lnTo>
                <a:lnTo>
                  <a:pt x="403" y="52"/>
                </a:lnTo>
                <a:lnTo>
                  <a:pt x="432" y="40"/>
                </a:lnTo>
                <a:lnTo>
                  <a:pt x="463" y="30"/>
                </a:lnTo>
                <a:lnTo>
                  <a:pt x="495" y="21"/>
                </a:lnTo>
                <a:lnTo>
                  <a:pt x="526" y="13"/>
                </a:lnTo>
                <a:lnTo>
                  <a:pt x="559" y="8"/>
                </a:lnTo>
                <a:lnTo>
                  <a:pt x="592" y="3"/>
                </a:lnTo>
                <a:lnTo>
                  <a:pt x="625" y="1"/>
                </a:lnTo>
                <a:lnTo>
                  <a:pt x="659" y="0"/>
                </a:lnTo>
                <a:lnTo>
                  <a:pt x="693" y="1"/>
                </a:lnTo>
                <a:lnTo>
                  <a:pt x="727" y="3"/>
                </a:lnTo>
                <a:lnTo>
                  <a:pt x="759" y="8"/>
                </a:lnTo>
                <a:lnTo>
                  <a:pt x="792" y="13"/>
                </a:lnTo>
                <a:lnTo>
                  <a:pt x="824" y="21"/>
                </a:lnTo>
                <a:lnTo>
                  <a:pt x="855" y="30"/>
                </a:lnTo>
                <a:lnTo>
                  <a:pt x="886" y="40"/>
                </a:lnTo>
                <a:lnTo>
                  <a:pt x="916" y="52"/>
                </a:lnTo>
                <a:lnTo>
                  <a:pt x="945" y="66"/>
                </a:lnTo>
                <a:lnTo>
                  <a:pt x="974" y="80"/>
                </a:lnTo>
                <a:lnTo>
                  <a:pt x="1001" y="95"/>
                </a:lnTo>
                <a:lnTo>
                  <a:pt x="1028" y="113"/>
                </a:lnTo>
                <a:lnTo>
                  <a:pt x="1054" y="131"/>
                </a:lnTo>
                <a:lnTo>
                  <a:pt x="1078" y="151"/>
                </a:lnTo>
                <a:lnTo>
                  <a:pt x="1103" y="172"/>
                </a:lnTo>
                <a:lnTo>
                  <a:pt x="1125" y="194"/>
                </a:lnTo>
                <a:lnTo>
                  <a:pt x="1148" y="216"/>
                </a:lnTo>
                <a:lnTo>
                  <a:pt x="1168" y="241"/>
                </a:lnTo>
                <a:lnTo>
                  <a:pt x="1187" y="265"/>
                </a:lnTo>
                <a:lnTo>
                  <a:pt x="1206" y="291"/>
                </a:lnTo>
                <a:lnTo>
                  <a:pt x="1223" y="319"/>
                </a:lnTo>
                <a:lnTo>
                  <a:pt x="1239" y="346"/>
                </a:lnTo>
                <a:lnTo>
                  <a:pt x="1254" y="374"/>
                </a:lnTo>
                <a:lnTo>
                  <a:pt x="1266" y="404"/>
                </a:lnTo>
                <a:lnTo>
                  <a:pt x="1278" y="433"/>
                </a:lnTo>
                <a:lnTo>
                  <a:pt x="1289" y="464"/>
                </a:lnTo>
                <a:lnTo>
                  <a:pt x="1298" y="496"/>
                </a:lnTo>
                <a:lnTo>
                  <a:pt x="1305" y="528"/>
                </a:lnTo>
                <a:lnTo>
                  <a:pt x="1311" y="561"/>
                </a:lnTo>
                <a:lnTo>
                  <a:pt x="1315" y="593"/>
                </a:lnTo>
                <a:lnTo>
                  <a:pt x="1317" y="627"/>
                </a:lnTo>
                <a:lnTo>
                  <a:pt x="1318" y="661"/>
                </a:lnTo>
                <a:close/>
              </a:path>
            </a:pathLst>
          </a:custGeom>
          <a:gradFill flip="none" rotWithShape="1">
            <a:gsLst>
              <a:gs pos="52000">
                <a:schemeClr val="accent4">
                  <a:alpha val="0"/>
                </a:schemeClr>
              </a:gs>
              <a:gs pos="0">
                <a:schemeClr val="accent4"/>
              </a:gs>
            </a:gsLst>
            <a:path path="circle">
              <a:fillToRect t="100000" r="100000"/>
            </a:path>
            <a:tileRect l="-100000" b="-100000"/>
          </a:gradFill>
          <a:ln>
            <a:noFill/>
          </a:ln>
          <a:effectLst>
            <a:outerShdw blurRad="1270000" sx="98000" sy="98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sp>
        <p:nvSpPr>
          <p:cNvPr id="29" name="Freeform 9">
            <a:extLst>
              <a:ext uri="{FF2B5EF4-FFF2-40B4-BE49-F238E27FC236}">
                <a16:creationId xmlns:a16="http://schemas.microsoft.com/office/drawing/2014/main" id="{81F5E7AC-856C-4331-830A-E9C20D87198E}"/>
              </a:ext>
            </a:extLst>
          </p:cNvPr>
          <p:cNvSpPr>
            <a:spLocks/>
          </p:cNvSpPr>
          <p:nvPr userDrawn="1"/>
        </p:nvSpPr>
        <p:spPr bwMode="auto">
          <a:xfrm rot="12193899">
            <a:off x="3216363" y="-3316355"/>
            <a:ext cx="11402419" cy="11443991"/>
          </a:xfrm>
          <a:custGeom>
            <a:avLst/>
            <a:gdLst>
              <a:gd name="T0" fmla="*/ 1315 w 1318"/>
              <a:gd name="T1" fmla="*/ 729 h 1322"/>
              <a:gd name="T2" fmla="*/ 1298 w 1318"/>
              <a:gd name="T3" fmla="*/ 826 h 1322"/>
              <a:gd name="T4" fmla="*/ 1266 w 1318"/>
              <a:gd name="T5" fmla="*/ 918 h 1322"/>
              <a:gd name="T6" fmla="*/ 1223 w 1318"/>
              <a:gd name="T7" fmla="*/ 1004 h 1322"/>
              <a:gd name="T8" fmla="*/ 1168 w 1318"/>
              <a:gd name="T9" fmla="*/ 1081 h 1322"/>
              <a:gd name="T10" fmla="*/ 1103 w 1318"/>
              <a:gd name="T11" fmla="*/ 1150 h 1322"/>
              <a:gd name="T12" fmla="*/ 1028 w 1318"/>
              <a:gd name="T13" fmla="*/ 1209 h 1322"/>
              <a:gd name="T14" fmla="*/ 945 w 1318"/>
              <a:gd name="T15" fmla="*/ 1256 h 1322"/>
              <a:gd name="T16" fmla="*/ 855 w 1318"/>
              <a:gd name="T17" fmla="*/ 1292 h 1322"/>
              <a:gd name="T18" fmla="*/ 759 w 1318"/>
              <a:gd name="T19" fmla="*/ 1315 h 1322"/>
              <a:gd name="T20" fmla="*/ 659 w 1318"/>
              <a:gd name="T21" fmla="*/ 1322 h 1322"/>
              <a:gd name="T22" fmla="*/ 559 w 1318"/>
              <a:gd name="T23" fmla="*/ 1315 h 1322"/>
              <a:gd name="T24" fmla="*/ 463 w 1318"/>
              <a:gd name="T25" fmla="*/ 1292 h 1322"/>
              <a:gd name="T26" fmla="*/ 373 w 1318"/>
              <a:gd name="T27" fmla="*/ 1256 h 1322"/>
              <a:gd name="T28" fmla="*/ 290 w 1318"/>
              <a:gd name="T29" fmla="*/ 1209 h 1322"/>
              <a:gd name="T30" fmla="*/ 216 w 1318"/>
              <a:gd name="T31" fmla="*/ 1150 h 1322"/>
              <a:gd name="T32" fmla="*/ 150 w 1318"/>
              <a:gd name="T33" fmla="*/ 1081 h 1322"/>
              <a:gd name="T34" fmla="*/ 95 w 1318"/>
              <a:gd name="T35" fmla="*/ 1004 h 1322"/>
              <a:gd name="T36" fmla="*/ 52 w 1318"/>
              <a:gd name="T37" fmla="*/ 918 h 1322"/>
              <a:gd name="T38" fmla="*/ 20 w 1318"/>
              <a:gd name="T39" fmla="*/ 826 h 1322"/>
              <a:gd name="T40" fmla="*/ 3 w 1318"/>
              <a:gd name="T41" fmla="*/ 729 h 1322"/>
              <a:gd name="T42" fmla="*/ 1 w 1318"/>
              <a:gd name="T43" fmla="*/ 627 h 1322"/>
              <a:gd name="T44" fmla="*/ 13 w 1318"/>
              <a:gd name="T45" fmla="*/ 528 h 1322"/>
              <a:gd name="T46" fmla="*/ 40 w 1318"/>
              <a:gd name="T47" fmla="*/ 433 h 1322"/>
              <a:gd name="T48" fmla="*/ 80 w 1318"/>
              <a:gd name="T49" fmla="*/ 346 h 1322"/>
              <a:gd name="T50" fmla="*/ 131 w 1318"/>
              <a:gd name="T51" fmla="*/ 265 h 1322"/>
              <a:gd name="T52" fmla="*/ 193 w 1318"/>
              <a:gd name="T53" fmla="*/ 194 h 1322"/>
              <a:gd name="T54" fmla="*/ 265 w 1318"/>
              <a:gd name="T55" fmla="*/ 131 h 1322"/>
              <a:gd name="T56" fmla="*/ 345 w 1318"/>
              <a:gd name="T57" fmla="*/ 80 h 1322"/>
              <a:gd name="T58" fmla="*/ 432 w 1318"/>
              <a:gd name="T59" fmla="*/ 40 h 1322"/>
              <a:gd name="T60" fmla="*/ 526 w 1318"/>
              <a:gd name="T61" fmla="*/ 13 h 1322"/>
              <a:gd name="T62" fmla="*/ 625 w 1318"/>
              <a:gd name="T63" fmla="*/ 1 h 1322"/>
              <a:gd name="T64" fmla="*/ 727 w 1318"/>
              <a:gd name="T65" fmla="*/ 3 h 1322"/>
              <a:gd name="T66" fmla="*/ 824 w 1318"/>
              <a:gd name="T67" fmla="*/ 21 h 1322"/>
              <a:gd name="T68" fmla="*/ 916 w 1318"/>
              <a:gd name="T69" fmla="*/ 52 h 1322"/>
              <a:gd name="T70" fmla="*/ 1001 w 1318"/>
              <a:gd name="T71" fmla="*/ 95 h 1322"/>
              <a:gd name="T72" fmla="*/ 1078 w 1318"/>
              <a:gd name="T73" fmla="*/ 151 h 1322"/>
              <a:gd name="T74" fmla="*/ 1148 w 1318"/>
              <a:gd name="T75" fmla="*/ 216 h 1322"/>
              <a:gd name="T76" fmla="*/ 1206 w 1318"/>
              <a:gd name="T77" fmla="*/ 291 h 1322"/>
              <a:gd name="T78" fmla="*/ 1254 w 1318"/>
              <a:gd name="T79" fmla="*/ 374 h 1322"/>
              <a:gd name="T80" fmla="*/ 1289 w 1318"/>
              <a:gd name="T81" fmla="*/ 464 h 1322"/>
              <a:gd name="T82" fmla="*/ 1311 w 1318"/>
              <a:gd name="T83" fmla="*/ 561 h 1322"/>
              <a:gd name="T84" fmla="*/ 1318 w 1318"/>
              <a:gd name="T85" fmla="*/ 661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8" h="1322">
                <a:moveTo>
                  <a:pt x="1318" y="661"/>
                </a:moveTo>
                <a:lnTo>
                  <a:pt x="1317" y="695"/>
                </a:lnTo>
                <a:lnTo>
                  <a:pt x="1315" y="729"/>
                </a:lnTo>
                <a:lnTo>
                  <a:pt x="1311" y="761"/>
                </a:lnTo>
                <a:lnTo>
                  <a:pt x="1305" y="794"/>
                </a:lnTo>
                <a:lnTo>
                  <a:pt x="1298" y="826"/>
                </a:lnTo>
                <a:lnTo>
                  <a:pt x="1289" y="858"/>
                </a:lnTo>
                <a:lnTo>
                  <a:pt x="1278" y="888"/>
                </a:lnTo>
                <a:lnTo>
                  <a:pt x="1266" y="918"/>
                </a:lnTo>
                <a:lnTo>
                  <a:pt x="1254" y="948"/>
                </a:lnTo>
                <a:lnTo>
                  <a:pt x="1239" y="976"/>
                </a:lnTo>
                <a:lnTo>
                  <a:pt x="1223" y="1004"/>
                </a:lnTo>
                <a:lnTo>
                  <a:pt x="1206" y="1031"/>
                </a:lnTo>
                <a:lnTo>
                  <a:pt x="1187" y="1056"/>
                </a:lnTo>
                <a:lnTo>
                  <a:pt x="1168" y="1081"/>
                </a:lnTo>
                <a:lnTo>
                  <a:pt x="1148" y="1106"/>
                </a:lnTo>
                <a:lnTo>
                  <a:pt x="1125" y="1128"/>
                </a:lnTo>
                <a:lnTo>
                  <a:pt x="1103" y="1150"/>
                </a:lnTo>
                <a:lnTo>
                  <a:pt x="1078" y="1171"/>
                </a:lnTo>
                <a:lnTo>
                  <a:pt x="1054" y="1191"/>
                </a:lnTo>
                <a:lnTo>
                  <a:pt x="1028" y="1209"/>
                </a:lnTo>
                <a:lnTo>
                  <a:pt x="1001" y="1226"/>
                </a:lnTo>
                <a:lnTo>
                  <a:pt x="974" y="1242"/>
                </a:lnTo>
                <a:lnTo>
                  <a:pt x="945" y="1256"/>
                </a:lnTo>
                <a:lnTo>
                  <a:pt x="916" y="1269"/>
                </a:lnTo>
                <a:lnTo>
                  <a:pt x="886" y="1282"/>
                </a:lnTo>
                <a:lnTo>
                  <a:pt x="855" y="1292"/>
                </a:lnTo>
                <a:lnTo>
                  <a:pt x="824" y="1301"/>
                </a:lnTo>
                <a:lnTo>
                  <a:pt x="792" y="1308"/>
                </a:lnTo>
                <a:lnTo>
                  <a:pt x="759" y="1315"/>
                </a:lnTo>
                <a:lnTo>
                  <a:pt x="727" y="1319"/>
                </a:lnTo>
                <a:lnTo>
                  <a:pt x="693" y="1321"/>
                </a:lnTo>
                <a:lnTo>
                  <a:pt x="659" y="1322"/>
                </a:lnTo>
                <a:lnTo>
                  <a:pt x="625" y="1321"/>
                </a:lnTo>
                <a:lnTo>
                  <a:pt x="592" y="1319"/>
                </a:lnTo>
                <a:lnTo>
                  <a:pt x="559" y="1315"/>
                </a:lnTo>
                <a:lnTo>
                  <a:pt x="526" y="1308"/>
                </a:lnTo>
                <a:lnTo>
                  <a:pt x="495" y="1301"/>
                </a:lnTo>
                <a:lnTo>
                  <a:pt x="463" y="1292"/>
                </a:lnTo>
                <a:lnTo>
                  <a:pt x="432" y="1282"/>
                </a:lnTo>
                <a:lnTo>
                  <a:pt x="403" y="1269"/>
                </a:lnTo>
                <a:lnTo>
                  <a:pt x="373" y="1256"/>
                </a:lnTo>
                <a:lnTo>
                  <a:pt x="345" y="1242"/>
                </a:lnTo>
                <a:lnTo>
                  <a:pt x="318" y="1226"/>
                </a:lnTo>
                <a:lnTo>
                  <a:pt x="290" y="1209"/>
                </a:lnTo>
                <a:lnTo>
                  <a:pt x="265" y="1191"/>
                </a:lnTo>
                <a:lnTo>
                  <a:pt x="240" y="1171"/>
                </a:lnTo>
                <a:lnTo>
                  <a:pt x="216" y="1150"/>
                </a:lnTo>
                <a:lnTo>
                  <a:pt x="193" y="1128"/>
                </a:lnTo>
                <a:lnTo>
                  <a:pt x="172" y="1106"/>
                </a:lnTo>
                <a:lnTo>
                  <a:pt x="150" y="1081"/>
                </a:lnTo>
                <a:lnTo>
                  <a:pt x="131" y="1056"/>
                </a:lnTo>
                <a:lnTo>
                  <a:pt x="112" y="1031"/>
                </a:lnTo>
                <a:lnTo>
                  <a:pt x="95" y="1004"/>
                </a:lnTo>
                <a:lnTo>
                  <a:pt x="80" y="976"/>
                </a:lnTo>
                <a:lnTo>
                  <a:pt x="65" y="948"/>
                </a:lnTo>
                <a:lnTo>
                  <a:pt x="52" y="918"/>
                </a:lnTo>
                <a:lnTo>
                  <a:pt x="40" y="888"/>
                </a:lnTo>
                <a:lnTo>
                  <a:pt x="30" y="858"/>
                </a:lnTo>
                <a:lnTo>
                  <a:pt x="20" y="826"/>
                </a:lnTo>
                <a:lnTo>
                  <a:pt x="13" y="794"/>
                </a:lnTo>
                <a:lnTo>
                  <a:pt x="8" y="761"/>
                </a:lnTo>
                <a:lnTo>
                  <a:pt x="3" y="729"/>
                </a:lnTo>
                <a:lnTo>
                  <a:pt x="1" y="695"/>
                </a:lnTo>
                <a:lnTo>
                  <a:pt x="0" y="661"/>
                </a:lnTo>
                <a:lnTo>
                  <a:pt x="1" y="627"/>
                </a:lnTo>
                <a:lnTo>
                  <a:pt x="3" y="593"/>
                </a:lnTo>
                <a:lnTo>
                  <a:pt x="8" y="561"/>
                </a:lnTo>
                <a:lnTo>
                  <a:pt x="13" y="528"/>
                </a:lnTo>
                <a:lnTo>
                  <a:pt x="20" y="496"/>
                </a:lnTo>
                <a:lnTo>
                  <a:pt x="30" y="464"/>
                </a:lnTo>
                <a:lnTo>
                  <a:pt x="40" y="433"/>
                </a:lnTo>
                <a:lnTo>
                  <a:pt x="52" y="404"/>
                </a:lnTo>
                <a:lnTo>
                  <a:pt x="65" y="374"/>
                </a:lnTo>
                <a:lnTo>
                  <a:pt x="80" y="346"/>
                </a:lnTo>
                <a:lnTo>
                  <a:pt x="95" y="319"/>
                </a:lnTo>
                <a:lnTo>
                  <a:pt x="112" y="291"/>
                </a:lnTo>
                <a:lnTo>
                  <a:pt x="131" y="265"/>
                </a:lnTo>
                <a:lnTo>
                  <a:pt x="150" y="241"/>
                </a:lnTo>
                <a:lnTo>
                  <a:pt x="172" y="216"/>
                </a:lnTo>
                <a:lnTo>
                  <a:pt x="193" y="194"/>
                </a:lnTo>
                <a:lnTo>
                  <a:pt x="216" y="172"/>
                </a:lnTo>
                <a:lnTo>
                  <a:pt x="240" y="151"/>
                </a:lnTo>
                <a:lnTo>
                  <a:pt x="265" y="131"/>
                </a:lnTo>
                <a:lnTo>
                  <a:pt x="290" y="113"/>
                </a:lnTo>
                <a:lnTo>
                  <a:pt x="318" y="95"/>
                </a:lnTo>
                <a:lnTo>
                  <a:pt x="345" y="80"/>
                </a:lnTo>
                <a:lnTo>
                  <a:pt x="373" y="66"/>
                </a:lnTo>
                <a:lnTo>
                  <a:pt x="403" y="52"/>
                </a:lnTo>
                <a:lnTo>
                  <a:pt x="432" y="40"/>
                </a:lnTo>
                <a:lnTo>
                  <a:pt x="463" y="30"/>
                </a:lnTo>
                <a:lnTo>
                  <a:pt x="495" y="21"/>
                </a:lnTo>
                <a:lnTo>
                  <a:pt x="526" y="13"/>
                </a:lnTo>
                <a:lnTo>
                  <a:pt x="559" y="8"/>
                </a:lnTo>
                <a:lnTo>
                  <a:pt x="592" y="3"/>
                </a:lnTo>
                <a:lnTo>
                  <a:pt x="625" y="1"/>
                </a:lnTo>
                <a:lnTo>
                  <a:pt x="659" y="0"/>
                </a:lnTo>
                <a:lnTo>
                  <a:pt x="693" y="1"/>
                </a:lnTo>
                <a:lnTo>
                  <a:pt x="727" y="3"/>
                </a:lnTo>
                <a:lnTo>
                  <a:pt x="759" y="8"/>
                </a:lnTo>
                <a:lnTo>
                  <a:pt x="792" y="13"/>
                </a:lnTo>
                <a:lnTo>
                  <a:pt x="824" y="21"/>
                </a:lnTo>
                <a:lnTo>
                  <a:pt x="855" y="30"/>
                </a:lnTo>
                <a:lnTo>
                  <a:pt x="886" y="40"/>
                </a:lnTo>
                <a:lnTo>
                  <a:pt x="916" y="52"/>
                </a:lnTo>
                <a:lnTo>
                  <a:pt x="945" y="66"/>
                </a:lnTo>
                <a:lnTo>
                  <a:pt x="974" y="80"/>
                </a:lnTo>
                <a:lnTo>
                  <a:pt x="1001" y="95"/>
                </a:lnTo>
                <a:lnTo>
                  <a:pt x="1028" y="113"/>
                </a:lnTo>
                <a:lnTo>
                  <a:pt x="1054" y="131"/>
                </a:lnTo>
                <a:lnTo>
                  <a:pt x="1078" y="151"/>
                </a:lnTo>
                <a:lnTo>
                  <a:pt x="1103" y="172"/>
                </a:lnTo>
                <a:lnTo>
                  <a:pt x="1125" y="194"/>
                </a:lnTo>
                <a:lnTo>
                  <a:pt x="1148" y="216"/>
                </a:lnTo>
                <a:lnTo>
                  <a:pt x="1168" y="241"/>
                </a:lnTo>
                <a:lnTo>
                  <a:pt x="1187" y="265"/>
                </a:lnTo>
                <a:lnTo>
                  <a:pt x="1206" y="291"/>
                </a:lnTo>
                <a:lnTo>
                  <a:pt x="1223" y="319"/>
                </a:lnTo>
                <a:lnTo>
                  <a:pt x="1239" y="346"/>
                </a:lnTo>
                <a:lnTo>
                  <a:pt x="1254" y="374"/>
                </a:lnTo>
                <a:lnTo>
                  <a:pt x="1266" y="404"/>
                </a:lnTo>
                <a:lnTo>
                  <a:pt x="1278" y="433"/>
                </a:lnTo>
                <a:lnTo>
                  <a:pt x="1289" y="464"/>
                </a:lnTo>
                <a:lnTo>
                  <a:pt x="1298" y="496"/>
                </a:lnTo>
                <a:lnTo>
                  <a:pt x="1305" y="528"/>
                </a:lnTo>
                <a:lnTo>
                  <a:pt x="1311" y="561"/>
                </a:lnTo>
                <a:lnTo>
                  <a:pt x="1315" y="593"/>
                </a:lnTo>
                <a:lnTo>
                  <a:pt x="1317" y="627"/>
                </a:lnTo>
                <a:lnTo>
                  <a:pt x="1318" y="661"/>
                </a:lnTo>
                <a:close/>
              </a:path>
            </a:pathLst>
          </a:custGeom>
          <a:gradFill flip="none" rotWithShape="1">
            <a:gsLst>
              <a:gs pos="52000">
                <a:schemeClr val="accent4">
                  <a:alpha val="0"/>
                </a:schemeClr>
              </a:gs>
              <a:gs pos="0">
                <a:schemeClr val="accent4"/>
              </a:gs>
            </a:gsLst>
            <a:path path="circle">
              <a:fillToRect t="100000" r="100000"/>
            </a:path>
            <a:tileRect l="-100000" b="-100000"/>
          </a:gradFill>
          <a:ln>
            <a:noFill/>
          </a:ln>
          <a:effectLst>
            <a:outerShdw blurRad="1270000" sx="98000" sy="98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200"/>
          </a:p>
        </p:txBody>
      </p:sp>
      <p:sp>
        <p:nvSpPr>
          <p:cNvPr id="8" name="Полилиния 7">
            <a:extLst>
              <a:ext uri="{FF2B5EF4-FFF2-40B4-BE49-F238E27FC236}">
                <a16:creationId xmlns:a16="http://schemas.microsoft.com/office/drawing/2014/main" id="{40C683EA-29B0-428B-B8EC-A0593470B4EA}"/>
              </a:ext>
            </a:extLst>
          </p:cNvPr>
          <p:cNvSpPr/>
          <p:nvPr userDrawn="1"/>
        </p:nvSpPr>
        <p:spPr>
          <a:xfrm>
            <a:off x="-15578667" y="-10429323"/>
            <a:ext cx="43349333" cy="27716649"/>
          </a:xfrm>
          <a:custGeom>
            <a:avLst/>
            <a:gdLst>
              <a:gd name="connsiteX0" fmla="*/ 23368001 w 65024000"/>
              <a:gd name="connsiteY0" fmla="*/ 15646402 h 41581392"/>
              <a:gd name="connsiteX1" fmla="*/ 23368001 w 65024000"/>
              <a:gd name="connsiteY1" fmla="*/ 25934985 h 41581392"/>
              <a:gd name="connsiteX2" fmla="*/ 41656000 w 65024000"/>
              <a:gd name="connsiteY2" fmla="*/ 25934985 h 41581392"/>
              <a:gd name="connsiteX3" fmla="*/ 41656000 w 65024000"/>
              <a:gd name="connsiteY3" fmla="*/ 15646402 h 41581392"/>
              <a:gd name="connsiteX4" fmla="*/ 0 w 65024000"/>
              <a:gd name="connsiteY4" fmla="*/ 0 h 41581392"/>
              <a:gd name="connsiteX5" fmla="*/ 65024000 w 65024000"/>
              <a:gd name="connsiteY5" fmla="*/ 0 h 41581392"/>
              <a:gd name="connsiteX6" fmla="*/ 65024000 w 65024000"/>
              <a:gd name="connsiteY6" fmla="*/ 41581392 h 41581392"/>
              <a:gd name="connsiteX7" fmla="*/ 0 w 65024000"/>
              <a:gd name="connsiteY7" fmla="*/ 41581392 h 4158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4000" h="41581392">
                <a:moveTo>
                  <a:pt x="23368001" y="15646402"/>
                </a:moveTo>
                <a:lnTo>
                  <a:pt x="23368001" y="25934985"/>
                </a:lnTo>
                <a:lnTo>
                  <a:pt x="41656000" y="25934985"/>
                </a:lnTo>
                <a:lnTo>
                  <a:pt x="41656000" y="15646402"/>
                </a:lnTo>
                <a:close/>
                <a:moveTo>
                  <a:pt x="0" y="0"/>
                </a:moveTo>
                <a:lnTo>
                  <a:pt x="65024000" y="0"/>
                </a:lnTo>
                <a:lnTo>
                  <a:pt x="65024000" y="41581392"/>
                </a:lnTo>
                <a:lnTo>
                  <a:pt x="0" y="41581392"/>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1200"/>
          </a:p>
        </p:txBody>
      </p:sp>
      <p:sp>
        <p:nvSpPr>
          <p:cNvPr id="24" name="Рисунок 2">
            <a:extLst>
              <a:ext uri="{FF2B5EF4-FFF2-40B4-BE49-F238E27FC236}">
                <a16:creationId xmlns:a16="http://schemas.microsoft.com/office/drawing/2014/main" id="{96619AE2-4829-4C39-AB59-82E6D3FF21CA}"/>
              </a:ext>
            </a:extLst>
          </p:cNvPr>
          <p:cNvSpPr>
            <a:spLocks noGrp="1"/>
          </p:cNvSpPr>
          <p:nvPr>
            <p:ph type="pic" sz="quarter" idx="21"/>
          </p:nvPr>
        </p:nvSpPr>
        <p:spPr>
          <a:xfrm rot="18900000">
            <a:off x="4917894" y="-428836"/>
            <a:ext cx="2129103" cy="4562644"/>
          </a:xfrm>
          <a:custGeom>
            <a:avLst/>
            <a:gdLst>
              <a:gd name="connsiteX0" fmla="*/ 407575 w 3416729"/>
              <a:gd name="connsiteY0" fmla="*/ 0 h 7336356"/>
              <a:gd name="connsiteX1" fmla="*/ 752699 w 3416729"/>
              <a:gd name="connsiteY1" fmla="*/ 0 h 7336356"/>
              <a:gd name="connsiteX2" fmla="*/ 758040 w 3416729"/>
              <a:gd name="connsiteY2" fmla="*/ 822 h 7336356"/>
              <a:gd name="connsiteX3" fmla="*/ 762560 w 3416729"/>
              <a:gd name="connsiteY3" fmla="*/ 3287 h 7336356"/>
              <a:gd name="connsiteX4" fmla="*/ 766669 w 3416729"/>
              <a:gd name="connsiteY4" fmla="*/ 6985 h 7336356"/>
              <a:gd name="connsiteX5" fmla="*/ 769956 w 3416729"/>
              <a:gd name="connsiteY5" fmla="*/ 11504 h 7336356"/>
              <a:gd name="connsiteX6" fmla="*/ 773242 w 3416729"/>
              <a:gd name="connsiteY6" fmla="*/ 18078 h 7336356"/>
              <a:gd name="connsiteX7" fmla="*/ 775708 w 3416729"/>
              <a:gd name="connsiteY7" fmla="*/ 25063 h 7336356"/>
              <a:gd name="connsiteX8" fmla="*/ 778173 w 3416729"/>
              <a:gd name="connsiteY8" fmla="*/ 33280 h 7336356"/>
              <a:gd name="connsiteX9" fmla="*/ 779816 w 3416729"/>
              <a:gd name="connsiteY9" fmla="*/ 42730 h 7336356"/>
              <a:gd name="connsiteX10" fmla="*/ 783514 w 3416729"/>
              <a:gd name="connsiteY10" fmla="*/ 62862 h 7336356"/>
              <a:gd name="connsiteX11" fmla="*/ 787623 w 3416729"/>
              <a:gd name="connsiteY11" fmla="*/ 86281 h 7336356"/>
              <a:gd name="connsiteX12" fmla="*/ 790088 w 3416729"/>
              <a:gd name="connsiteY12" fmla="*/ 98196 h 7336356"/>
              <a:gd name="connsiteX13" fmla="*/ 792964 w 3416729"/>
              <a:gd name="connsiteY13" fmla="*/ 110522 h 7336356"/>
              <a:gd name="connsiteX14" fmla="*/ 795429 w 3416729"/>
              <a:gd name="connsiteY14" fmla="*/ 123259 h 7336356"/>
              <a:gd name="connsiteX15" fmla="*/ 799127 w 3416729"/>
              <a:gd name="connsiteY15" fmla="*/ 135585 h 7336356"/>
              <a:gd name="connsiteX16" fmla="*/ 803235 w 3416729"/>
              <a:gd name="connsiteY16" fmla="*/ 148732 h 7336356"/>
              <a:gd name="connsiteX17" fmla="*/ 808166 w 3416729"/>
              <a:gd name="connsiteY17" fmla="*/ 161469 h 7336356"/>
              <a:gd name="connsiteX18" fmla="*/ 813507 w 3416729"/>
              <a:gd name="connsiteY18" fmla="*/ 173795 h 7336356"/>
              <a:gd name="connsiteX19" fmla="*/ 820081 w 3416729"/>
              <a:gd name="connsiteY19" fmla="*/ 185710 h 7336356"/>
              <a:gd name="connsiteX20" fmla="*/ 826654 w 3416729"/>
              <a:gd name="connsiteY20" fmla="*/ 197625 h 7336356"/>
              <a:gd name="connsiteX21" fmla="*/ 834872 w 3416729"/>
              <a:gd name="connsiteY21" fmla="*/ 208718 h 7336356"/>
              <a:gd name="connsiteX22" fmla="*/ 844732 w 3416729"/>
              <a:gd name="connsiteY22" fmla="*/ 218990 h 7336356"/>
              <a:gd name="connsiteX23" fmla="*/ 855415 w 3416729"/>
              <a:gd name="connsiteY23" fmla="*/ 229261 h 7336356"/>
              <a:gd name="connsiteX24" fmla="*/ 866508 w 3416729"/>
              <a:gd name="connsiteY24" fmla="*/ 238300 h 7336356"/>
              <a:gd name="connsiteX25" fmla="*/ 880067 w 3416729"/>
              <a:gd name="connsiteY25" fmla="*/ 246517 h 7336356"/>
              <a:gd name="connsiteX26" fmla="*/ 894447 w 3416729"/>
              <a:gd name="connsiteY26" fmla="*/ 253913 h 7336356"/>
              <a:gd name="connsiteX27" fmla="*/ 910881 w 3416729"/>
              <a:gd name="connsiteY27" fmla="*/ 260076 h 7336356"/>
              <a:gd name="connsiteX28" fmla="*/ 928548 w 3416729"/>
              <a:gd name="connsiteY28" fmla="*/ 265006 h 7336356"/>
              <a:gd name="connsiteX29" fmla="*/ 948270 w 3416729"/>
              <a:gd name="connsiteY29" fmla="*/ 268704 h 7336356"/>
              <a:gd name="connsiteX30" fmla="*/ 969224 w 3416729"/>
              <a:gd name="connsiteY30" fmla="*/ 271169 h 7336356"/>
              <a:gd name="connsiteX31" fmla="*/ 992643 w 3416729"/>
              <a:gd name="connsiteY31" fmla="*/ 271991 h 7336356"/>
              <a:gd name="connsiteX32" fmla="*/ 2424086 w 3416729"/>
              <a:gd name="connsiteY32" fmla="*/ 271991 h 7336356"/>
              <a:gd name="connsiteX33" fmla="*/ 2447505 w 3416729"/>
              <a:gd name="connsiteY33" fmla="*/ 271169 h 7336356"/>
              <a:gd name="connsiteX34" fmla="*/ 2468459 w 3416729"/>
              <a:gd name="connsiteY34" fmla="*/ 268704 h 7336356"/>
              <a:gd name="connsiteX35" fmla="*/ 2488181 w 3416729"/>
              <a:gd name="connsiteY35" fmla="*/ 265006 h 7336356"/>
              <a:gd name="connsiteX36" fmla="*/ 2505848 w 3416729"/>
              <a:gd name="connsiteY36" fmla="*/ 260076 h 7336356"/>
              <a:gd name="connsiteX37" fmla="*/ 2522282 w 3416729"/>
              <a:gd name="connsiteY37" fmla="*/ 253913 h 7336356"/>
              <a:gd name="connsiteX38" fmla="*/ 2536662 w 3416729"/>
              <a:gd name="connsiteY38" fmla="*/ 246517 h 7336356"/>
              <a:gd name="connsiteX39" fmla="*/ 2550221 w 3416729"/>
              <a:gd name="connsiteY39" fmla="*/ 238300 h 7336356"/>
              <a:gd name="connsiteX40" fmla="*/ 2561314 w 3416729"/>
              <a:gd name="connsiteY40" fmla="*/ 229261 h 7336356"/>
              <a:gd name="connsiteX41" fmla="*/ 2571996 w 3416729"/>
              <a:gd name="connsiteY41" fmla="*/ 218990 h 7336356"/>
              <a:gd name="connsiteX42" fmla="*/ 2581857 w 3416729"/>
              <a:gd name="connsiteY42" fmla="*/ 208718 h 7336356"/>
              <a:gd name="connsiteX43" fmla="*/ 2590074 w 3416729"/>
              <a:gd name="connsiteY43" fmla="*/ 197625 h 7336356"/>
              <a:gd name="connsiteX44" fmla="*/ 2596648 w 3416729"/>
              <a:gd name="connsiteY44" fmla="*/ 185710 h 7336356"/>
              <a:gd name="connsiteX45" fmla="*/ 2603222 w 3416729"/>
              <a:gd name="connsiteY45" fmla="*/ 173795 h 7336356"/>
              <a:gd name="connsiteX46" fmla="*/ 2608563 w 3416729"/>
              <a:gd name="connsiteY46" fmla="*/ 161469 h 7336356"/>
              <a:gd name="connsiteX47" fmla="*/ 2613494 w 3416729"/>
              <a:gd name="connsiteY47" fmla="*/ 148732 h 7336356"/>
              <a:gd name="connsiteX48" fmla="*/ 2617602 w 3416729"/>
              <a:gd name="connsiteY48" fmla="*/ 135585 h 7336356"/>
              <a:gd name="connsiteX49" fmla="*/ 2621300 w 3416729"/>
              <a:gd name="connsiteY49" fmla="*/ 123259 h 7336356"/>
              <a:gd name="connsiteX50" fmla="*/ 2623765 w 3416729"/>
              <a:gd name="connsiteY50" fmla="*/ 110522 h 7336356"/>
              <a:gd name="connsiteX51" fmla="*/ 2626641 w 3416729"/>
              <a:gd name="connsiteY51" fmla="*/ 98196 h 7336356"/>
              <a:gd name="connsiteX52" fmla="*/ 2629106 w 3416729"/>
              <a:gd name="connsiteY52" fmla="*/ 86281 h 7336356"/>
              <a:gd name="connsiteX53" fmla="*/ 2633215 w 3416729"/>
              <a:gd name="connsiteY53" fmla="*/ 62862 h 7336356"/>
              <a:gd name="connsiteX54" fmla="*/ 2636913 w 3416729"/>
              <a:gd name="connsiteY54" fmla="*/ 42730 h 7336356"/>
              <a:gd name="connsiteX55" fmla="*/ 2638556 w 3416729"/>
              <a:gd name="connsiteY55" fmla="*/ 33280 h 7336356"/>
              <a:gd name="connsiteX56" fmla="*/ 2641022 w 3416729"/>
              <a:gd name="connsiteY56" fmla="*/ 25063 h 7336356"/>
              <a:gd name="connsiteX57" fmla="*/ 2643486 w 3416729"/>
              <a:gd name="connsiteY57" fmla="*/ 18078 h 7336356"/>
              <a:gd name="connsiteX58" fmla="*/ 2646774 w 3416729"/>
              <a:gd name="connsiteY58" fmla="*/ 11504 h 7336356"/>
              <a:gd name="connsiteX59" fmla="*/ 2650060 w 3416729"/>
              <a:gd name="connsiteY59" fmla="*/ 6985 h 7336356"/>
              <a:gd name="connsiteX60" fmla="*/ 2654169 w 3416729"/>
              <a:gd name="connsiteY60" fmla="*/ 3287 h 7336356"/>
              <a:gd name="connsiteX61" fmla="*/ 2658688 w 3416729"/>
              <a:gd name="connsiteY61" fmla="*/ 822 h 7336356"/>
              <a:gd name="connsiteX62" fmla="*/ 2664030 w 3416729"/>
              <a:gd name="connsiteY62" fmla="*/ 0 h 7336356"/>
              <a:gd name="connsiteX63" fmla="*/ 3009154 w 3416729"/>
              <a:gd name="connsiteY63" fmla="*/ 0 h 7336356"/>
              <a:gd name="connsiteX64" fmla="*/ 3036682 w 3416729"/>
              <a:gd name="connsiteY64" fmla="*/ 411 h 7336356"/>
              <a:gd name="connsiteX65" fmla="*/ 3062977 w 3416729"/>
              <a:gd name="connsiteY65" fmla="*/ 2876 h 7336356"/>
              <a:gd name="connsiteX66" fmla="*/ 3088450 w 3416729"/>
              <a:gd name="connsiteY66" fmla="*/ 6163 h 7336356"/>
              <a:gd name="connsiteX67" fmla="*/ 3112280 w 3416729"/>
              <a:gd name="connsiteY67" fmla="*/ 10682 h 7336356"/>
              <a:gd name="connsiteX68" fmla="*/ 3135699 w 3416729"/>
              <a:gd name="connsiteY68" fmla="*/ 16024 h 7336356"/>
              <a:gd name="connsiteX69" fmla="*/ 3157475 w 3416729"/>
              <a:gd name="connsiteY69" fmla="*/ 23419 h 7336356"/>
              <a:gd name="connsiteX70" fmla="*/ 3178840 w 3416729"/>
              <a:gd name="connsiteY70" fmla="*/ 31226 h 7336356"/>
              <a:gd name="connsiteX71" fmla="*/ 3198972 w 3416729"/>
              <a:gd name="connsiteY71" fmla="*/ 40675 h 7336356"/>
              <a:gd name="connsiteX72" fmla="*/ 3217872 w 3416729"/>
              <a:gd name="connsiteY72" fmla="*/ 50947 h 7336356"/>
              <a:gd name="connsiteX73" fmla="*/ 3235950 w 3416729"/>
              <a:gd name="connsiteY73" fmla="*/ 62862 h 7336356"/>
              <a:gd name="connsiteX74" fmla="*/ 3253206 w 3416729"/>
              <a:gd name="connsiteY74" fmla="*/ 75188 h 7336356"/>
              <a:gd name="connsiteX75" fmla="*/ 3269640 w 3416729"/>
              <a:gd name="connsiteY75" fmla="*/ 89157 h 7336356"/>
              <a:gd name="connsiteX76" fmla="*/ 3284842 w 3416729"/>
              <a:gd name="connsiteY76" fmla="*/ 103537 h 7336356"/>
              <a:gd name="connsiteX77" fmla="*/ 3298812 w 3416729"/>
              <a:gd name="connsiteY77" fmla="*/ 118739 h 7336356"/>
              <a:gd name="connsiteX78" fmla="*/ 3312370 w 3416729"/>
              <a:gd name="connsiteY78" fmla="*/ 135585 h 7336356"/>
              <a:gd name="connsiteX79" fmla="*/ 3325107 w 3416729"/>
              <a:gd name="connsiteY79" fmla="*/ 153252 h 7336356"/>
              <a:gd name="connsiteX80" fmla="*/ 3336611 w 3416729"/>
              <a:gd name="connsiteY80" fmla="*/ 170919 h 7336356"/>
              <a:gd name="connsiteX81" fmla="*/ 3347293 w 3416729"/>
              <a:gd name="connsiteY81" fmla="*/ 190229 h 7336356"/>
              <a:gd name="connsiteX82" fmla="*/ 3357565 w 3416729"/>
              <a:gd name="connsiteY82" fmla="*/ 210362 h 7336356"/>
              <a:gd name="connsiteX83" fmla="*/ 3366193 w 3416729"/>
              <a:gd name="connsiteY83" fmla="*/ 230905 h 7336356"/>
              <a:gd name="connsiteX84" fmla="*/ 3374821 w 3416729"/>
              <a:gd name="connsiteY84" fmla="*/ 252680 h 7336356"/>
              <a:gd name="connsiteX85" fmla="*/ 3382216 w 3416729"/>
              <a:gd name="connsiteY85" fmla="*/ 275278 h 7336356"/>
              <a:gd name="connsiteX86" fmla="*/ 3389201 w 3416729"/>
              <a:gd name="connsiteY86" fmla="*/ 297875 h 7336356"/>
              <a:gd name="connsiteX87" fmla="*/ 3395364 w 3416729"/>
              <a:gd name="connsiteY87" fmla="*/ 321705 h 7336356"/>
              <a:gd name="connsiteX88" fmla="*/ 3400294 w 3416729"/>
              <a:gd name="connsiteY88" fmla="*/ 346357 h 7336356"/>
              <a:gd name="connsiteX89" fmla="*/ 3404814 w 3416729"/>
              <a:gd name="connsiteY89" fmla="*/ 371420 h 7336356"/>
              <a:gd name="connsiteX90" fmla="*/ 3408512 w 3416729"/>
              <a:gd name="connsiteY90" fmla="*/ 396893 h 7336356"/>
              <a:gd name="connsiteX91" fmla="*/ 3411799 w 3416729"/>
              <a:gd name="connsiteY91" fmla="*/ 423188 h 7336356"/>
              <a:gd name="connsiteX92" fmla="*/ 3413853 w 3416729"/>
              <a:gd name="connsiteY92" fmla="*/ 449894 h 7336356"/>
              <a:gd name="connsiteX93" fmla="*/ 3415496 w 3416729"/>
              <a:gd name="connsiteY93" fmla="*/ 477422 h 7336356"/>
              <a:gd name="connsiteX94" fmla="*/ 3416318 w 3416729"/>
              <a:gd name="connsiteY94" fmla="*/ 504950 h 7336356"/>
              <a:gd name="connsiteX95" fmla="*/ 3416729 w 3416729"/>
              <a:gd name="connsiteY95" fmla="*/ 532888 h 7336356"/>
              <a:gd name="connsiteX96" fmla="*/ 3416729 w 3416729"/>
              <a:gd name="connsiteY96" fmla="*/ 6855647 h 7336356"/>
              <a:gd name="connsiteX97" fmla="*/ 3416318 w 3416729"/>
              <a:gd name="connsiteY97" fmla="*/ 6882764 h 7336356"/>
              <a:gd name="connsiteX98" fmla="*/ 3415086 w 3416729"/>
              <a:gd name="connsiteY98" fmla="*/ 6909881 h 7336356"/>
              <a:gd name="connsiteX99" fmla="*/ 3412210 w 3416729"/>
              <a:gd name="connsiteY99" fmla="*/ 6935765 h 7336356"/>
              <a:gd name="connsiteX100" fmla="*/ 3408922 w 3416729"/>
              <a:gd name="connsiteY100" fmla="*/ 6961239 h 7336356"/>
              <a:gd name="connsiteX101" fmla="*/ 3404814 w 3416729"/>
              <a:gd name="connsiteY101" fmla="*/ 6985891 h 7336356"/>
              <a:gd name="connsiteX102" fmla="*/ 3399473 w 3416729"/>
              <a:gd name="connsiteY102" fmla="*/ 7009721 h 7336356"/>
              <a:gd name="connsiteX103" fmla="*/ 3392899 w 3416729"/>
              <a:gd name="connsiteY103" fmla="*/ 7032729 h 7336356"/>
              <a:gd name="connsiteX104" fmla="*/ 3385914 w 3416729"/>
              <a:gd name="connsiteY104" fmla="*/ 7055326 h 7336356"/>
              <a:gd name="connsiteX105" fmla="*/ 3377697 w 3416729"/>
              <a:gd name="connsiteY105" fmla="*/ 7077102 h 7336356"/>
              <a:gd name="connsiteX106" fmla="*/ 3369069 w 3416729"/>
              <a:gd name="connsiteY106" fmla="*/ 7098056 h 7336356"/>
              <a:gd name="connsiteX107" fmla="*/ 3358798 w 3416729"/>
              <a:gd name="connsiteY107" fmla="*/ 7118188 h 7336356"/>
              <a:gd name="connsiteX108" fmla="*/ 3348526 w 3416729"/>
              <a:gd name="connsiteY108" fmla="*/ 7137909 h 7336356"/>
              <a:gd name="connsiteX109" fmla="*/ 3336611 w 3416729"/>
              <a:gd name="connsiteY109" fmla="*/ 7155987 h 7336356"/>
              <a:gd name="connsiteX110" fmla="*/ 3324285 w 3416729"/>
              <a:gd name="connsiteY110" fmla="*/ 7174065 h 7336356"/>
              <a:gd name="connsiteX111" fmla="*/ 3310726 w 3416729"/>
              <a:gd name="connsiteY111" fmla="*/ 7190911 h 7336356"/>
              <a:gd name="connsiteX112" fmla="*/ 3295936 w 3416729"/>
              <a:gd name="connsiteY112" fmla="*/ 7206935 h 7336356"/>
              <a:gd name="connsiteX113" fmla="*/ 3281144 w 3416729"/>
              <a:gd name="connsiteY113" fmla="*/ 7222137 h 7336356"/>
              <a:gd name="connsiteX114" fmla="*/ 3265532 w 3416729"/>
              <a:gd name="connsiteY114" fmla="*/ 7236517 h 7336356"/>
              <a:gd name="connsiteX115" fmla="*/ 3248276 w 3416729"/>
              <a:gd name="connsiteY115" fmla="*/ 7249664 h 7336356"/>
              <a:gd name="connsiteX116" fmla="*/ 3230608 w 3416729"/>
              <a:gd name="connsiteY116" fmla="*/ 7261990 h 7336356"/>
              <a:gd name="connsiteX117" fmla="*/ 3212120 w 3416729"/>
              <a:gd name="connsiteY117" fmla="*/ 7273905 h 7336356"/>
              <a:gd name="connsiteX118" fmla="*/ 3192809 w 3416729"/>
              <a:gd name="connsiteY118" fmla="*/ 7284587 h 7336356"/>
              <a:gd name="connsiteX119" fmla="*/ 3172677 w 3416729"/>
              <a:gd name="connsiteY119" fmla="*/ 7294037 h 7336356"/>
              <a:gd name="connsiteX120" fmla="*/ 3152134 w 3416729"/>
              <a:gd name="connsiteY120" fmla="*/ 7303076 h 7336356"/>
              <a:gd name="connsiteX121" fmla="*/ 3129947 w 3416729"/>
              <a:gd name="connsiteY121" fmla="*/ 7310883 h 7336356"/>
              <a:gd name="connsiteX122" fmla="*/ 3107761 w 3416729"/>
              <a:gd name="connsiteY122" fmla="*/ 7317457 h 7336356"/>
              <a:gd name="connsiteX123" fmla="*/ 3084752 w 3416729"/>
              <a:gd name="connsiteY123" fmla="*/ 7323209 h 7336356"/>
              <a:gd name="connsiteX124" fmla="*/ 3060512 w 3416729"/>
              <a:gd name="connsiteY124" fmla="*/ 7327728 h 7336356"/>
              <a:gd name="connsiteX125" fmla="*/ 3035860 w 3416729"/>
              <a:gd name="connsiteY125" fmla="*/ 7331837 h 7336356"/>
              <a:gd name="connsiteX126" fmla="*/ 3010386 w 3416729"/>
              <a:gd name="connsiteY126" fmla="*/ 7333891 h 7336356"/>
              <a:gd name="connsiteX127" fmla="*/ 2983680 w 3416729"/>
              <a:gd name="connsiteY127" fmla="*/ 7335945 h 7336356"/>
              <a:gd name="connsiteX128" fmla="*/ 2956974 w 3416729"/>
              <a:gd name="connsiteY128" fmla="*/ 7336356 h 7336356"/>
              <a:gd name="connsiteX129" fmla="*/ 459755 w 3416729"/>
              <a:gd name="connsiteY129" fmla="*/ 7336356 h 7336356"/>
              <a:gd name="connsiteX130" fmla="*/ 433870 w 3416729"/>
              <a:gd name="connsiteY130" fmla="*/ 7335945 h 7336356"/>
              <a:gd name="connsiteX131" fmla="*/ 408397 w 3416729"/>
              <a:gd name="connsiteY131" fmla="*/ 7333891 h 7336356"/>
              <a:gd name="connsiteX132" fmla="*/ 383745 w 3416729"/>
              <a:gd name="connsiteY132" fmla="*/ 7331837 h 7336356"/>
              <a:gd name="connsiteX133" fmla="*/ 359915 w 3416729"/>
              <a:gd name="connsiteY133" fmla="*/ 7328139 h 7336356"/>
              <a:gd name="connsiteX134" fmla="*/ 336496 w 3416729"/>
              <a:gd name="connsiteY134" fmla="*/ 7323619 h 7336356"/>
              <a:gd name="connsiteX135" fmla="*/ 313488 w 3416729"/>
              <a:gd name="connsiteY135" fmla="*/ 7317867 h 7336356"/>
              <a:gd name="connsiteX136" fmla="*/ 291712 w 3416729"/>
              <a:gd name="connsiteY136" fmla="*/ 7311293 h 7336356"/>
              <a:gd name="connsiteX137" fmla="*/ 269936 w 3416729"/>
              <a:gd name="connsiteY137" fmla="*/ 7303898 h 7336356"/>
              <a:gd name="connsiteX138" fmla="*/ 249393 w 3416729"/>
              <a:gd name="connsiteY138" fmla="*/ 7295681 h 7336356"/>
              <a:gd name="connsiteX139" fmla="*/ 229672 w 3416729"/>
              <a:gd name="connsiteY139" fmla="*/ 7285820 h 7336356"/>
              <a:gd name="connsiteX140" fmla="*/ 210361 w 3416729"/>
              <a:gd name="connsiteY140" fmla="*/ 7275959 h 7336356"/>
              <a:gd name="connsiteX141" fmla="*/ 191873 w 3416729"/>
              <a:gd name="connsiteY141" fmla="*/ 7264866 h 7336356"/>
              <a:gd name="connsiteX142" fmla="*/ 173795 w 3416729"/>
              <a:gd name="connsiteY142" fmla="*/ 7252540 h 7336356"/>
              <a:gd name="connsiteX143" fmla="*/ 156949 w 3416729"/>
              <a:gd name="connsiteY143" fmla="*/ 7239803 h 7336356"/>
              <a:gd name="connsiteX144" fmla="*/ 140926 w 3416729"/>
              <a:gd name="connsiteY144" fmla="*/ 7225834 h 7336356"/>
              <a:gd name="connsiteX145" fmla="*/ 125313 w 3416729"/>
              <a:gd name="connsiteY145" fmla="*/ 7211043 h 7336356"/>
              <a:gd name="connsiteX146" fmla="*/ 110522 w 3416729"/>
              <a:gd name="connsiteY146" fmla="*/ 7196252 h 7336356"/>
              <a:gd name="connsiteX147" fmla="*/ 96553 w 3416729"/>
              <a:gd name="connsiteY147" fmla="*/ 7179407 h 7336356"/>
              <a:gd name="connsiteX148" fmla="*/ 83816 w 3416729"/>
              <a:gd name="connsiteY148" fmla="*/ 7162561 h 7336356"/>
              <a:gd name="connsiteX149" fmla="*/ 71901 w 3416729"/>
              <a:gd name="connsiteY149" fmla="*/ 7145305 h 7336356"/>
              <a:gd name="connsiteX150" fmla="*/ 60397 w 3416729"/>
              <a:gd name="connsiteY150" fmla="*/ 7126405 h 7336356"/>
              <a:gd name="connsiteX151" fmla="*/ 50536 w 3416729"/>
              <a:gd name="connsiteY151" fmla="*/ 7107095 h 7336356"/>
              <a:gd name="connsiteX152" fmla="*/ 41086 w 3416729"/>
              <a:gd name="connsiteY152" fmla="*/ 7086963 h 7336356"/>
              <a:gd name="connsiteX153" fmla="*/ 32458 w 3416729"/>
              <a:gd name="connsiteY153" fmla="*/ 7066419 h 7336356"/>
              <a:gd name="connsiteX154" fmla="*/ 25063 w 3416729"/>
              <a:gd name="connsiteY154" fmla="*/ 7045055 h 7336356"/>
              <a:gd name="connsiteX155" fmla="*/ 18489 w 3416729"/>
              <a:gd name="connsiteY155" fmla="*/ 7022868 h 7336356"/>
              <a:gd name="connsiteX156" fmla="*/ 12737 w 3416729"/>
              <a:gd name="connsiteY156" fmla="*/ 7000271 h 7336356"/>
              <a:gd name="connsiteX157" fmla="*/ 8217 w 3416729"/>
              <a:gd name="connsiteY157" fmla="*/ 6976441 h 7336356"/>
              <a:gd name="connsiteX158" fmla="*/ 4519 w 3416729"/>
              <a:gd name="connsiteY158" fmla="*/ 6952611 h 7336356"/>
              <a:gd name="connsiteX159" fmla="*/ 2465 w 3416729"/>
              <a:gd name="connsiteY159" fmla="*/ 6927959 h 7336356"/>
              <a:gd name="connsiteX160" fmla="*/ 411 w 3416729"/>
              <a:gd name="connsiteY160" fmla="*/ 6902486 h 7336356"/>
              <a:gd name="connsiteX161" fmla="*/ 0 w 3416729"/>
              <a:gd name="connsiteY161" fmla="*/ 6876601 h 7336356"/>
              <a:gd name="connsiteX162" fmla="*/ 0 w 3416729"/>
              <a:gd name="connsiteY162" fmla="*/ 501663 h 7336356"/>
              <a:gd name="connsiteX163" fmla="*/ 411 w 3416729"/>
              <a:gd name="connsiteY163" fmla="*/ 474957 h 7336356"/>
              <a:gd name="connsiteX164" fmla="*/ 1233 w 3416729"/>
              <a:gd name="connsiteY164" fmla="*/ 449072 h 7336356"/>
              <a:gd name="connsiteX165" fmla="*/ 3287 w 3416729"/>
              <a:gd name="connsiteY165" fmla="*/ 423188 h 7336356"/>
              <a:gd name="connsiteX166" fmla="*/ 6163 w 3416729"/>
              <a:gd name="connsiteY166" fmla="*/ 398536 h 7336356"/>
              <a:gd name="connsiteX167" fmla="*/ 9039 w 3416729"/>
              <a:gd name="connsiteY167" fmla="*/ 373885 h 7336356"/>
              <a:gd name="connsiteX168" fmla="*/ 13148 w 3416729"/>
              <a:gd name="connsiteY168" fmla="*/ 349233 h 7336356"/>
              <a:gd name="connsiteX169" fmla="*/ 18489 w 3416729"/>
              <a:gd name="connsiteY169" fmla="*/ 325814 h 7336356"/>
              <a:gd name="connsiteX170" fmla="*/ 24241 w 3416729"/>
              <a:gd name="connsiteY170" fmla="*/ 303216 h 7336356"/>
              <a:gd name="connsiteX171" fmla="*/ 30815 w 3416729"/>
              <a:gd name="connsiteY171" fmla="*/ 280619 h 7336356"/>
              <a:gd name="connsiteX172" fmla="*/ 38210 w 3416729"/>
              <a:gd name="connsiteY172" fmla="*/ 259254 h 7336356"/>
              <a:gd name="connsiteX173" fmla="*/ 46017 w 3416729"/>
              <a:gd name="connsiteY173" fmla="*/ 237889 h 7336356"/>
              <a:gd name="connsiteX174" fmla="*/ 55056 w 3416729"/>
              <a:gd name="connsiteY174" fmla="*/ 217757 h 7336356"/>
              <a:gd name="connsiteX175" fmla="*/ 64505 w 3416729"/>
              <a:gd name="connsiteY175" fmla="*/ 198036 h 7336356"/>
              <a:gd name="connsiteX176" fmla="*/ 74777 w 3416729"/>
              <a:gd name="connsiteY176" fmla="*/ 179136 h 7336356"/>
              <a:gd name="connsiteX177" fmla="*/ 86281 w 3416729"/>
              <a:gd name="connsiteY177" fmla="*/ 161469 h 7336356"/>
              <a:gd name="connsiteX178" fmla="*/ 98196 w 3416729"/>
              <a:gd name="connsiteY178" fmla="*/ 143802 h 7336356"/>
              <a:gd name="connsiteX179" fmla="*/ 111344 w 3416729"/>
              <a:gd name="connsiteY179" fmla="*/ 127367 h 7336356"/>
              <a:gd name="connsiteX180" fmla="*/ 125313 w 3416729"/>
              <a:gd name="connsiteY180" fmla="*/ 111755 h 7336356"/>
              <a:gd name="connsiteX181" fmla="*/ 139282 w 3416729"/>
              <a:gd name="connsiteY181" fmla="*/ 97374 h 7336356"/>
              <a:gd name="connsiteX182" fmla="*/ 154895 w 3416729"/>
              <a:gd name="connsiteY182" fmla="*/ 83405 h 7336356"/>
              <a:gd name="connsiteX183" fmla="*/ 171329 w 3416729"/>
              <a:gd name="connsiteY183" fmla="*/ 70668 h 7336356"/>
              <a:gd name="connsiteX184" fmla="*/ 188586 w 3416729"/>
              <a:gd name="connsiteY184" fmla="*/ 59164 h 7336356"/>
              <a:gd name="connsiteX185" fmla="*/ 206253 w 3416729"/>
              <a:gd name="connsiteY185" fmla="*/ 48071 h 7336356"/>
              <a:gd name="connsiteX186" fmla="*/ 225152 w 3416729"/>
              <a:gd name="connsiteY186" fmla="*/ 38621 h 7336356"/>
              <a:gd name="connsiteX187" fmla="*/ 244874 w 3416729"/>
              <a:gd name="connsiteY187" fmla="*/ 29171 h 7336356"/>
              <a:gd name="connsiteX188" fmla="*/ 265417 w 3416729"/>
              <a:gd name="connsiteY188" fmla="*/ 22187 h 7336356"/>
              <a:gd name="connsiteX189" fmla="*/ 287193 w 3416729"/>
              <a:gd name="connsiteY189" fmla="*/ 15202 h 7336356"/>
              <a:gd name="connsiteX190" fmla="*/ 308968 w 3416729"/>
              <a:gd name="connsiteY190" fmla="*/ 10272 h 7336356"/>
              <a:gd name="connsiteX191" fmla="*/ 332387 w 3416729"/>
              <a:gd name="connsiteY191" fmla="*/ 5341 h 7336356"/>
              <a:gd name="connsiteX192" fmla="*/ 356628 w 3416729"/>
              <a:gd name="connsiteY192" fmla="*/ 2465 h 7336356"/>
              <a:gd name="connsiteX193" fmla="*/ 381691 w 3416729"/>
              <a:gd name="connsiteY193" fmla="*/ 411 h 73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416729" h="7336356">
                <a:moveTo>
                  <a:pt x="407575" y="0"/>
                </a:moveTo>
                <a:lnTo>
                  <a:pt x="752699" y="0"/>
                </a:lnTo>
                <a:lnTo>
                  <a:pt x="758040" y="822"/>
                </a:lnTo>
                <a:lnTo>
                  <a:pt x="762560" y="3287"/>
                </a:lnTo>
                <a:lnTo>
                  <a:pt x="766669" y="6985"/>
                </a:lnTo>
                <a:lnTo>
                  <a:pt x="769956" y="11504"/>
                </a:lnTo>
                <a:lnTo>
                  <a:pt x="773242" y="18078"/>
                </a:lnTo>
                <a:lnTo>
                  <a:pt x="775708" y="25063"/>
                </a:lnTo>
                <a:lnTo>
                  <a:pt x="778173" y="33280"/>
                </a:lnTo>
                <a:lnTo>
                  <a:pt x="779816" y="42730"/>
                </a:lnTo>
                <a:lnTo>
                  <a:pt x="783514" y="62862"/>
                </a:lnTo>
                <a:lnTo>
                  <a:pt x="787623" y="86281"/>
                </a:lnTo>
                <a:lnTo>
                  <a:pt x="790088" y="98196"/>
                </a:lnTo>
                <a:lnTo>
                  <a:pt x="792964" y="110522"/>
                </a:lnTo>
                <a:lnTo>
                  <a:pt x="795429" y="123259"/>
                </a:lnTo>
                <a:lnTo>
                  <a:pt x="799127" y="135585"/>
                </a:lnTo>
                <a:lnTo>
                  <a:pt x="803235" y="148732"/>
                </a:lnTo>
                <a:lnTo>
                  <a:pt x="808166" y="161469"/>
                </a:lnTo>
                <a:lnTo>
                  <a:pt x="813507" y="173795"/>
                </a:lnTo>
                <a:lnTo>
                  <a:pt x="820081" y="185710"/>
                </a:lnTo>
                <a:lnTo>
                  <a:pt x="826654" y="197625"/>
                </a:lnTo>
                <a:lnTo>
                  <a:pt x="834872" y="208718"/>
                </a:lnTo>
                <a:lnTo>
                  <a:pt x="844732" y="218990"/>
                </a:lnTo>
                <a:lnTo>
                  <a:pt x="855415" y="229261"/>
                </a:lnTo>
                <a:lnTo>
                  <a:pt x="866508" y="238300"/>
                </a:lnTo>
                <a:lnTo>
                  <a:pt x="880067" y="246517"/>
                </a:lnTo>
                <a:lnTo>
                  <a:pt x="894447" y="253913"/>
                </a:lnTo>
                <a:lnTo>
                  <a:pt x="910881" y="260076"/>
                </a:lnTo>
                <a:lnTo>
                  <a:pt x="928548" y="265006"/>
                </a:lnTo>
                <a:lnTo>
                  <a:pt x="948270" y="268704"/>
                </a:lnTo>
                <a:lnTo>
                  <a:pt x="969224" y="271169"/>
                </a:lnTo>
                <a:lnTo>
                  <a:pt x="992643" y="271991"/>
                </a:lnTo>
                <a:lnTo>
                  <a:pt x="2424086" y="271991"/>
                </a:lnTo>
                <a:lnTo>
                  <a:pt x="2447505" y="271169"/>
                </a:lnTo>
                <a:lnTo>
                  <a:pt x="2468459" y="268704"/>
                </a:lnTo>
                <a:lnTo>
                  <a:pt x="2488181" y="265006"/>
                </a:lnTo>
                <a:lnTo>
                  <a:pt x="2505848" y="260076"/>
                </a:lnTo>
                <a:lnTo>
                  <a:pt x="2522282" y="253913"/>
                </a:lnTo>
                <a:lnTo>
                  <a:pt x="2536662" y="246517"/>
                </a:lnTo>
                <a:lnTo>
                  <a:pt x="2550221" y="238300"/>
                </a:lnTo>
                <a:lnTo>
                  <a:pt x="2561314" y="229261"/>
                </a:lnTo>
                <a:lnTo>
                  <a:pt x="2571996" y="218990"/>
                </a:lnTo>
                <a:lnTo>
                  <a:pt x="2581857" y="208718"/>
                </a:lnTo>
                <a:lnTo>
                  <a:pt x="2590074" y="197625"/>
                </a:lnTo>
                <a:lnTo>
                  <a:pt x="2596648" y="185710"/>
                </a:lnTo>
                <a:lnTo>
                  <a:pt x="2603222" y="173795"/>
                </a:lnTo>
                <a:lnTo>
                  <a:pt x="2608563" y="161469"/>
                </a:lnTo>
                <a:lnTo>
                  <a:pt x="2613494" y="148732"/>
                </a:lnTo>
                <a:lnTo>
                  <a:pt x="2617602" y="135585"/>
                </a:lnTo>
                <a:lnTo>
                  <a:pt x="2621300" y="123259"/>
                </a:lnTo>
                <a:lnTo>
                  <a:pt x="2623765" y="110522"/>
                </a:lnTo>
                <a:lnTo>
                  <a:pt x="2626641" y="98196"/>
                </a:lnTo>
                <a:lnTo>
                  <a:pt x="2629106" y="86281"/>
                </a:lnTo>
                <a:lnTo>
                  <a:pt x="2633215" y="62862"/>
                </a:lnTo>
                <a:lnTo>
                  <a:pt x="2636913" y="42730"/>
                </a:lnTo>
                <a:lnTo>
                  <a:pt x="2638556" y="33280"/>
                </a:lnTo>
                <a:lnTo>
                  <a:pt x="2641022" y="25063"/>
                </a:lnTo>
                <a:lnTo>
                  <a:pt x="2643486" y="18078"/>
                </a:lnTo>
                <a:lnTo>
                  <a:pt x="2646774" y="11504"/>
                </a:lnTo>
                <a:lnTo>
                  <a:pt x="2650060" y="6985"/>
                </a:lnTo>
                <a:lnTo>
                  <a:pt x="2654169" y="3287"/>
                </a:lnTo>
                <a:lnTo>
                  <a:pt x="2658688" y="822"/>
                </a:lnTo>
                <a:lnTo>
                  <a:pt x="2664030" y="0"/>
                </a:lnTo>
                <a:lnTo>
                  <a:pt x="3009154" y="0"/>
                </a:lnTo>
                <a:lnTo>
                  <a:pt x="3036682" y="411"/>
                </a:lnTo>
                <a:lnTo>
                  <a:pt x="3062977" y="2876"/>
                </a:lnTo>
                <a:lnTo>
                  <a:pt x="3088450" y="6163"/>
                </a:lnTo>
                <a:lnTo>
                  <a:pt x="3112280" y="10682"/>
                </a:lnTo>
                <a:lnTo>
                  <a:pt x="3135699" y="16024"/>
                </a:lnTo>
                <a:lnTo>
                  <a:pt x="3157475" y="23419"/>
                </a:lnTo>
                <a:lnTo>
                  <a:pt x="3178840" y="31226"/>
                </a:lnTo>
                <a:lnTo>
                  <a:pt x="3198972" y="40675"/>
                </a:lnTo>
                <a:lnTo>
                  <a:pt x="3217872" y="50947"/>
                </a:lnTo>
                <a:lnTo>
                  <a:pt x="3235950" y="62862"/>
                </a:lnTo>
                <a:lnTo>
                  <a:pt x="3253206" y="75188"/>
                </a:lnTo>
                <a:lnTo>
                  <a:pt x="3269640" y="89157"/>
                </a:lnTo>
                <a:lnTo>
                  <a:pt x="3284842" y="103537"/>
                </a:lnTo>
                <a:lnTo>
                  <a:pt x="3298812" y="118739"/>
                </a:lnTo>
                <a:lnTo>
                  <a:pt x="3312370" y="135585"/>
                </a:lnTo>
                <a:lnTo>
                  <a:pt x="3325107" y="153252"/>
                </a:lnTo>
                <a:lnTo>
                  <a:pt x="3336611" y="170919"/>
                </a:lnTo>
                <a:lnTo>
                  <a:pt x="3347293" y="190229"/>
                </a:lnTo>
                <a:lnTo>
                  <a:pt x="3357565" y="210362"/>
                </a:lnTo>
                <a:lnTo>
                  <a:pt x="3366193" y="230905"/>
                </a:lnTo>
                <a:lnTo>
                  <a:pt x="3374821" y="252680"/>
                </a:lnTo>
                <a:lnTo>
                  <a:pt x="3382216" y="275278"/>
                </a:lnTo>
                <a:lnTo>
                  <a:pt x="3389201" y="297875"/>
                </a:lnTo>
                <a:lnTo>
                  <a:pt x="3395364" y="321705"/>
                </a:lnTo>
                <a:lnTo>
                  <a:pt x="3400294" y="346357"/>
                </a:lnTo>
                <a:lnTo>
                  <a:pt x="3404814" y="371420"/>
                </a:lnTo>
                <a:lnTo>
                  <a:pt x="3408512" y="396893"/>
                </a:lnTo>
                <a:lnTo>
                  <a:pt x="3411799" y="423188"/>
                </a:lnTo>
                <a:lnTo>
                  <a:pt x="3413853" y="449894"/>
                </a:lnTo>
                <a:lnTo>
                  <a:pt x="3415496" y="477422"/>
                </a:lnTo>
                <a:lnTo>
                  <a:pt x="3416318" y="504950"/>
                </a:lnTo>
                <a:lnTo>
                  <a:pt x="3416729" y="532888"/>
                </a:lnTo>
                <a:lnTo>
                  <a:pt x="3416729" y="6855647"/>
                </a:lnTo>
                <a:lnTo>
                  <a:pt x="3416318" y="6882764"/>
                </a:lnTo>
                <a:lnTo>
                  <a:pt x="3415086" y="6909881"/>
                </a:lnTo>
                <a:lnTo>
                  <a:pt x="3412210" y="6935765"/>
                </a:lnTo>
                <a:lnTo>
                  <a:pt x="3408922" y="6961239"/>
                </a:lnTo>
                <a:lnTo>
                  <a:pt x="3404814" y="6985891"/>
                </a:lnTo>
                <a:lnTo>
                  <a:pt x="3399473" y="7009721"/>
                </a:lnTo>
                <a:lnTo>
                  <a:pt x="3392899" y="7032729"/>
                </a:lnTo>
                <a:lnTo>
                  <a:pt x="3385914" y="7055326"/>
                </a:lnTo>
                <a:lnTo>
                  <a:pt x="3377697" y="7077102"/>
                </a:lnTo>
                <a:lnTo>
                  <a:pt x="3369069" y="7098056"/>
                </a:lnTo>
                <a:lnTo>
                  <a:pt x="3358798" y="7118188"/>
                </a:lnTo>
                <a:lnTo>
                  <a:pt x="3348526" y="7137909"/>
                </a:lnTo>
                <a:lnTo>
                  <a:pt x="3336611" y="7155987"/>
                </a:lnTo>
                <a:lnTo>
                  <a:pt x="3324285" y="7174065"/>
                </a:lnTo>
                <a:lnTo>
                  <a:pt x="3310726" y="7190911"/>
                </a:lnTo>
                <a:lnTo>
                  <a:pt x="3295936" y="7206935"/>
                </a:lnTo>
                <a:lnTo>
                  <a:pt x="3281144" y="7222137"/>
                </a:lnTo>
                <a:lnTo>
                  <a:pt x="3265532" y="7236517"/>
                </a:lnTo>
                <a:lnTo>
                  <a:pt x="3248276" y="7249664"/>
                </a:lnTo>
                <a:lnTo>
                  <a:pt x="3230608" y="7261990"/>
                </a:lnTo>
                <a:lnTo>
                  <a:pt x="3212120" y="7273905"/>
                </a:lnTo>
                <a:lnTo>
                  <a:pt x="3192809" y="7284587"/>
                </a:lnTo>
                <a:lnTo>
                  <a:pt x="3172677" y="7294037"/>
                </a:lnTo>
                <a:lnTo>
                  <a:pt x="3152134" y="7303076"/>
                </a:lnTo>
                <a:lnTo>
                  <a:pt x="3129947" y="7310883"/>
                </a:lnTo>
                <a:lnTo>
                  <a:pt x="3107761" y="7317457"/>
                </a:lnTo>
                <a:lnTo>
                  <a:pt x="3084752" y="7323209"/>
                </a:lnTo>
                <a:lnTo>
                  <a:pt x="3060512" y="7327728"/>
                </a:lnTo>
                <a:lnTo>
                  <a:pt x="3035860" y="7331837"/>
                </a:lnTo>
                <a:lnTo>
                  <a:pt x="3010386" y="7333891"/>
                </a:lnTo>
                <a:lnTo>
                  <a:pt x="2983680" y="7335945"/>
                </a:lnTo>
                <a:lnTo>
                  <a:pt x="2956974" y="7336356"/>
                </a:lnTo>
                <a:lnTo>
                  <a:pt x="459755" y="7336356"/>
                </a:lnTo>
                <a:lnTo>
                  <a:pt x="433870" y="7335945"/>
                </a:lnTo>
                <a:lnTo>
                  <a:pt x="408397" y="7333891"/>
                </a:lnTo>
                <a:lnTo>
                  <a:pt x="383745" y="7331837"/>
                </a:lnTo>
                <a:lnTo>
                  <a:pt x="359915" y="7328139"/>
                </a:lnTo>
                <a:lnTo>
                  <a:pt x="336496" y="7323619"/>
                </a:lnTo>
                <a:lnTo>
                  <a:pt x="313488" y="7317867"/>
                </a:lnTo>
                <a:lnTo>
                  <a:pt x="291712" y="7311293"/>
                </a:lnTo>
                <a:lnTo>
                  <a:pt x="269936" y="7303898"/>
                </a:lnTo>
                <a:lnTo>
                  <a:pt x="249393" y="7295681"/>
                </a:lnTo>
                <a:lnTo>
                  <a:pt x="229672" y="7285820"/>
                </a:lnTo>
                <a:lnTo>
                  <a:pt x="210361" y="7275959"/>
                </a:lnTo>
                <a:lnTo>
                  <a:pt x="191873" y="7264866"/>
                </a:lnTo>
                <a:lnTo>
                  <a:pt x="173795" y="7252540"/>
                </a:lnTo>
                <a:lnTo>
                  <a:pt x="156949" y="7239803"/>
                </a:lnTo>
                <a:lnTo>
                  <a:pt x="140926" y="7225834"/>
                </a:lnTo>
                <a:lnTo>
                  <a:pt x="125313" y="7211043"/>
                </a:lnTo>
                <a:lnTo>
                  <a:pt x="110522" y="7196252"/>
                </a:lnTo>
                <a:lnTo>
                  <a:pt x="96553" y="7179407"/>
                </a:lnTo>
                <a:lnTo>
                  <a:pt x="83816" y="7162561"/>
                </a:lnTo>
                <a:lnTo>
                  <a:pt x="71901" y="7145305"/>
                </a:lnTo>
                <a:lnTo>
                  <a:pt x="60397" y="7126405"/>
                </a:lnTo>
                <a:lnTo>
                  <a:pt x="50536" y="7107095"/>
                </a:lnTo>
                <a:lnTo>
                  <a:pt x="41086" y="7086963"/>
                </a:lnTo>
                <a:lnTo>
                  <a:pt x="32458" y="7066419"/>
                </a:lnTo>
                <a:lnTo>
                  <a:pt x="25063" y="7045055"/>
                </a:lnTo>
                <a:lnTo>
                  <a:pt x="18489" y="7022868"/>
                </a:lnTo>
                <a:lnTo>
                  <a:pt x="12737" y="7000271"/>
                </a:lnTo>
                <a:lnTo>
                  <a:pt x="8217" y="6976441"/>
                </a:lnTo>
                <a:lnTo>
                  <a:pt x="4519" y="6952611"/>
                </a:lnTo>
                <a:lnTo>
                  <a:pt x="2465" y="6927959"/>
                </a:lnTo>
                <a:lnTo>
                  <a:pt x="411" y="6902486"/>
                </a:lnTo>
                <a:lnTo>
                  <a:pt x="0" y="6876601"/>
                </a:lnTo>
                <a:lnTo>
                  <a:pt x="0" y="501663"/>
                </a:lnTo>
                <a:lnTo>
                  <a:pt x="411" y="474957"/>
                </a:lnTo>
                <a:lnTo>
                  <a:pt x="1233" y="449072"/>
                </a:lnTo>
                <a:lnTo>
                  <a:pt x="3287" y="423188"/>
                </a:lnTo>
                <a:lnTo>
                  <a:pt x="6163" y="398536"/>
                </a:lnTo>
                <a:lnTo>
                  <a:pt x="9039" y="373885"/>
                </a:lnTo>
                <a:lnTo>
                  <a:pt x="13148" y="349233"/>
                </a:lnTo>
                <a:lnTo>
                  <a:pt x="18489" y="325814"/>
                </a:lnTo>
                <a:lnTo>
                  <a:pt x="24241" y="303216"/>
                </a:lnTo>
                <a:lnTo>
                  <a:pt x="30815" y="280619"/>
                </a:lnTo>
                <a:lnTo>
                  <a:pt x="38210" y="259254"/>
                </a:lnTo>
                <a:lnTo>
                  <a:pt x="46017" y="237889"/>
                </a:lnTo>
                <a:lnTo>
                  <a:pt x="55056" y="217757"/>
                </a:lnTo>
                <a:lnTo>
                  <a:pt x="64505" y="198036"/>
                </a:lnTo>
                <a:lnTo>
                  <a:pt x="74777" y="179136"/>
                </a:lnTo>
                <a:lnTo>
                  <a:pt x="86281" y="161469"/>
                </a:lnTo>
                <a:lnTo>
                  <a:pt x="98196" y="143802"/>
                </a:lnTo>
                <a:lnTo>
                  <a:pt x="111344" y="127367"/>
                </a:lnTo>
                <a:lnTo>
                  <a:pt x="125313" y="111755"/>
                </a:lnTo>
                <a:lnTo>
                  <a:pt x="139282" y="97374"/>
                </a:lnTo>
                <a:lnTo>
                  <a:pt x="154895" y="83405"/>
                </a:lnTo>
                <a:lnTo>
                  <a:pt x="171329" y="70668"/>
                </a:lnTo>
                <a:lnTo>
                  <a:pt x="188586" y="59164"/>
                </a:lnTo>
                <a:lnTo>
                  <a:pt x="206253" y="48071"/>
                </a:lnTo>
                <a:lnTo>
                  <a:pt x="225152" y="38621"/>
                </a:lnTo>
                <a:lnTo>
                  <a:pt x="244874" y="29171"/>
                </a:lnTo>
                <a:lnTo>
                  <a:pt x="265417" y="22187"/>
                </a:lnTo>
                <a:lnTo>
                  <a:pt x="287193" y="15202"/>
                </a:lnTo>
                <a:lnTo>
                  <a:pt x="308968" y="10272"/>
                </a:lnTo>
                <a:lnTo>
                  <a:pt x="332387" y="5341"/>
                </a:lnTo>
                <a:lnTo>
                  <a:pt x="356628" y="2465"/>
                </a:lnTo>
                <a:lnTo>
                  <a:pt x="381691" y="411"/>
                </a:ln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
        <p:nvSpPr>
          <p:cNvPr id="25" name="Рисунок 2">
            <a:extLst>
              <a:ext uri="{FF2B5EF4-FFF2-40B4-BE49-F238E27FC236}">
                <a16:creationId xmlns:a16="http://schemas.microsoft.com/office/drawing/2014/main" id="{0E578CB6-CE92-41B8-B19F-2CE819DD9F92}"/>
              </a:ext>
            </a:extLst>
          </p:cNvPr>
          <p:cNvSpPr>
            <a:spLocks noGrp="1"/>
          </p:cNvSpPr>
          <p:nvPr>
            <p:ph type="pic" sz="quarter" idx="22"/>
          </p:nvPr>
        </p:nvSpPr>
        <p:spPr>
          <a:xfrm rot="18900000">
            <a:off x="10213722" y="1275410"/>
            <a:ext cx="2129103" cy="4562644"/>
          </a:xfrm>
          <a:custGeom>
            <a:avLst/>
            <a:gdLst>
              <a:gd name="connsiteX0" fmla="*/ 407575 w 3416729"/>
              <a:gd name="connsiteY0" fmla="*/ 0 h 7336356"/>
              <a:gd name="connsiteX1" fmla="*/ 752699 w 3416729"/>
              <a:gd name="connsiteY1" fmla="*/ 0 h 7336356"/>
              <a:gd name="connsiteX2" fmla="*/ 758040 w 3416729"/>
              <a:gd name="connsiteY2" fmla="*/ 822 h 7336356"/>
              <a:gd name="connsiteX3" fmla="*/ 762560 w 3416729"/>
              <a:gd name="connsiteY3" fmla="*/ 3287 h 7336356"/>
              <a:gd name="connsiteX4" fmla="*/ 766669 w 3416729"/>
              <a:gd name="connsiteY4" fmla="*/ 6985 h 7336356"/>
              <a:gd name="connsiteX5" fmla="*/ 769956 w 3416729"/>
              <a:gd name="connsiteY5" fmla="*/ 11504 h 7336356"/>
              <a:gd name="connsiteX6" fmla="*/ 773242 w 3416729"/>
              <a:gd name="connsiteY6" fmla="*/ 18078 h 7336356"/>
              <a:gd name="connsiteX7" fmla="*/ 775708 w 3416729"/>
              <a:gd name="connsiteY7" fmla="*/ 25063 h 7336356"/>
              <a:gd name="connsiteX8" fmla="*/ 778173 w 3416729"/>
              <a:gd name="connsiteY8" fmla="*/ 33280 h 7336356"/>
              <a:gd name="connsiteX9" fmla="*/ 779816 w 3416729"/>
              <a:gd name="connsiteY9" fmla="*/ 42730 h 7336356"/>
              <a:gd name="connsiteX10" fmla="*/ 783514 w 3416729"/>
              <a:gd name="connsiteY10" fmla="*/ 62862 h 7336356"/>
              <a:gd name="connsiteX11" fmla="*/ 787623 w 3416729"/>
              <a:gd name="connsiteY11" fmla="*/ 86281 h 7336356"/>
              <a:gd name="connsiteX12" fmla="*/ 790088 w 3416729"/>
              <a:gd name="connsiteY12" fmla="*/ 98196 h 7336356"/>
              <a:gd name="connsiteX13" fmla="*/ 792964 w 3416729"/>
              <a:gd name="connsiteY13" fmla="*/ 110522 h 7336356"/>
              <a:gd name="connsiteX14" fmla="*/ 795429 w 3416729"/>
              <a:gd name="connsiteY14" fmla="*/ 123259 h 7336356"/>
              <a:gd name="connsiteX15" fmla="*/ 799127 w 3416729"/>
              <a:gd name="connsiteY15" fmla="*/ 135585 h 7336356"/>
              <a:gd name="connsiteX16" fmla="*/ 803235 w 3416729"/>
              <a:gd name="connsiteY16" fmla="*/ 148732 h 7336356"/>
              <a:gd name="connsiteX17" fmla="*/ 808166 w 3416729"/>
              <a:gd name="connsiteY17" fmla="*/ 161469 h 7336356"/>
              <a:gd name="connsiteX18" fmla="*/ 813507 w 3416729"/>
              <a:gd name="connsiteY18" fmla="*/ 173795 h 7336356"/>
              <a:gd name="connsiteX19" fmla="*/ 820081 w 3416729"/>
              <a:gd name="connsiteY19" fmla="*/ 185710 h 7336356"/>
              <a:gd name="connsiteX20" fmla="*/ 826654 w 3416729"/>
              <a:gd name="connsiteY20" fmla="*/ 197625 h 7336356"/>
              <a:gd name="connsiteX21" fmla="*/ 834872 w 3416729"/>
              <a:gd name="connsiteY21" fmla="*/ 208718 h 7336356"/>
              <a:gd name="connsiteX22" fmla="*/ 844732 w 3416729"/>
              <a:gd name="connsiteY22" fmla="*/ 218990 h 7336356"/>
              <a:gd name="connsiteX23" fmla="*/ 855415 w 3416729"/>
              <a:gd name="connsiteY23" fmla="*/ 229261 h 7336356"/>
              <a:gd name="connsiteX24" fmla="*/ 866508 w 3416729"/>
              <a:gd name="connsiteY24" fmla="*/ 238300 h 7336356"/>
              <a:gd name="connsiteX25" fmla="*/ 880067 w 3416729"/>
              <a:gd name="connsiteY25" fmla="*/ 246517 h 7336356"/>
              <a:gd name="connsiteX26" fmla="*/ 894447 w 3416729"/>
              <a:gd name="connsiteY26" fmla="*/ 253913 h 7336356"/>
              <a:gd name="connsiteX27" fmla="*/ 910881 w 3416729"/>
              <a:gd name="connsiteY27" fmla="*/ 260076 h 7336356"/>
              <a:gd name="connsiteX28" fmla="*/ 928548 w 3416729"/>
              <a:gd name="connsiteY28" fmla="*/ 265006 h 7336356"/>
              <a:gd name="connsiteX29" fmla="*/ 948270 w 3416729"/>
              <a:gd name="connsiteY29" fmla="*/ 268704 h 7336356"/>
              <a:gd name="connsiteX30" fmla="*/ 969224 w 3416729"/>
              <a:gd name="connsiteY30" fmla="*/ 271169 h 7336356"/>
              <a:gd name="connsiteX31" fmla="*/ 992643 w 3416729"/>
              <a:gd name="connsiteY31" fmla="*/ 271991 h 7336356"/>
              <a:gd name="connsiteX32" fmla="*/ 2424086 w 3416729"/>
              <a:gd name="connsiteY32" fmla="*/ 271991 h 7336356"/>
              <a:gd name="connsiteX33" fmla="*/ 2447505 w 3416729"/>
              <a:gd name="connsiteY33" fmla="*/ 271169 h 7336356"/>
              <a:gd name="connsiteX34" fmla="*/ 2468459 w 3416729"/>
              <a:gd name="connsiteY34" fmla="*/ 268704 h 7336356"/>
              <a:gd name="connsiteX35" fmla="*/ 2488181 w 3416729"/>
              <a:gd name="connsiteY35" fmla="*/ 265006 h 7336356"/>
              <a:gd name="connsiteX36" fmla="*/ 2505848 w 3416729"/>
              <a:gd name="connsiteY36" fmla="*/ 260076 h 7336356"/>
              <a:gd name="connsiteX37" fmla="*/ 2522282 w 3416729"/>
              <a:gd name="connsiteY37" fmla="*/ 253913 h 7336356"/>
              <a:gd name="connsiteX38" fmla="*/ 2536662 w 3416729"/>
              <a:gd name="connsiteY38" fmla="*/ 246517 h 7336356"/>
              <a:gd name="connsiteX39" fmla="*/ 2550221 w 3416729"/>
              <a:gd name="connsiteY39" fmla="*/ 238300 h 7336356"/>
              <a:gd name="connsiteX40" fmla="*/ 2561314 w 3416729"/>
              <a:gd name="connsiteY40" fmla="*/ 229261 h 7336356"/>
              <a:gd name="connsiteX41" fmla="*/ 2571996 w 3416729"/>
              <a:gd name="connsiteY41" fmla="*/ 218990 h 7336356"/>
              <a:gd name="connsiteX42" fmla="*/ 2581857 w 3416729"/>
              <a:gd name="connsiteY42" fmla="*/ 208718 h 7336356"/>
              <a:gd name="connsiteX43" fmla="*/ 2590074 w 3416729"/>
              <a:gd name="connsiteY43" fmla="*/ 197625 h 7336356"/>
              <a:gd name="connsiteX44" fmla="*/ 2596648 w 3416729"/>
              <a:gd name="connsiteY44" fmla="*/ 185710 h 7336356"/>
              <a:gd name="connsiteX45" fmla="*/ 2603222 w 3416729"/>
              <a:gd name="connsiteY45" fmla="*/ 173795 h 7336356"/>
              <a:gd name="connsiteX46" fmla="*/ 2608563 w 3416729"/>
              <a:gd name="connsiteY46" fmla="*/ 161469 h 7336356"/>
              <a:gd name="connsiteX47" fmla="*/ 2613494 w 3416729"/>
              <a:gd name="connsiteY47" fmla="*/ 148732 h 7336356"/>
              <a:gd name="connsiteX48" fmla="*/ 2617602 w 3416729"/>
              <a:gd name="connsiteY48" fmla="*/ 135585 h 7336356"/>
              <a:gd name="connsiteX49" fmla="*/ 2621300 w 3416729"/>
              <a:gd name="connsiteY49" fmla="*/ 123259 h 7336356"/>
              <a:gd name="connsiteX50" fmla="*/ 2623765 w 3416729"/>
              <a:gd name="connsiteY50" fmla="*/ 110522 h 7336356"/>
              <a:gd name="connsiteX51" fmla="*/ 2626641 w 3416729"/>
              <a:gd name="connsiteY51" fmla="*/ 98196 h 7336356"/>
              <a:gd name="connsiteX52" fmla="*/ 2629106 w 3416729"/>
              <a:gd name="connsiteY52" fmla="*/ 86281 h 7336356"/>
              <a:gd name="connsiteX53" fmla="*/ 2633215 w 3416729"/>
              <a:gd name="connsiteY53" fmla="*/ 62862 h 7336356"/>
              <a:gd name="connsiteX54" fmla="*/ 2636913 w 3416729"/>
              <a:gd name="connsiteY54" fmla="*/ 42730 h 7336356"/>
              <a:gd name="connsiteX55" fmla="*/ 2638556 w 3416729"/>
              <a:gd name="connsiteY55" fmla="*/ 33280 h 7336356"/>
              <a:gd name="connsiteX56" fmla="*/ 2641022 w 3416729"/>
              <a:gd name="connsiteY56" fmla="*/ 25063 h 7336356"/>
              <a:gd name="connsiteX57" fmla="*/ 2643486 w 3416729"/>
              <a:gd name="connsiteY57" fmla="*/ 18078 h 7336356"/>
              <a:gd name="connsiteX58" fmla="*/ 2646774 w 3416729"/>
              <a:gd name="connsiteY58" fmla="*/ 11504 h 7336356"/>
              <a:gd name="connsiteX59" fmla="*/ 2650060 w 3416729"/>
              <a:gd name="connsiteY59" fmla="*/ 6985 h 7336356"/>
              <a:gd name="connsiteX60" fmla="*/ 2654169 w 3416729"/>
              <a:gd name="connsiteY60" fmla="*/ 3287 h 7336356"/>
              <a:gd name="connsiteX61" fmla="*/ 2658688 w 3416729"/>
              <a:gd name="connsiteY61" fmla="*/ 822 h 7336356"/>
              <a:gd name="connsiteX62" fmla="*/ 2664030 w 3416729"/>
              <a:gd name="connsiteY62" fmla="*/ 0 h 7336356"/>
              <a:gd name="connsiteX63" fmla="*/ 3009154 w 3416729"/>
              <a:gd name="connsiteY63" fmla="*/ 0 h 7336356"/>
              <a:gd name="connsiteX64" fmla="*/ 3036682 w 3416729"/>
              <a:gd name="connsiteY64" fmla="*/ 411 h 7336356"/>
              <a:gd name="connsiteX65" fmla="*/ 3062977 w 3416729"/>
              <a:gd name="connsiteY65" fmla="*/ 2876 h 7336356"/>
              <a:gd name="connsiteX66" fmla="*/ 3088450 w 3416729"/>
              <a:gd name="connsiteY66" fmla="*/ 6163 h 7336356"/>
              <a:gd name="connsiteX67" fmla="*/ 3112280 w 3416729"/>
              <a:gd name="connsiteY67" fmla="*/ 10682 h 7336356"/>
              <a:gd name="connsiteX68" fmla="*/ 3135699 w 3416729"/>
              <a:gd name="connsiteY68" fmla="*/ 16024 h 7336356"/>
              <a:gd name="connsiteX69" fmla="*/ 3157475 w 3416729"/>
              <a:gd name="connsiteY69" fmla="*/ 23419 h 7336356"/>
              <a:gd name="connsiteX70" fmla="*/ 3178840 w 3416729"/>
              <a:gd name="connsiteY70" fmla="*/ 31226 h 7336356"/>
              <a:gd name="connsiteX71" fmla="*/ 3198972 w 3416729"/>
              <a:gd name="connsiteY71" fmla="*/ 40675 h 7336356"/>
              <a:gd name="connsiteX72" fmla="*/ 3217872 w 3416729"/>
              <a:gd name="connsiteY72" fmla="*/ 50947 h 7336356"/>
              <a:gd name="connsiteX73" fmla="*/ 3235950 w 3416729"/>
              <a:gd name="connsiteY73" fmla="*/ 62862 h 7336356"/>
              <a:gd name="connsiteX74" fmla="*/ 3253206 w 3416729"/>
              <a:gd name="connsiteY74" fmla="*/ 75188 h 7336356"/>
              <a:gd name="connsiteX75" fmla="*/ 3269640 w 3416729"/>
              <a:gd name="connsiteY75" fmla="*/ 89157 h 7336356"/>
              <a:gd name="connsiteX76" fmla="*/ 3284842 w 3416729"/>
              <a:gd name="connsiteY76" fmla="*/ 103537 h 7336356"/>
              <a:gd name="connsiteX77" fmla="*/ 3298812 w 3416729"/>
              <a:gd name="connsiteY77" fmla="*/ 118739 h 7336356"/>
              <a:gd name="connsiteX78" fmla="*/ 3312370 w 3416729"/>
              <a:gd name="connsiteY78" fmla="*/ 135585 h 7336356"/>
              <a:gd name="connsiteX79" fmla="*/ 3325107 w 3416729"/>
              <a:gd name="connsiteY79" fmla="*/ 153252 h 7336356"/>
              <a:gd name="connsiteX80" fmla="*/ 3336611 w 3416729"/>
              <a:gd name="connsiteY80" fmla="*/ 170919 h 7336356"/>
              <a:gd name="connsiteX81" fmla="*/ 3347293 w 3416729"/>
              <a:gd name="connsiteY81" fmla="*/ 190229 h 7336356"/>
              <a:gd name="connsiteX82" fmla="*/ 3357565 w 3416729"/>
              <a:gd name="connsiteY82" fmla="*/ 210362 h 7336356"/>
              <a:gd name="connsiteX83" fmla="*/ 3366193 w 3416729"/>
              <a:gd name="connsiteY83" fmla="*/ 230905 h 7336356"/>
              <a:gd name="connsiteX84" fmla="*/ 3374821 w 3416729"/>
              <a:gd name="connsiteY84" fmla="*/ 252680 h 7336356"/>
              <a:gd name="connsiteX85" fmla="*/ 3382216 w 3416729"/>
              <a:gd name="connsiteY85" fmla="*/ 275278 h 7336356"/>
              <a:gd name="connsiteX86" fmla="*/ 3389201 w 3416729"/>
              <a:gd name="connsiteY86" fmla="*/ 297875 h 7336356"/>
              <a:gd name="connsiteX87" fmla="*/ 3395364 w 3416729"/>
              <a:gd name="connsiteY87" fmla="*/ 321705 h 7336356"/>
              <a:gd name="connsiteX88" fmla="*/ 3400294 w 3416729"/>
              <a:gd name="connsiteY88" fmla="*/ 346357 h 7336356"/>
              <a:gd name="connsiteX89" fmla="*/ 3404814 w 3416729"/>
              <a:gd name="connsiteY89" fmla="*/ 371420 h 7336356"/>
              <a:gd name="connsiteX90" fmla="*/ 3408512 w 3416729"/>
              <a:gd name="connsiteY90" fmla="*/ 396893 h 7336356"/>
              <a:gd name="connsiteX91" fmla="*/ 3411799 w 3416729"/>
              <a:gd name="connsiteY91" fmla="*/ 423188 h 7336356"/>
              <a:gd name="connsiteX92" fmla="*/ 3413853 w 3416729"/>
              <a:gd name="connsiteY92" fmla="*/ 449894 h 7336356"/>
              <a:gd name="connsiteX93" fmla="*/ 3415496 w 3416729"/>
              <a:gd name="connsiteY93" fmla="*/ 477422 h 7336356"/>
              <a:gd name="connsiteX94" fmla="*/ 3416318 w 3416729"/>
              <a:gd name="connsiteY94" fmla="*/ 504950 h 7336356"/>
              <a:gd name="connsiteX95" fmla="*/ 3416729 w 3416729"/>
              <a:gd name="connsiteY95" fmla="*/ 532888 h 7336356"/>
              <a:gd name="connsiteX96" fmla="*/ 3416729 w 3416729"/>
              <a:gd name="connsiteY96" fmla="*/ 6855647 h 7336356"/>
              <a:gd name="connsiteX97" fmla="*/ 3416318 w 3416729"/>
              <a:gd name="connsiteY97" fmla="*/ 6882764 h 7336356"/>
              <a:gd name="connsiteX98" fmla="*/ 3415086 w 3416729"/>
              <a:gd name="connsiteY98" fmla="*/ 6909881 h 7336356"/>
              <a:gd name="connsiteX99" fmla="*/ 3412210 w 3416729"/>
              <a:gd name="connsiteY99" fmla="*/ 6935765 h 7336356"/>
              <a:gd name="connsiteX100" fmla="*/ 3408922 w 3416729"/>
              <a:gd name="connsiteY100" fmla="*/ 6961239 h 7336356"/>
              <a:gd name="connsiteX101" fmla="*/ 3404814 w 3416729"/>
              <a:gd name="connsiteY101" fmla="*/ 6985891 h 7336356"/>
              <a:gd name="connsiteX102" fmla="*/ 3399473 w 3416729"/>
              <a:gd name="connsiteY102" fmla="*/ 7009721 h 7336356"/>
              <a:gd name="connsiteX103" fmla="*/ 3392899 w 3416729"/>
              <a:gd name="connsiteY103" fmla="*/ 7032729 h 7336356"/>
              <a:gd name="connsiteX104" fmla="*/ 3385914 w 3416729"/>
              <a:gd name="connsiteY104" fmla="*/ 7055326 h 7336356"/>
              <a:gd name="connsiteX105" fmla="*/ 3377697 w 3416729"/>
              <a:gd name="connsiteY105" fmla="*/ 7077102 h 7336356"/>
              <a:gd name="connsiteX106" fmla="*/ 3369069 w 3416729"/>
              <a:gd name="connsiteY106" fmla="*/ 7098056 h 7336356"/>
              <a:gd name="connsiteX107" fmla="*/ 3358798 w 3416729"/>
              <a:gd name="connsiteY107" fmla="*/ 7118188 h 7336356"/>
              <a:gd name="connsiteX108" fmla="*/ 3348526 w 3416729"/>
              <a:gd name="connsiteY108" fmla="*/ 7137909 h 7336356"/>
              <a:gd name="connsiteX109" fmla="*/ 3336611 w 3416729"/>
              <a:gd name="connsiteY109" fmla="*/ 7155987 h 7336356"/>
              <a:gd name="connsiteX110" fmla="*/ 3324285 w 3416729"/>
              <a:gd name="connsiteY110" fmla="*/ 7174065 h 7336356"/>
              <a:gd name="connsiteX111" fmla="*/ 3310726 w 3416729"/>
              <a:gd name="connsiteY111" fmla="*/ 7190911 h 7336356"/>
              <a:gd name="connsiteX112" fmla="*/ 3295936 w 3416729"/>
              <a:gd name="connsiteY112" fmla="*/ 7206935 h 7336356"/>
              <a:gd name="connsiteX113" fmla="*/ 3281144 w 3416729"/>
              <a:gd name="connsiteY113" fmla="*/ 7222137 h 7336356"/>
              <a:gd name="connsiteX114" fmla="*/ 3265532 w 3416729"/>
              <a:gd name="connsiteY114" fmla="*/ 7236517 h 7336356"/>
              <a:gd name="connsiteX115" fmla="*/ 3248276 w 3416729"/>
              <a:gd name="connsiteY115" fmla="*/ 7249664 h 7336356"/>
              <a:gd name="connsiteX116" fmla="*/ 3230608 w 3416729"/>
              <a:gd name="connsiteY116" fmla="*/ 7261990 h 7336356"/>
              <a:gd name="connsiteX117" fmla="*/ 3212120 w 3416729"/>
              <a:gd name="connsiteY117" fmla="*/ 7273905 h 7336356"/>
              <a:gd name="connsiteX118" fmla="*/ 3192809 w 3416729"/>
              <a:gd name="connsiteY118" fmla="*/ 7284587 h 7336356"/>
              <a:gd name="connsiteX119" fmla="*/ 3172677 w 3416729"/>
              <a:gd name="connsiteY119" fmla="*/ 7294037 h 7336356"/>
              <a:gd name="connsiteX120" fmla="*/ 3152134 w 3416729"/>
              <a:gd name="connsiteY120" fmla="*/ 7303076 h 7336356"/>
              <a:gd name="connsiteX121" fmla="*/ 3129947 w 3416729"/>
              <a:gd name="connsiteY121" fmla="*/ 7310883 h 7336356"/>
              <a:gd name="connsiteX122" fmla="*/ 3107761 w 3416729"/>
              <a:gd name="connsiteY122" fmla="*/ 7317457 h 7336356"/>
              <a:gd name="connsiteX123" fmla="*/ 3084752 w 3416729"/>
              <a:gd name="connsiteY123" fmla="*/ 7323209 h 7336356"/>
              <a:gd name="connsiteX124" fmla="*/ 3060512 w 3416729"/>
              <a:gd name="connsiteY124" fmla="*/ 7327728 h 7336356"/>
              <a:gd name="connsiteX125" fmla="*/ 3035860 w 3416729"/>
              <a:gd name="connsiteY125" fmla="*/ 7331837 h 7336356"/>
              <a:gd name="connsiteX126" fmla="*/ 3010386 w 3416729"/>
              <a:gd name="connsiteY126" fmla="*/ 7333891 h 7336356"/>
              <a:gd name="connsiteX127" fmla="*/ 2983680 w 3416729"/>
              <a:gd name="connsiteY127" fmla="*/ 7335945 h 7336356"/>
              <a:gd name="connsiteX128" fmla="*/ 2956974 w 3416729"/>
              <a:gd name="connsiteY128" fmla="*/ 7336356 h 7336356"/>
              <a:gd name="connsiteX129" fmla="*/ 459755 w 3416729"/>
              <a:gd name="connsiteY129" fmla="*/ 7336356 h 7336356"/>
              <a:gd name="connsiteX130" fmla="*/ 433870 w 3416729"/>
              <a:gd name="connsiteY130" fmla="*/ 7335945 h 7336356"/>
              <a:gd name="connsiteX131" fmla="*/ 408397 w 3416729"/>
              <a:gd name="connsiteY131" fmla="*/ 7333891 h 7336356"/>
              <a:gd name="connsiteX132" fmla="*/ 383745 w 3416729"/>
              <a:gd name="connsiteY132" fmla="*/ 7331837 h 7336356"/>
              <a:gd name="connsiteX133" fmla="*/ 359915 w 3416729"/>
              <a:gd name="connsiteY133" fmla="*/ 7328139 h 7336356"/>
              <a:gd name="connsiteX134" fmla="*/ 336496 w 3416729"/>
              <a:gd name="connsiteY134" fmla="*/ 7323619 h 7336356"/>
              <a:gd name="connsiteX135" fmla="*/ 313488 w 3416729"/>
              <a:gd name="connsiteY135" fmla="*/ 7317867 h 7336356"/>
              <a:gd name="connsiteX136" fmla="*/ 291712 w 3416729"/>
              <a:gd name="connsiteY136" fmla="*/ 7311293 h 7336356"/>
              <a:gd name="connsiteX137" fmla="*/ 269936 w 3416729"/>
              <a:gd name="connsiteY137" fmla="*/ 7303898 h 7336356"/>
              <a:gd name="connsiteX138" fmla="*/ 249393 w 3416729"/>
              <a:gd name="connsiteY138" fmla="*/ 7295681 h 7336356"/>
              <a:gd name="connsiteX139" fmla="*/ 229672 w 3416729"/>
              <a:gd name="connsiteY139" fmla="*/ 7285820 h 7336356"/>
              <a:gd name="connsiteX140" fmla="*/ 210361 w 3416729"/>
              <a:gd name="connsiteY140" fmla="*/ 7275959 h 7336356"/>
              <a:gd name="connsiteX141" fmla="*/ 191873 w 3416729"/>
              <a:gd name="connsiteY141" fmla="*/ 7264866 h 7336356"/>
              <a:gd name="connsiteX142" fmla="*/ 173795 w 3416729"/>
              <a:gd name="connsiteY142" fmla="*/ 7252540 h 7336356"/>
              <a:gd name="connsiteX143" fmla="*/ 156949 w 3416729"/>
              <a:gd name="connsiteY143" fmla="*/ 7239803 h 7336356"/>
              <a:gd name="connsiteX144" fmla="*/ 140926 w 3416729"/>
              <a:gd name="connsiteY144" fmla="*/ 7225834 h 7336356"/>
              <a:gd name="connsiteX145" fmla="*/ 125313 w 3416729"/>
              <a:gd name="connsiteY145" fmla="*/ 7211043 h 7336356"/>
              <a:gd name="connsiteX146" fmla="*/ 110522 w 3416729"/>
              <a:gd name="connsiteY146" fmla="*/ 7196252 h 7336356"/>
              <a:gd name="connsiteX147" fmla="*/ 96553 w 3416729"/>
              <a:gd name="connsiteY147" fmla="*/ 7179407 h 7336356"/>
              <a:gd name="connsiteX148" fmla="*/ 83816 w 3416729"/>
              <a:gd name="connsiteY148" fmla="*/ 7162561 h 7336356"/>
              <a:gd name="connsiteX149" fmla="*/ 71901 w 3416729"/>
              <a:gd name="connsiteY149" fmla="*/ 7145305 h 7336356"/>
              <a:gd name="connsiteX150" fmla="*/ 60397 w 3416729"/>
              <a:gd name="connsiteY150" fmla="*/ 7126405 h 7336356"/>
              <a:gd name="connsiteX151" fmla="*/ 50536 w 3416729"/>
              <a:gd name="connsiteY151" fmla="*/ 7107095 h 7336356"/>
              <a:gd name="connsiteX152" fmla="*/ 41086 w 3416729"/>
              <a:gd name="connsiteY152" fmla="*/ 7086963 h 7336356"/>
              <a:gd name="connsiteX153" fmla="*/ 32458 w 3416729"/>
              <a:gd name="connsiteY153" fmla="*/ 7066419 h 7336356"/>
              <a:gd name="connsiteX154" fmla="*/ 25063 w 3416729"/>
              <a:gd name="connsiteY154" fmla="*/ 7045055 h 7336356"/>
              <a:gd name="connsiteX155" fmla="*/ 18489 w 3416729"/>
              <a:gd name="connsiteY155" fmla="*/ 7022868 h 7336356"/>
              <a:gd name="connsiteX156" fmla="*/ 12737 w 3416729"/>
              <a:gd name="connsiteY156" fmla="*/ 7000271 h 7336356"/>
              <a:gd name="connsiteX157" fmla="*/ 8217 w 3416729"/>
              <a:gd name="connsiteY157" fmla="*/ 6976441 h 7336356"/>
              <a:gd name="connsiteX158" fmla="*/ 4519 w 3416729"/>
              <a:gd name="connsiteY158" fmla="*/ 6952611 h 7336356"/>
              <a:gd name="connsiteX159" fmla="*/ 2465 w 3416729"/>
              <a:gd name="connsiteY159" fmla="*/ 6927959 h 7336356"/>
              <a:gd name="connsiteX160" fmla="*/ 411 w 3416729"/>
              <a:gd name="connsiteY160" fmla="*/ 6902486 h 7336356"/>
              <a:gd name="connsiteX161" fmla="*/ 0 w 3416729"/>
              <a:gd name="connsiteY161" fmla="*/ 6876601 h 7336356"/>
              <a:gd name="connsiteX162" fmla="*/ 0 w 3416729"/>
              <a:gd name="connsiteY162" fmla="*/ 501663 h 7336356"/>
              <a:gd name="connsiteX163" fmla="*/ 411 w 3416729"/>
              <a:gd name="connsiteY163" fmla="*/ 474957 h 7336356"/>
              <a:gd name="connsiteX164" fmla="*/ 1233 w 3416729"/>
              <a:gd name="connsiteY164" fmla="*/ 449072 h 7336356"/>
              <a:gd name="connsiteX165" fmla="*/ 3287 w 3416729"/>
              <a:gd name="connsiteY165" fmla="*/ 423188 h 7336356"/>
              <a:gd name="connsiteX166" fmla="*/ 6163 w 3416729"/>
              <a:gd name="connsiteY166" fmla="*/ 398536 h 7336356"/>
              <a:gd name="connsiteX167" fmla="*/ 9039 w 3416729"/>
              <a:gd name="connsiteY167" fmla="*/ 373885 h 7336356"/>
              <a:gd name="connsiteX168" fmla="*/ 13148 w 3416729"/>
              <a:gd name="connsiteY168" fmla="*/ 349233 h 7336356"/>
              <a:gd name="connsiteX169" fmla="*/ 18489 w 3416729"/>
              <a:gd name="connsiteY169" fmla="*/ 325814 h 7336356"/>
              <a:gd name="connsiteX170" fmla="*/ 24241 w 3416729"/>
              <a:gd name="connsiteY170" fmla="*/ 303216 h 7336356"/>
              <a:gd name="connsiteX171" fmla="*/ 30815 w 3416729"/>
              <a:gd name="connsiteY171" fmla="*/ 280619 h 7336356"/>
              <a:gd name="connsiteX172" fmla="*/ 38210 w 3416729"/>
              <a:gd name="connsiteY172" fmla="*/ 259254 h 7336356"/>
              <a:gd name="connsiteX173" fmla="*/ 46017 w 3416729"/>
              <a:gd name="connsiteY173" fmla="*/ 237889 h 7336356"/>
              <a:gd name="connsiteX174" fmla="*/ 55056 w 3416729"/>
              <a:gd name="connsiteY174" fmla="*/ 217757 h 7336356"/>
              <a:gd name="connsiteX175" fmla="*/ 64505 w 3416729"/>
              <a:gd name="connsiteY175" fmla="*/ 198036 h 7336356"/>
              <a:gd name="connsiteX176" fmla="*/ 74777 w 3416729"/>
              <a:gd name="connsiteY176" fmla="*/ 179136 h 7336356"/>
              <a:gd name="connsiteX177" fmla="*/ 86281 w 3416729"/>
              <a:gd name="connsiteY177" fmla="*/ 161469 h 7336356"/>
              <a:gd name="connsiteX178" fmla="*/ 98196 w 3416729"/>
              <a:gd name="connsiteY178" fmla="*/ 143802 h 7336356"/>
              <a:gd name="connsiteX179" fmla="*/ 111344 w 3416729"/>
              <a:gd name="connsiteY179" fmla="*/ 127367 h 7336356"/>
              <a:gd name="connsiteX180" fmla="*/ 125313 w 3416729"/>
              <a:gd name="connsiteY180" fmla="*/ 111755 h 7336356"/>
              <a:gd name="connsiteX181" fmla="*/ 139282 w 3416729"/>
              <a:gd name="connsiteY181" fmla="*/ 97374 h 7336356"/>
              <a:gd name="connsiteX182" fmla="*/ 154895 w 3416729"/>
              <a:gd name="connsiteY182" fmla="*/ 83405 h 7336356"/>
              <a:gd name="connsiteX183" fmla="*/ 171329 w 3416729"/>
              <a:gd name="connsiteY183" fmla="*/ 70668 h 7336356"/>
              <a:gd name="connsiteX184" fmla="*/ 188586 w 3416729"/>
              <a:gd name="connsiteY184" fmla="*/ 59164 h 7336356"/>
              <a:gd name="connsiteX185" fmla="*/ 206253 w 3416729"/>
              <a:gd name="connsiteY185" fmla="*/ 48071 h 7336356"/>
              <a:gd name="connsiteX186" fmla="*/ 225152 w 3416729"/>
              <a:gd name="connsiteY186" fmla="*/ 38621 h 7336356"/>
              <a:gd name="connsiteX187" fmla="*/ 244874 w 3416729"/>
              <a:gd name="connsiteY187" fmla="*/ 29171 h 7336356"/>
              <a:gd name="connsiteX188" fmla="*/ 265417 w 3416729"/>
              <a:gd name="connsiteY188" fmla="*/ 22187 h 7336356"/>
              <a:gd name="connsiteX189" fmla="*/ 287193 w 3416729"/>
              <a:gd name="connsiteY189" fmla="*/ 15202 h 7336356"/>
              <a:gd name="connsiteX190" fmla="*/ 308968 w 3416729"/>
              <a:gd name="connsiteY190" fmla="*/ 10272 h 7336356"/>
              <a:gd name="connsiteX191" fmla="*/ 332387 w 3416729"/>
              <a:gd name="connsiteY191" fmla="*/ 5341 h 7336356"/>
              <a:gd name="connsiteX192" fmla="*/ 356628 w 3416729"/>
              <a:gd name="connsiteY192" fmla="*/ 2465 h 7336356"/>
              <a:gd name="connsiteX193" fmla="*/ 381691 w 3416729"/>
              <a:gd name="connsiteY193" fmla="*/ 411 h 73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416729" h="7336356">
                <a:moveTo>
                  <a:pt x="407575" y="0"/>
                </a:moveTo>
                <a:lnTo>
                  <a:pt x="752699" y="0"/>
                </a:lnTo>
                <a:lnTo>
                  <a:pt x="758040" y="822"/>
                </a:lnTo>
                <a:lnTo>
                  <a:pt x="762560" y="3287"/>
                </a:lnTo>
                <a:lnTo>
                  <a:pt x="766669" y="6985"/>
                </a:lnTo>
                <a:lnTo>
                  <a:pt x="769956" y="11504"/>
                </a:lnTo>
                <a:lnTo>
                  <a:pt x="773242" y="18078"/>
                </a:lnTo>
                <a:lnTo>
                  <a:pt x="775708" y="25063"/>
                </a:lnTo>
                <a:lnTo>
                  <a:pt x="778173" y="33280"/>
                </a:lnTo>
                <a:lnTo>
                  <a:pt x="779816" y="42730"/>
                </a:lnTo>
                <a:lnTo>
                  <a:pt x="783514" y="62862"/>
                </a:lnTo>
                <a:lnTo>
                  <a:pt x="787623" y="86281"/>
                </a:lnTo>
                <a:lnTo>
                  <a:pt x="790088" y="98196"/>
                </a:lnTo>
                <a:lnTo>
                  <a:pt x="792964" y="110522"/>
                </a:lnTo>
                <a:lnTo>
                  <a:pt x="795429" y="123259"/>
                </a:lnTo>
                <a:lnTo>
                  <a:pt x="799127" y="135585"/>
                </a:lnTo>
                <a:lnTo>
                  <a:pt x="803235" y="148732"/>
                </a:lnTo>
                <a:lnTo>
                  <a:pt x="808166" y="161469"/>
                </a:lnTo>
                <a:lnTo>
                  <a:pt x="813507" y="173795"/>
                </a:lnTo>
                <a:lnTo>
                  <a:pt x="820081" y="185710"/>
                </a:lnTo>
                <a:lnTo>
                  <a:pt x="826654" y="197625"/>
                </a:lnTo>
                <a:lnTo>
                  <a:pt x="834872" y="208718"/>
                </a:lnTo>
                <a:lnTo>
                  <a:pt x="844732" y="218990"/>
                </a:lnTo>
                <a:lnTo>
                  <a:pt x="855415" y="229261"/>
                </a:lnTo>
                <a:lnTo>
                  <a:pt x="866508" y="238300"/>
                </a:lnTo>
                <a:lnTo>
                  <a:pt x="880067" y="246517"/>
                </a:lnTo>
                <a:lnTo>
                  <a:pt x="894447" y="253913"/>
                </a:lnTo>
                <a:lnTo>
                  <a:pt x="910881" y="260076"/>
                </a:lnTo>
                <a:lnTo>
                  <a:pt x="928548" y="265006"/>
                </a:lnTo>
                <a:lnTo>
                  <a:pt x="948270" y="268704"/>
                </a:lnTo>
                <a:lnTo>
                  <a:pt x="969224" y="271169"/>
                </a:lnTo>
                <a:lnTo>
                  <a:pt x="992643" y="271991"/>
                </a:lnTo>
                <a:lnTo>
                  <a:pt x="2424086" y="271991"/>
                </a:lnTo>
                <a:lnTo>
                  <a:pt x="2447505" y="271169"/>
                </a:lnTo>
                <a:lnTo>
                  <a:pt x="2468459" y="268704"/>
                </a:lnTo>
                <a:lnTo>
                  <a:pt x="2488181" y="265006"/>
                </a:lnTo>
                <a:lnTo>
                  <a:pt x="2505848" y="260076"/>
                </a:lnTo>
                <a:lnTo>
                  <a:pt x="2522282" y="253913"/>
                </a:lnTo>
                <a:lnTo>
                  <a:pt x="2536662" y="246517"/>
                </a:lnTo>
                <a:lnTo>
                  <a:pt x="2550221" y="238300"/>
                </a:lnTo>
                <a:lnTo>
                  <a:pt x="2561314" y="229261"/>
                </a:lnTo>
                <a:lnTo>
                  <a:pt x="2571996" y="218990"/>
                </a:lnTo>
                <a:lnTo>
                  <a:pt x="2581857" y="208718"/>
                </a:lnTo>
                <a:lnTo>
                  <a:pt x="2590074" y="197625"/>
                </a:lnTo>
                <a:lnTo>
                  <a:pt x="2596648" y="185710"/>
                </a:lnTo>
                <a:lnTo>
                  <a:pt x="2603222" y="173795"/>
                </a:lnTo>
                <a:lnTo>
                  <a:pt x="2608563" y="161469"/>
                </a:lnTo>
                <a:lnTo>
                  <a:pt x="2613494" y="148732"/>
                </a:lnTo>
                <a:lnTo>
                  <a:pt x="2617602" y="135585"/>
                </a:lnTo>
                <a:lnTo>
                  <a:pt x="2621300" y="123259"/>
                </a:lnTo>
                <a:lnTo>
                  <a:pt x="2623765" y="110522"/>
                </a:lnTo>
                <a:lnTo>
                  <a:pt x="2626641" y="98196"/>
                </a:lnTo>
                <a:lnTo>
                  <a:pt x="2629106" y="86281"/>
                </a:lnTo>
                <a:lnTo>
                  <a:pt x="2633215" y="62862"/>
                </a:lnTo>
                <a:lnTo>
                  <a:pt x="2636913" y="42730"/>
                </a:lnTo>
                <a:lnTo>
                  <a:pt x="2638556" y="33280"/>
                </a:lnTo>
                <a:lnTo>
                  <a:pt x="2641022" y="25063"/>
                </a:lnTo>
                <a:lnTo>
                  <a:pt x="2643486" y="18078"/>
                </a:lnTo>
                <a:lnTo>
                  <a:pt x="2646774" y="11504"/>
                </a:lnTo>
                <a:lnTo>
                  <a:pt x="2650060" y="6985"/>
                </a:lnTo>
                <a:lnTo>
                  <a:pt x="2654169" y="3287"/>
                </a:lnTo>
                <a:lnTo>
                  <a:pt x="2658688" y="822"/>
                </a:lnTo>
                <a:lnTo>
                  <a:pt x="2664030" y="0"/>
                </a:lnTo>
                <a:lnTo>
                  <a:pt x="3009154" y="0"/>
                </a:lnTo>
                <a:lnTo>
                  <a:pt x="3036682" y="411"/>
                </a:lnTo>
                <a:lnTo>
                  <a:pt x="3062977" y="2876"/>
                </a:lnTo>
                <a:lnTo>
                  <a:pt x="3088450" y="6163"/>
                </a:lnTo>
                <a:lnTo>
                  <a:pt x="3112280" y="10682"/>
                </a:lnTo>
                <a:lnTo>
                  <a:pt x="3135699" y="16024"/>
                </a:lnTo>
                <a:lnTo>
                  <a:pt x="3157475" y="23419"/>
                </a:lnTo>
                <a:lnTo>
                  <a:pt x="3178840" y="31226"/>
                </a:lnTo>
                <a:lnTo>
                  <a:pt x="3198972" y="40675"/>
                </a:lnTo>
                <a:lnTo>
                  <a:pt x="3217872" y="50947"/>
                </a:lnTo>
                <a:lnTo>
                  <a:pt x="3235950" y="62862"/>
                </a:lnTo>
                <a:lnTo>
                  <a:pt x="3253206" y="75188"/>
                </a:lnTo>
                <a:lnTo>
                  <a:pt x="3269640" y="89157"/>
                </a:lnTo>
                <a:lnTo>
                  <a:pt x="3284842" y="103537"/>
                </a:lnTo>
                <a:lnTo>
                  <a:pt x="3298812" y="118739"/>
                </a:lnTo>
                <a:lnTo>
                  <a:pt x="3312370" y="135585"/>
                </a:lnTo>
                <a:lnTo>
                  <a:pt x="3325107" y="153252"/>
                </a:lnTo>
                <a:lnTo>
                  <a:pt x="3336611" y="170919"/>
                </a:lnTo>
                <a:lnTo>
                  <a:pt x="3347293" y="190229"/>
                </a:lnTo>
                <a:lnTo>
                  <a:pt x="3357565" y="210362"/>
                </a:lnTo>
                <a:lnTo>
                  <a:pt x="3366193" y="230905"/>
                </a:lnTo>
                <a:lnTo>
                  <a:pt x="3374821" y="252680"/>
                </a:lnTo>
                <a:lnTo>
                  <a:pt x="3382216" y="275278"/>
                </a:lnTo>
                <a:lnTo>
                  <a:pt x="3389201" y="297875"/>
                </a:lnTo>
                <a:lnTo>
                  <a:pt x="3395364" y="321705"/>
                </a:lnTo>
                <a:lnTo>
                  <a:pt x="3400294" y="346357"/>
                </a:lnTo>
                <a:lnTo>
                  <a:pt x="3404814" y="371420"/>
                </a:lnTo>
                <a:lnTo>
                  <a:pt x="3408512" y="396893"/>
                </a:lnTo>
                <a:lnTo>
                  <a:pt x="3411799" y="423188"/>
                </a:lnTo>
                <a:lnTo>
                  <a:pt x="3413853" y="449894"/>
                </a:lnTo>
                <a:lnTo>
                  <a:pt x="3415496" y="477422"/>
                </a:lnTo>
                <a:lnTo>
                  <a:pt x="3416318" y="504950"/>
                </a:lnTo>
                <a:lnTo>
                  <a:pt x="3416729" y="532888"/>
                </a:lnTo>
                <a:lnTo>
                  <a:pt x="3416729" y="6855647"/>
                </a:lnTo>
                <a:lnTo>
                  <a:pt x="3416318" y="6882764"/>
                </a:lnTo>
                <a:lnTo>
                  <a:pt x="3415086" y="6909881"/>
                </a:lnTo>
                <a:lnTo>
                  <a:pt x="3412210" y="6935765"/>
                </a:lnTo>
                <a:lnTo>
                  <a:pt x="3408922" y="6961239"/>
                </a:lnTo>
                <a:lnTo>
                  <a:pt x="3404814" y="6985891"/>
                </a:lnTo>
                <a:lnTo>
                  <a:pt x="3399473" y="7009721"/>
                </a:lnTo>
                <a:lnTo>
                  <a:pt x="3392899" y="7032729"/>
                </a:lnTo>
                <a:lnTo>
                  <a:pt x="3385914" y="7055326"/>
                </a:lnTo>
                <a:lnTo>
                  <a:pt x="3377697" y="7077102"/>
                </a:lnTo>
                <a:lnTo>
                  <a:pt x="3369069" y="7098056"/>
                </a:lnTo>
                <a:lnTo>
                  <a:pt x="3358798" y="7118188"/>
                </a:lnTo>
                <a:lnTo>
                  <a:pt x="3348526" y="7137909"/>
                </a:lnTo>
                <a:lnTo>
                  <a:pt x="3336611" y="7155987"/>
                </a:lnTo>
                <a:lnTo>
                  <a:pt x="3324285" y="7174065"/>
                </a:lnTo>
                <a:lnTo>
                  <a:pt x="3310726" y="7190911"/>
                </a:lnTo>
                <a:lnTo>
                  <a:pt x="3295936" y="7206935"/>
                </a:lnTo>
                <a:lnTo>
                  <a:pt x="3281144" y="7222137"/>
                </a:lnTo>
                <a:lnTo>
                  <a:pt x="3265532" y="7236517"/>
                </a:lnTo>
                <a:lnTo>
                  <a:pt x="3248276" y="7249664"/>
                </a:lnTo>
                <a:lnTo>
                  <a:pt x="3230608" y="7261990"/>
                </a:lnTo>
                <a:lnTo>
                  <a:pt x="3212120" y="7273905"/>
                </a:lnTo>
                <a:lnTo>
                  <a:pt x="3192809" y="7284587"/>
                </a:lnTo>
                <a:lnTo>
                  <a:pt x="3172677" y="7294037"/>
                </a:lnTo>
                <a:lnTo>
                  <a:pt x="3152134" y="7303076"/>
                </a:lnTo>
                <a:lnTo>
                  <a:pt x="3129947" y="7310883"/>
                </a:lnTo>
                <a:lnTo>
                  <a:pt x="3107761" y="7317457"/>
                </a:lnTo>
                <a:lnTo>
                  <a:pt x="3084752" y="7323209"/>
                </a:lnTo>
                <a:lnTo>
                  <a:pt x="3060512" y="7327728"/>
                </a:lnTo>
                <a:lnTo>
                  <a:pt x="3035860" y="7331837"/>
                </a:lnTo>
                <a:lnTo>
                  <a:pt x="3010386" y="7333891"/>
                </a:lnTo>
                <a:lnTo>
                  <a:pt x="2983680" y="7335945"/>
                </a:lnTo>
                <a:lnTo>
                  <a:pt x="2956974" y="7336356"/>
                </a:lnTo>
                <a:lnTo>
                  <a:pt x="459755" y="7336356"/>
                </a:lnTo>
                <a:lnTo>
                  <a:pt x="433870" y="7335945"/>
                </a:lnTo>
                <a:lnTo>
                  <a:pt x="408397" y="7333891"/>
                </a:lnTo>
                <a:lnTo>
                  <a:pt x="383745" y="7331837"/>
                </a:lnTo>
                <a:lnTo>
                  <a:pt x="359915" y="7328139"/>
                </a:lnTo>
                <a:lnTo>
                  <a:pt x="336496" y="7323619"/>
                </a:lnTo>
                <a:lnTo>
                  <a:pt x="313488" y="7317867"/>
                </a:lnTo>
                <a:lnTo>
                  <a:pt x="291712" y="7311293"/>
                </a:lnTo>
                <a:lnTo>
                  <a:pt x="269936" y="7303898"/>
                </a:lnTo>
                <a:lnTo>
                  <a:pt x="249393" y="7295681"/>
                </a:lnTo>
                <a:lnTo>
                  <a:pt x="229672" y="7285820"/>
                </a:lnTo>
                <a:lnTo>
                  <a:pt x="210361" y="7275959"/>
                </a:lnTo>
                <a:lnTo>
                  <a:pt x="191873" y="7264866"/>
                </a:lnTo>
                <a:lnTo>
                  <a:pt x="173795" y="7252540"/>
                </a:lnTo>
                <a:lnTo>
                  <a:pt x="156949" y="7239803"/>
                </a:lnTo>
                <a:lnTo>
                  <a:pt x="140926" y="7225834"/>
                </a:lnTo>
                <a:lnTo>
                  <a:pt x="125313" y="7211043"/>
                </a:lnTo>
                <a:lnTo>
                  <a:pt x="110522" y="7196252"/>
                </a:lnTo>
                <a:lnTo>
                  <a:pt x="96553" y="7179407"/>
                </a:lnTo>
                <a:lnTo>
                  <a:pt x="83816" y="7162561"/>
                </a:lnTo>
                <a:lnTo>
                  <a:pt x="71901" y="7145305"/>
                </a:lnTo>
                <a:lnTo>
                  <a:pt x="60397" y="7126405"/>
                </a:lnTo>
                <a:lnTo>
                  <a:pt x="50536" y="7107095"/>
                </a:lnTo>
                <a:lnTo>
                  <a:pt x="41086" y="7086963"/>
                </a:lnTo>
                <a:lnTo>
                  <a:pt x="32458" y="7066419"/>
                </a:lnTo>
                <a:lnTo>
                  <a:pt x="25063" y="7045055"/>
                </a:lnTo>
                <a:lnTo>
                  <a:pt x="18489" y="7022868"/>
                </a:lnTo>
                <a:lnTo>
                  <a:pt x="12737" y="7000271"/>
                </a:lnTo>
                <a:lnTo>
                  <a:pt x="8217" y="6976441"/>
                </a:lnTo>
                <a:lnTo>
                  <a:pt x="4519" y="6952611"/>
                </a:lnTo>
                <a:lnTo>
                  <a:pt x="2465" y="6927959"/>
                </a:lnTo>
                <a:lnTo>
                  <a:pt x="411" y="6902486"/>
                </a:lnTo>
                <a:lnTo>
                  <a:pt x="0" y="6876601"/>
                </a:lnTo>
                <a:lnTo>
                  <a:pt x="0" y="501663"/>
                </a:lnTo>
                <a:lnTo>
                  <a:pt x="411" y="474957"/>
                </a:lnTo>
                <a:lnTo>
                  <a:pt x="1233" y="449072"/>
                </a:lnTo>
                <a:lnTo>
                  <a:pt x="3287" y="423188"/>
                </a:lnTo>
                <a:lnTo>
                  <a:pt x="6163" y="398536"/>
                </a:lnTo>
                <a:lnTo>
                  <a:pt x="9039" y="373885"/>
                </a:lnTo>
                <a:lnTo>
                  <a:pt x="13148" y="349233"/>
                </a:lnTo>
                <a:lnTo>
                  <a:pt x="18489" y="325814"/>
                </a:lnTo>
                <a:lnTo>
                  <a:pt x="24241" y="303216"/>
                </a:lnTo>
                <a:lnTo>
                  <a:pt x="30815" y="280619"/>
                </a:lnTo>
                <a:lnTo>
                  <a:pt x="38210" y="259254"/>
                </a:lnTo>
                <a:lnTo>
                  <a:pt x="46017" y="237889"/>
                </a:lnTo>
                <a:lnTo>
                  <a:pt x="55056" y="217757"/>
                </a:lnTo>
                <a:lnTo>
                  <a:pt x="64505" y="198036"/>
                </a:lnTo>
                <a:lnTo>
                  <a:pt x="74777" y="179136"/>
                </a:lnTo>
                <a:lnTo>
                  <a:pt x="86281" y="161469"/>
                </a:lnTo>
                <a:lnTo>
                  <a:pt x="98196" y="143802"/>
                </a:lnTo>
                <a:lnTo>
                  <a:pt x="111344" y="127367"/>
                </a:lnTo>
                <a:lnTo>
                  <a:pt x="125313" y="111755"/>
                </a:lnTo>
                <a:lnTo>
                  <a:pt x="139282" y="97374"/>
                </a:lnTo>
                <a:lnTo>
                  <a:pt x="154895" y="83405"/>
                </a:lnTo>
                <a:lnTo>
                  <a:pt x="171329" y="70668"/>
                </a:lnTo>
                <a:lnTo>
                  <a:pt x="188586" y="59164"/>
                </a:lnTo>
                <a:lnTo>
                  <a:pt x="206253" y="48071"/>
                </a:lnTo>
                <a:lnTo>
                  <a:pt x="225152" y="38621"/>
                </a:lnTo>
                <a:lnTo>
                  <a:pt x="244874" y="29171"/>
                </a:lnTo>
                <a:lnTo>
                  <a:pt x="265417" y="22187"/>
                </a:lnTo>
                <a:lnTo>
                  <a:pt x="287193" y="15202"/>
                </a:lnTo>
                <a:lnTo>
                  <a:pt x="308968" y="10272"/>
                </a:lnTo>
                <a:lnTo>
                  <a:pt x="332387" y="5341"/>
                </a:lnTo>
                <a:lnTo>
                  <a:pt x="356628" y="2465"/>
                </a:lnTo>
                <a:lnTo>
                  <a:pt x="381691" y="411"/>
                </a:ln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
        <p:nvSpPr>
          <p:cNvPr id="26" name="Рисунок 2">
            <a:extLst>
              <a:ext uri="{FF2B5EF4-FFF2-40B4-BE49-F238E27FC236}">
                <a16:creationId xmlns:a16="http://schemas.microsoft.com/office/drawing/2014/main" id="{C06D322E-98D9-4692-94B7-A3ABC86105E1}"/>
              </a:ext>
            </a:extLst>
          </p:cNvPr>
          <p:cNvSpPr>
            <a:spLocks noGrp="1"/>
          </p:cNvSpPr>
          <p:nvPr>
            <p:ph type="pic" sz="quarter" idx="23"/>
          </p:nvPr>
        </p:nvSpPr>
        <p:spPr>
          <a:xfrm rot="18900000">
            <a:off x="10163730" y="4827347"/>
            <a:ext cx="2129103" cy="4562644"/>
          </a:xfrm>
          <a:custGeom>
            <a:avLst/>
            <a:gdLst>
              <a:gd name="connsiteX0" fmla="*/ 407575 w 3416729"/>
              <a:gd name="connsiteY0" fmla="*/ 0 h 7336356"/>
              <a:gd name="connsiteX1" fmla="*/ 752699 w 3416729"/>
              <a:gd name="connsiteY1" fmla="*/ 0 h 7336356"/>
              <a:gd name="connsiteX2" fmla="*/ 758040 w 3416729"/>
              <a:gd name="connsiteY2" fmla="*/ 822 h 7336356"/>
              <a:gd name="connsiteX3" fmla="*/ 762560 w 3416729"/>
              <a:gd name="connsiteY3" fmla="*/ 3287 h 7336356"/>
              <a:gd name="connsiteX4" fmla="*/ 766669 w 3416729"/>
              <a:gd name="connsiteY4" fmla="*/ 6985 h 7336356"/>
              <a:gd name="connsiteX5" fmla="*/ 769956 w 3416729"/>
              <a:gd name="connsiteY5" fmla="*/ 11504 h 7336356"/>
              <a:gd name="connsiteX6" fmla="*/ 773242 w 3416729"/>
              <a:gd name="connsiteY6" fmla="*/ 18078 h 7336356"/>
              <a:gd name="connsiteX7" fmla="*/ 775708 w 3416729"/>
              <a:gd name="connsiteY7" fmla="*/ 25063 h 7336356"/>
              <a:gd name="connsiteX8" fmla="*/ 778173 w 3416729"/>
              <a:gd name="connsiteY8" fmla="*/ 33280 h 7336356"/>
              <a:gd name="connsiteX9" fmla="*/ 779816 w 3416729"/>
              <a:gd name="connsiteY9" fmla="*/ 42730 h 7336356"/>
              <a:gd name="connsiteX10" fmla="*/ 783514 w 3416729"/>
              <a:gd name="connsiteY10" fmla="*/ 62862 h 7336356"/>
              <a:gd name="connsiteX11" fmla="*/ 787623 w 3416729"/>
              <a:gd name="connsiteY11" fmla="*/ 86281 h 7336356"/>
              <a:gd name="connsiteX12" fmla="*/ 790088 w 3416729"/>
              <a:gd name="connsiteY12" fmla="*/ 98196 h 7336356"/>
              <a:gd name="connsiteX13" fmla="*/ 792964 w 3416729"/>
              <a:gd name="connsiteY13" fmla="*/ 110522 h 7336356"/>
              <a:gd name="connsiteX14" fmla="*/ 795429 w 3416729"/>
              <a:gd name="connsiteY14" fmla="*/ 123259 h 7336356"/>
              <a:gd name="connsiteX15" fmla="*/ 799127 w 3416729"/>
              <a:gd name="connsiteY15" fmla="*/ 135585 h 7336356"/>
              <a:gd name="connsiteX16" fmla="*/ 803235 w 3416729"/>
              <a:gd name="connsiteY16" fmla="*/ 148732 h 7336356"/>
              <a:gd name="connsiteX17" fmla="*/ 808166 w 3416729"/>
              <a:gd name="connsiteY17" fmla="*/ 161469 h 7336356"/>
              <a:gd name="connsiteX18" fmla="*/ 813507 w 3416729"/>
              <a:gd name="connsiteY18" fmla="*/ 173795 h 7336356"/>
              <a:gd name="connsiteX19" fmla="*/ 820081 w 3416729"/>
              <a:gd name="connsiteY19" fmla="*/ 185710 h 7336356"/>
              <a:gd name="connsiteX20" fmla="*/ 826654 w 3416729"/>
              <a:gd name="connsiteY20" fmla="*/ 197625 h 7336356"/>
              <a:gd name="connsiteX21" fmla="*/ 834872 w 3416729"/>
              <a:gd name="connsiteY21" fmla="*/ 208718 h 7336356"/>
              <a:gd name="connsiteX22" fmla="*/ 844732 w 3416729"/>
              <a:gd name="connsiteY22" fmla="*/ 218990 h 7336356"/>
              <a:gd name="connsiteX23" fmla="*/ 855415 w 3416729"/>
              <a:gd name="connsiteY23" fmla="*/ 229261 h 7336356"/>
              <a:gd name="connsiteX24" fmla="*/ 866508 w 3416729"/>
              <a:gd name="connsiteY24" fmla="*/ 238300 h 7336356"/>
              <a:gd name="connsiteX25" fmla="*/ 880067 w 3416729"/>
              <a:gd name="connsiteY25" fmla="*/ 246517 h 7336356"/>
              <a:gd name="connsiteX26" fmla="*/ 894447 w 3416729"/>
              <a:gd name="connsiteY26" fmla="*/ 253913 h 7336356"/>
              <a:gd name="connsiteX27" fmla="*/ 910881 w 3416729"/>
              <a:gd name="connsiteY27" fmla="*/ 260076 h 7336356"/>
              <a:gd name="connsiteX28" fmla="*/ 928548 w 3416729"/>
              <a:gd name="connsiteY28" fmla="*/ 265006 h 7336356"/>
              <a:gd name="connsiteX29" fmla="*/ 948270 w 3416729"/>
              <a:gd name="connsiteY29" fmla="*/ 268704 h 7336356"/>
              <a:gd name="connsiteX30" fmla="*/ 969224 w 3416729"/>
              <a:gd name="connsiteY30" fmla="*/ 271169 h 7336356"/>
              <a:gd name="connsiteX31" fmla="*/ 992643 w 3416729"/>
              <a:gd name="connsiteY31" fmla="*/ 271991 h 7336356"/>
              <a:gd name="connsiteX32" fmla="*/ 2424086 w 3416729"/>
              <a:gd name="connsiteY32" fmla="*/ 271991 h 7336356"/>
              <a:gd name="connsiteX33" fmla="*/ 2447505 w 3416729"/>
              <a:gd name="connsiteY33" fmla="*/ 271169 h 7336356"/>
              <a:gd name="connsiteX34" fmla="*/ 2468459 w 3416729"/>
              <a:gd name="connsiteY34" fmla="*/ 268704 h 7336356"/>
              <a:gd name="connsiteX35" fmla="*/ 2488181 w 3416729"/>
              <a:gd name="connsiteY35" fmla="*/ 265006 h 7336356"/>
              <a:gd name="connsiteX36" fmla="*/ 2505848 w 3416729"/>
              <a:gd name="connsiteY36" fmla="*/ 260076 h 7336356"/>
              <a:gd name="connsiteX37" fmla="*/ 2522282 w 3416729"/>
              <a:gd name="connsiteY37" fmla="*/ 253913 h 7336356"/>
              <a:gd name="connsiteX38" fmla="*/ 2536662 w 3416729"/>
              <a:gd name="connsiteY38" fmla="*/ 246517 h 7336356"/>
              <a:gd name="connsiteX39" fmla="*/ 2550221 w 3416729"/>
              <a:gd name="connsiteY39" fmla="*/ 238300 h 7336356"/>
              <a:gd name="connsiteX40" fmla="*/ 2561314 w 3416729"/>
              <a:gd name="connsiteY40" fmla="*/ 229261 h 7336356"/>
              <a:gd name="connsiteX41" fmla="*/ 2571996 w 3416729"/>
              <a:gd name="connsiteY41" fmla="*/ 218990 h 7336356"/>
              <a:gd name="connsiteX42" fmla="*/ 2581857 w 3416729"/>
              <a:gd name="connsiteY42" fmla="*/ 208718 h 7336356"/>
              <a:gd name="connsiteX43" fmla="*/ 2590074 w 3416729"/>
              <a:gd name="connsiteY43" fmla="*/ 197625 h 7336356"/>
              <a:gd name="connsiteX44" fmla="*/ 2596648 w 3416729"/>
              <a:gd name="connsiteY44" fmla="*/ 185710 h 7336356"/>
              <a:gd name="connsiteX45" fmla="*/ 2603222 w 3416729"/>
              <a:gd name="connsiteY45" fmla="*/ 173795 h 7336356"/>
              <a:gd name="connsiteX46" fmla="*/ 2608563 w 3416729"/>
              <a:gd name="connsiteY46" fmla="*/ 161469 h 7336356"/>
              <a:gd name="connsiteX47" fmla="*/ 2613494 w 3416729"/>
              <a:gd name="connsiteY47" fmla="*/ 148732 h 7336356"/>
              <a:gd name="connsiteX48" fmla="*/ 2617602 w 3416729"/>
              <a:gd name="connsiteY48" fmla="*/ 135585 h 7336356"/>
              <a:gd name="connsiteX49" fmla="*/ 2621300 w 3416729"/>
              <a:gd name="connsiteY49" fmla="*/ 123259 h 7336356"/>
              <a:gd name="connsiteX50" fmla="*/ 2623765 w 3416729"/>
              <a:gd name="connsiteY50" fmla="*/ 110522 h 7336356"/>
              <a:gd name="connsiteX51" fmla="*/ 2626641 w 3416729"/>
              <a:gd name="connsiteY51" fmla="*/ 98196 h 7336356"/>
              <a:gd name="connsiteX52" fmla="*/ 2629106 w 3416729"/>
              <a:gd name="connsiteY52" fmla="*/ 86281 h 7336356"/>
              <a:gd name="connsiteX53" fmla="*/ 2633215 w 3416729"/>
              <a:gd name="connsiteY53" fmla="*/ 62862 h 7336356"/>
              <a:gd name="connsiteX54" fmla="*/ 2636913 w 3416729"/>
              <a:gd name="connsiteY54" fmla="*/ 42730 h 7336356"/>
              <a:gd name="connsiteX55" fmla="*/ 2638556 w 3416729"/>
              <a:gd name="connsiteY55" fmla="*/ 33280 h 7336356"/>
              <a:gd name="connsiteX56" fmla="*/ 2641022 w 3416729"/>
              <a:gd name="connsiteY56" fmla="*/ 25063 h 7336356"/>
              <a:gd name="connsiteX57" fmla="*/ 2643486 w 3416729"/>
              <a:gd name="connsiteY57" fmla="*/ 18078 h 7336356"/>
              <a:gd name="connsiteX58" fmla="*/ 2646774 w 3416729"/>
              <a:gd name="connsiteY58" fmla="*/ 11504 h 7336356"/>
              <a:gd name="connsiteX59" fmla="*/ 2650060 w 3416729"/>
              <a:gd name="connsiteY59" fmla="*/ 6985 h 7336356"/>
              <a:gd name="connsiteX60" fmla="*/ 2654169 w 3416729"/>
              <a:gd name="connsiteY60" fmla="*/ 3287 h 7336356"/>
              <a:gd name="connsiteX61" fmla="*/ 2658688 w 3416729"/>
              <a:gd name="connsiteY61" fmla="*/ 822 h 7336356"/>
              <a:gd name="connsiteX62" fmla="*/ 2664030 w 3416729"/>
              <a:gd name="connsiteY62" fmla="*/ 0 h 7336356"/>
              <a:gd name="connsiteX63" fmla="*/ 3009154 w 3416729"/>
              <a:gd name="connsiteY63" fmla="*/ 0 h 7336356"/>
              <a:gd name="connsiteX64" fmla="*/ 3036682 w 3416729"/>
              <a:gd name="connsiteY64" fmla="*/ 411 h 7336356"/>
              <a:gd name="connsiteX65" fmla="*/ 3062977 w 3416729"/>
              <a:gd name="connsiteY65" fmla="*/ 2876 h 7336356"/>
              <a:gd name="connsiteX66" fmla="*/ 3088450 w 3416729"/>
              <a:gd name="connsiteY66" fmla="*/ 6163 h 7336356"/>
              <a:gd name="connsiteX67" fmla="*/ 3112280 w 3416729"/>
              <a:gd name="connsiteY67" fmla="*/ 10682 h 7336356"/>
              <a:gd name="connsiteX68" fmla="*/ 3135699 w 3416729"/>
              <a:gd name="connsiteY68" fmla="*/ 16024 h 7336356"/>
              <a:gd name="connsiteX69" fmla="*/ 3157475 w 3416729"/>
              <a:gd name="connsiteY69" fmla="*/ 23419 h 7336356"/>
              <a:gd name="connsiteX70" fmla="*/ 3178840 w 3416729"/>
              <a:gd name="connsiteY70" fmla="*/ 31226 h 7336356"/>
              <a:gd name="connsiteX71" fmla="*/ 3198972 w 3416729"/>
              <a:gd name="connsiteY71" fmla="*/ 40675 h 7336356"/>
              <a:gd name="connsiteX72" fmla="*/ 3217872 w 3416729"/>
              <a:gd name="connsiteY72" fmla="*/ 50947 h 7336356"/>
              <a:gd name="connsiteX73" fmla="*/ 3235950 w 3416729"/>
              <a:gd name="connsiteY73" fmla="*/ 62862 h 7336356"/>
              <a:gd name="connsiteX74" fmla="*/ 3253206 w 3416729"/>
              <a:gd name="connsiteY74" fmla="*/ 75188 h 7336356"/>
              <a:gd name="connsiteX75" fmla="*/ 3269640 w 3416729"/>
              <a:gd name="connsiteY75" fmla="*/ 89157 h 7336356"/>
              <a:gd name="connsiteX76" fmla="*/ 3284842 w 3416729"/>
              <a:gd name="connsiteY76" fmla="*/ 103537 h 7336356"/>
              <a:gd name="connsiteX77" fmla="*/ 3298812 w 3416729"/>
              <a:gd name="connsiteY77" fmla="*/ 118739 h 7336356"/>
              <a:gd name="connsiteX78" fmla="*/ 3312370 w 3416729"/>
              <a:gd name="connsiteY78" fmla="*/ 135585 h 7336356"/>
              <a:gd name="connsiteX79" fmla="*/ 3325107 w 3416729"/>
              <a:gd name="connsiteY79" fmla="*/ 153252 h 7336356"/>
              <a:gd name="connsiteX80" fmla="*/ 3336611 w 3416729"/>
              <a:gd name="connsiteY80" fmla="*/ 170919 h 7336356"/>
              <a:gd name="connsiteX81" fmla="*/ 3347293 w 3416729"/>
              <a:gd name="connsiteY81" fmla="*/ 190229 h 7336356"/>
              <a:gd name="connsiteX82" fmla="*/ 3357565 w 3416729"/>
              <a:gd name="connsiteY82" fmla="*/ 210362 h 7336356"/>
              <a:gd name="connsiteX83" fmla="*/ 3366193 w 3416729"/>
              <a:gd name="connsiteY83" fmla="*/ 230905 h 7336356"/>
              <a:gd name="connsiteX84" fmla="*/ 3374821 w 3416729"/>
              <a:gd name="connsiteY84" fmla="*/ 252680 h 7336356"/>
              <a:gd name="connsiteX85" fmla="*/ 3382216 w 3416729"/>
              <a:gd name="connsiteY85" fmla="*/ 275278 h 7336356"/>
              <a:gd name="connsiteX86" fmla="*/ 3389201 w 3416729"/>
              <a:gd name="connsiteY86" fmla="*/ 297875 h 7336356"/>
              <a:gd name="connsiteX87" fmla="*/ 3395364 w 3416729"/>
              <a:gd name="connsiteY87" fmla="*/ 321705 h 7336356"/>
              <a:gd name="connsiteX88" fmla="*/ 3400294 w 3416729"/>
              <a:gd name="connsiteY88" fmla="*/ 346357 h 7336356"/>
              <a:gd name="connsiteX89" fmla="*/ 3404814 w 3416729"/>
              <a:gd name="connsiteY89" fmla="*/ 371420 h 7336356"/>
              <a:gd name="connsiteX90" fmla="*/ 3408512 w 3416729"/>
              <a:gd name="connsiteY90" fmla="*/ 396893 h 7336356"/>
              <a:gd name="connsiteX91" fmla="*/ 3411799 w 3416729"/>
              <a:gd name="connsiteY91" fmla="*/ 423188 h 7336356"/>
              <a:gd name="connsiteX92" fmla="*/ 3413853 w 3416729"/>
              <a:gd name="connsiteY92" fmla="*/ 449894 h 7336356"/>
              <a:gd name="connsiteX93" fmla="*/ 3415496 w 3416729"/>
              <a:gd name="connsiteY93" fmla="*/ 477422 h 7336356"/>
              <a:gd name="connsiteX94" fmla="*/ 3416318 w 3416729"/>
              <a:gd name="connsiteY94" fmla="*/ 504950 h 7336356"/>
              <a:gd name="connsiteX95" fmla="*/ 3416729 w 3416729"/>
              <a:gd name="connsiteY95" fmla="*/ 532888 h 7336356"/>
              <a:gd name="connsiteX96" fmla="*/ 3416729 w 3416729"/>
              <a:gd name="connsiteY96" fmla="*/ 6855647 h 7336356"/>
              <a:gd name="connsiteX97" fmla="*/ 3416318 w 3416729"/>
              <a:gd name="connsiteY97" fmla="*/ 6882764 h 7336356"/>
              <a:gd name="connsiteX98" fmla="*/ 3415086 w 3416729"/>
              <a:gd name="connsiteY98" fmla="*/ 6909881 h 7336356"/>
              <a:gd name="connsiteX99" fmla="*/ 3412210 w 3416729"/>
              <a:gd name="connsiteY99" fmla="*/ 6935765 h 7336356"/>
              <a:gd name="connsiteX100" fmla="*/ 3408922 w 3416729"/>
              <a:gd name="connsiteY100" fmla="*/ 6961239 h 7336356"/>
              <a:gd name="connsiteX101" fmla="*/ 3404814 w 3416729"/>
              <a:gd name="connsiteY101" fmla="*/ 6985891 h 7336356"/>
              <a:gd name="connsiteX102" fmla="*/ 3399473 w 3416729"/>
              <a:gd name="connsiteY102" fmla="*/ 7009721 h 7336356"/>
              <a:gd name="connsiteX103" fmla="*/ 3392899 w 3416729"/>
              <a:gd name="connsiteY103" fmla="*/ 7032729 h 7336356"/>
              <a:gd name="connsiteX104" fmla="*/ 3385914 w 3416729"/>
              <a:gd name="connsiteY104" fmla="*/ 7055326 h 7336356"/>
              <a:gd name="connsiteX105" fmla="*/ 3377697 w 3416729"/>
              <a:gd name="connsiteY105" fmla="*/ 7077102 h 7336356"/>
              <a:gd name="connsiteX106" fmla="*/ 3369069 w 3416729"/>
              <a:gd name="connsiteY106" fmla="*/ 7098056 h 7336356"/>
              <a:gd name="connsiteX107" fmla="*/ 3358798 w 3416729"/>
              <a:gd name="connsiteY107" fmla="*/ 7118188 h 7336356"/>
              <a:gd name="connsiteX108" fmla="*/ 3348526 w 3416729"/>
              <a:gd name="connsiteY108" fmla="*/ 7137909 h 7336356"/>
              <a:gd name="connsiteX109" fmla="*/ 3336611 w 3416729"/>
              <a:gd name="connsiteY109" fmla="*/ 7155987 h 7336356"/>
              <a:gd name="connsiteX110" fmla="*/ 3324285 w 3416729"/>
              <a:gd name="connsiteY110" fmla="*/ 7174065 h 7336356"/>
              <a:gd name="connsiteX111" fmla="*/ 3310726 w 3416729"/>
              <a:gd name="connsiteY111" fmla="*/ 7190911 h 7336356"/>
              <a:gd name="connsiteX112" fmla="*/ 3295936 w 3416729"/>
              <a:gd name="connsiteY112" fmla="*/ 7206935 h 7336356"/>
              <a:gd name="connsiteX113" fmla="*/ 3281144 w 3416729"/>
              <a:gd name="connsiteY113" fmla="*/ 7222137 h 7336356"/>
              <a:gd name="connsiteX114" fmla="*/ 3265532 w 3416729"/>
              <a:gd name="connsiteY114" fmla="*/ 7236517 h 7336356"/>
              <a:gd name="connsiteX115" fmla="*/ 3248276 w 3416729"/>
              <a:gd name="connsiteY115" fmla="*/ 7249664 h 7336356"/>
              <a:gd name="connsiteX116" fmla="*/ 3230608 w 3416729"/>
              <a:gd name="connsiteY116" fmla="*/ 7261990 h 7336356"/>
              <a:gd name="connsiteX117" fmla="*/ 3212120 w 3416729"/>
              <a:gd name="connsiteY117" fmla="*/ 7273905 h 7336356"/>
              <a:gd name="connsiteX118" fmla="*/ 3192809 w 3416729"/>
              <a:gd name="connsiteY118" fmla="*/ 7284587 h 7336356"/>
              <a:gd name="connsiteX119" fmla="*/ 3172677 w 3416729"/>
              <a:gd name="connsiteY119" fmla="*/ 7294037 h 7336356"/>
              <a:gd name="connsiteX120" fmla="*/ 3152134 w 3416729"/>
              <a:gd name="connsiteY120" fmla="*/ 7303076 h 7336356"/>
              <a:gd name="connsiteX121" fmla="*/ 3129947 w 3416729"/>
              <a:gd name="connsiteY121" fmla="*/ 7310883 h 7336356"/>
              <a:gd name="connsiteX122" fmla="*/ 3107761 w 3416729"/>
              <a:gd name="connsiteY122" fmla="*/ 7317457 h 7336356"/>
              <a:gd name="connsiteX123" fmla="*/ 3084752 w 3416729"/>
              <a:gd name="connsiteY123" fmla="*/ 7323209 h 7336356"/>
              <a:gd name="connsiteX124" fmla="*/ 3060512 w 3416729"/>
              <a:gd name="connsiteY124" fmla="*/ 7327728 h 7336356"/>
              <a:gd name="connsiteX125" fmla="*/ 3035860 w 3416729"/>
              <a:gd name="connsiteY125" fmla="*/ 7331837 h 7336356"/>
              <a:gd name="connsiteX126" fmla="*/ 3010386 w 3416729"/>
              <a:gd name="connsiteY126" fmla="*/ 7333891 h 7336356"/>
              <a:gd name="connsiteX127" fmla="*/ 2983680 w 3416729"/>
              <a:gd name="connsiteY127" fmla="*/ 7335945 h 7336356"/>
              <a:gd name="connsiteX128" fmla="*/ 2956974 w 3416729"/>
              <a:gd name="connsiteY128" fmla="*/ 7336356 h 7336356"/>
              <a:gd name="connsiteX129" fmla="*/ 459755 w 3416729"/>
              <a:gd name="connsiteY129" fmla="*/ 7336356 h 7336356"/>
              <a:gd name="connsiteX130" fmla="*/ 433870 w 3416729"/>
              <a:gd name="connsiteY130" fmla="*/ 7335945 h 7336356"/>
              <a:gd name="connsiteX131" fmla="*/ 408397 w 3416729"/>
              <a:gd name="connsiteY131" fmla="*/ 7333891 h 7336356"/>
              <a:gd name="connsiteX132" fmla="*/ 383745 w 3416729"/>
              <a:gd name="connsiteY132" fmla="*/ 7331837 h 7336356"/>
              <a:gd name="connsiteX133" fmla="*/ 359915 w 3416729"/>
              <a:gd name="connsiteY133" fmla="*/ 7328139 h 7336356"/>
              <a:gd name="connsiteX134" fmla="*/ 336496 w 3416729"/>
              <a:gd name="connsiteY134" fmla="*/ 7323619 h 7336356"/>
              <a:gd name="connsiteX135" fmla="*/ 313488 w 3416729"/>
              <a:gd name="connsiteY135" fmla="*/ 7317867 h 7336356"/>
              <a:gd name="connsiteX136" fmla="*/ 291712 w 3416729"/>
              <a:gd name="connsiteY136" fmla="*/ 7311293 h 7336356"/>
              <a:gd name="connsiteX137" fmla="*/ 269936 w 3416729"/>
              <a:gd name="connsiteY137" fmla="*/ 7303898 h 7336356"/>
              <a:gd name="connsiteX138" fmla="*/ 249393 w 3416729"/>
              <a:gd name="connsiteY138" fmla="*/ 7295681 h 7336356"/>
              <a:gd name="connsiteX139" fmla="*/ 229672 w 3416729"/>
              <a:gd name="connsiteY139" fmla="*/ 7285820 h 7336356"/>
              <a:gd name="connsiteX140" fmla="*/ 210361 w 3416729"/>
              <a:gd name="connsiteY140" fmla="*/ 7275959 h 7336356"/>
              <a:gd name="connsiteX141" fmla="*/ 191873 w 3416729"/>
              <a:gd name="connsiteY141" fmla="*/ 7264866 h 7336356"/>
              <a:gd name="connsiteX142" fmla="*/ 173795 w 3416729"/>
              <a:gd name="connsiteY142" fmla="*/ 7252540 h 7336356"/>
              <a:gd name="connsiteX143" fmla="*/ 156949 w 3416729"/>
              <a:gd name="connsiteY143" fmla="*/ 7239803 h 7336356"/>
              <a:gd name="connsiteX144" fmla="*/ 140926 w 3416729"/>
              <a:gd name="connsiteY144" fmla="*/ 7225834 h 7336356"/>
              <a:gd name="connsiteX145" fmla="*/ 125313 w 3416729"/>
              <a:gd name="connsiteY145" fmla="*/ 7211043 h 7336356"/>
              <a:gd name="connsiteX146" fmla="*/ 110522 w 3416729"/>
              <a:gd name="connsiteY146" fmla="*/ 7196252 h 7336356"/>
              <a:gd name="connsiteX147" fmla="*/ 96553 w 3416729"/>
              <a:gd name="connsiteY147" fmla="*/ 7179407 h 7336356"/>
              <a:gd name="connsiteX148" fmla="*/ 83816 w 3416729"/>
              <a:gd name="connsiteY148" fmla="*/ 7162561 h 7336356"/>
              <a:gd name="connsiteX149" fmla="*/ 71901 w 3416729"/>
              <a:gd name="connsiteY149" fmla="*/ 7145305 h 7336356"/>
              <a:gd name="connsiteX150" fmla="*/ 60397 w 3416729"/>
              <a:gd name="connsiteY150" fmla="*/ 7126405 h 7336356"/>
              <a:gd name="connsiteX151" fmla="*/ 50536 w 3416729"/>
              <a:gd name="connsiteY151" fmla="*/ 7107095 h 7336356"/>
              <a:gd name="connsiteX152" fmla="*/ 41086 w 3416729"/>
              <a:gd name="connsiteY152" fmla="*/ 7086963 h 7336356"/>
              <a:gd name="connsiteX153" fmla="*/ 32458 w 3416729"/>
              <a:gd name="connsiteY153" fmla="*/ 7066419 h 7336356"/>
              <a:gd name="connsiteX154" fmla="*/ 25063 w 3416729"/>
              <a:gd name="connsiteY154" fmla="*/ 7045055 h 7336356"/>
              <a:gd name="connsiteX155" fmla="*/ 18489 w 3416729"/>
              <a:gd name="connsiteY155" fmla="*/ 7022868 h 7336356"/>
              <a:gd name="connsiteX156" fmla="*/ 12737 w 3416729"/>
              <a:gd name="connsiteY156" fmla="*/ 7000271 h 7336356"/>
              <a:gd name="connsiteX157" fmla="*/ 8217 w 3416729"/>
              <a:gd name="connsiteY157" fmla="*/ 6976441 h 7336356"/>
              <a:gd name="connsiteX158" fmla="*/ 4519 w 3416729"/>
              <a:gd name="connsiteY158" fmla="*/ 6952611 h 7336356"/>
              <a:gd name="connsiteX159" fmla="*/ 2465 w 3416729"/>
              <a:gd name="connsiteY159" fmla="*/ 6927959 h 7336356"/>
              <a:gd name="connsiteX160" fmla="*/ 411 w 3416729"/>
              <a:gd name="connsiteY160" fmla="*/ 6902486 h 7336356"/>
              <a:gd name="connsiteX161" fmla="*/ 0 w 3416729"/>
              <a:gd name="connsiteY161" fmla="*/ 6876601 h 7336356"/>
              <a:gd name="connsiteX162" fmla="*/ 0 w 3416729"/>
              <a:gd name="connsiteY162" fmla="*/ 501663 h 7336356"/>
              <a:gd name="connsiteX163" fmla="*/ 411 w 3416729"/>
              <a:gd name="connsiteY163" fmla="*/ 474957 h 7336356"/>
              <a:gd name="connsiteX164" fmla="*/ 1233 w 3416729"/>
              <a:gd name="connsiteY164" fmla="*/ 449072 h 7336356"/>
              <a:gd name="connsiteX165" fmla="*/ 3287 w 3416729"/>
              <a:gd name="connsiteY165" fmla="*/ 423188 h 7336356"/>
              <a:gd name="connsiteX166" fmla="*/ 6163 w 3416729"/>
              <a:gd name="connsiteY166" fmla="*/ 398536 h 7336356"/>
              <a:gd name="connsiteX167" fmla="*/ 9039 w 3416729"/>
              <a:gd name="connsiteY167" fmla="*/ 373885 h 7336356"/>
              <a:gd name="connsiteX168" fmla="*/ 13148 w 3416729"/>
              <a:gd name="connsiteY168" fmla="*/ 349233 h 7336356"/>
              <a:gd name="connsiteX169" fmla="*/ 18489 w 3416729"/>
              <a:gd name="connsiteY169" fmla="*/ 325814 h 7336356"/>
              <a:gd name="connsiteX170" fmla="*/ 24241 w 3416729"/>
              <a:gd name="connsiteY170" fmla="*/ 303216 h 7336356"/>
              <a:gd name="connsiteX171" fmla="*/ 30815 w 3416729"/>
              <a:gd name="connsiteY171" fmla="*/ 280619 h 7336356"/>
              <a:gd name="connsiteX172" fmla="*/ 38210 w 3416729"/>
              <a:gd name="connsiteY172" fmla="*/ 259254 h 7336356"/>
              <a:gd name="connsiteX173" fmla="*/ 46017 w 3416729"/>
              <a:gd name="connsiteY173" fmla="*/ 237889 h 7336356"/>
              <a:gd name="connsiteX174" fmla="*/ 55056 w 3416729"/>
              <a:gd name="connsiteY174" fmla="*/ 217757 h 7336356"/>
              <a:gd name="connsiteX175" fmla="*/ 64505 w 3416729"/>
              <a:gd name="connsiteY175" fmla="*/ 198036 h 7336356"/>
              <a:gd name="connsiteX176" fmla="*/ 74777 w 3416729"/>
              <a:gd name="connsiteY176" fmla="*/ 179136 h 7336356"/>
              <a:gd name="connsiteX177" fmla="*/ 86281 w 3416729"/>
              <a:gd name="connsiteY177" fmla="*/ 161469 h 7336356"/>
              <a:gd name="connsiteX178" fmla="*/ 98196 w 3416729"/>
              <a:gd name="connsiteY178" fmla="*/ 143802 h 7336356"/>
              <a:gd name="connsiteX179" fmla="*/ 111344 w 3416729"/>
              <a:gd name="connsiteY179" fmla="*/ 127367 h 7336356"/>
              <a:gd name="connsiteX180" fmla="*/ 125313 w 3416729"/>
              <a:gd name="connsiteY180" fmla="*/ 111755 h 7336356"/>
              <a:gd name="connsiteX181" fmla="*/ 139282 w 3416729"/>
              <a:gd name="connsiteY181" fmla="*/ 97374 h 7336356"/>
              <a:gd name="connsiteX182" fmla="*/ 154895 w 3416729"/>
              <a:gd name="connsiteY182" fmla="*/ 83405 h 7336356"/>
              <a:gd name="connsiteX183" fmla="*/ 171329 w 3416729"/>
              <a:gd name="connsiteY183" fmla="*/ 70668 h 7336356"/>
              <a:gd name="connsiteX184" fmla="*/ 188586 w 3416729"/>
              <a:gd name="connsiteY184" fmla="*/ 59164 h 7336356"/>
              <a:gd name="connsiteX185" fmla="*/ 206253 w 3416729"/>
              <a:gd name="connsiteY185" fmla="*/ 48071 h 7336356"/>
              <a:gd name="connsiteX186" fmla="*/ 225152 w 3416729"/>
              <a:gd name="connsiteY186" fmla="*/ 38621 h 7336356"/>
              <a:gd name="connsiteX187" fmla="*/ 244874 w 3416729"/>
              <a:gd name="connsiteY187" fmla="*/ 29171 h 7336356"/>
              <a:gd name="connsiteX188" fmla="*/ 265417 w 3416729"/>
              <a:gd name="connsiteY188" fmla="*/ 22187 h 7336356"/>
              <a:gd name="connsiteX189" fmla="*/ 287193 w 3416729"/>
              <a:gd name="connsiteY189" fmla="*/ 15202 h 7336356"/>
              <a:gd name="connsiteX190" fmla="*/ 308968 w 3416729"/>
              <a:gd name="connsiteY190" fmla="*/ 10272 h 7336356"/>
              <a:gd name="connsiteX191" fmla="*/ 332387 w 3416729"/>
              <a:gd name="connsiteY191" fmla="*/ 5341 h 7336356"/>
              <a:gd name="connsiteX192" fmla="*/ 356628 w 3416729"/>
              <a:gd name="connsiteY192" fmla="*/ 2465 h 7336356"/>
              <a:gd name="connsiteX193" fmla="*/ 381691 w 3416729"/>
              <a:gd name="connsiteY193" fmla="*/ 411 h 73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416729" h="7336356">
                <a:moveTo>
                  <a:pt x="407575" y="0"/>
                </a:moveTo>
                <a:lnTo>
                  <a:pt x="752699" y="0"/>
                </a:lnTo>
                <a:lnTo>
                  <a:pt x="758040" y="822"/>
                </a:lnTo>
                <a:lnTo>
                  <a:pt x="762560" y="3287"/>
                </a:lnTo>
                <a:lnTo>
                  <a:pt x="766669" y="6985"/>
                </a:lnTo>
                <a:lnTo>
                  <a:pt x="769956" y="11504"/>
                </a:lnTo>
                <a:lnTo>
                  <a:pt x="773242" y="18078"/>
                </a:lnTo>
                <a:lnTo>
                  <a:pt x="775708" y="25063"/>
                </a:lnTo>
                <a:lnTo>
                  <a:pt x="778173" y="33280"/>
                </a:lnTo>
                <a:lnTo>
                  <a:pt x="779816" y="42730"/>
                </a:lnTo>
                <a:lnTo>
                  <a:pt x="783514" y="62862"/>
                </a:lnTo>
                <a:lnTo>
                  <a:pt x="787623" y="86281"/>
                </a:lnTo>
                <a:lnTo>
                  <a:pt x="790088" y="98196"/>
                </a:lnTo>
                <a:lnTo>
                  <a:pt x="792964" y="110522"/>
                </a:lnTo>
                <a:lnTo>
                  <a:pt x="795429" y="123259"/>
                </a:lnTo>
                <a:lnTo>
                  <a:pt x="799127" y="135585"/>
                </a:lnTo>
                <a:lnTo>
                  <a:pt x="803235" y="148732"/>
                </a:lnTo>
                <a:lnTo>
                  <a:pt x="808166" y="161469"/>
                </a:lnTo>
                <a:lnTo>
                  <a:pt x="813507" y="173795"/>
                </a:lnTo>
                <a:lnTo>
                  <a:pt x="820081" y="185710"/>
                </a:lnTo>
                <a:lnTo>
                  <a:pt x="826654" y="197625"/>
                </a:lnTo>
                <a:lnTo>
                  <a:pt x="834872" y="208718"/>
                </a:lnTo>
                <a:lnTo>
                  <a:pt x="844732" y="218990"/>
                </a:lnTo>
                <a:lnTo>
                  <a:pt x="855415" y="229261"/>
                </a:lnTo>
                <a:lnTo>
                  <a:pt x="866508" y="238300"/>
                </a:lnTo>
                <a:lnTo>
                  <a:pt x="880067" y="246517"/>
                </a:lnTo>
                <a:lnTo>
                  <a:pt x="894447" y="253913"/>
                </a:lnTo>
                <a:lnTo>
                  <a:pt x="910881" y="260076"/>
                </a:lnTo>
                <a:lnTo>
                  <a:pt x="928548" y="265006"/>
                </a:lnTo>
                <a:lnTo>
                  <a:pt x="948270" y="268704"/>
                </a:lnTo>
                <a:lnTo>
                  <a:pt x="969224" y="271169"/>
                </a:lnTo>
                <a:lnTo>
                  <a:pt x="992643" y="271991"/>
                </a:lnTo>
                <a:lnTo>
                  <a:pt x="2424086" y="271991"/>
                </a:lnTo>
                <a:lnTo>
                  <a:pt x="2447505" y="271169"/>
                </a:lnTo>
                <a:lnTo>
                  <a:pt x="2468459" y="268704"/>
                </a:lnTo>
                <a:lnTo>
                  <a:pt x="2488181" y="265006"/>
                </a:lnTo>
                <a:lnTo>
                  <a:pt x="2505848" y="260076"/>
                </a:lnTo>
                <a:lnTo>
                  <a:pt x="2522282" y="253913"/>
                </a:lnTo>
                <a:lnTo>
                  <a:pt x="2536662" y="246517"/>
                </a:lnTo>
                <a:lnTo>
                  <a:pt x="2550221" y="238300"/>
                </a:lnTo>
                <a:lnTo>
                  <a:pt x="2561314" y="229261"/>
                </a:lnTo>
                <a:lnTo>
                  <a:pt x="2571996" y="218990"/>
                </a:lnTo>
                <a:lnTo>
                  <a:pt x="2581857" y="208718"/>
                </a:lnTo>
                <a:lnTo>
                  <a:pt x="2590074" y="197625"/>
                </a:lnTo>
                <a:lnTo>
                  <a:pt x="2596648" y="185710"/>
                </a:lnTo>
                <a:lnTo>
                  <a:pt x="2603222" y="173795"/>
                </a:lnTo>
                <a:lnTo>
                  <a:pt x="2608563" y="161469"/>
                </a:lnTo>
                <a:lnTo>
                  <a:pt x="2613494" y="148732"/>
                </a:lnTo>
                <a:lnTo>
                  <a:pt x="2617602" y="135585"/>
                </a:lnTo>
                <a:lnTo>
                  <a:pt x="2621300" y="123259"/>
                </a:lnTo>
                <a:lnTo>
                  <a:pt x="2623765" y="110522"/>
                </a:lnTo>
                <a:lnTo>
                  <a:pt x="2626641" y="98196"/>
                </a:lnTo>
                <a:lnTo>
                  <a:pt x="2629106" y="86281"/>
                </a:lnTo>
                <a:lnTo>
                  <a:pt x="2633215" y="62862"/>
                </a:lnTo>
                <a:lnTo>
                  <a:pt x="2636913" y="42730"/>
                </a:lnTo>
                <a:lnTo>
                  <a:pt x="2638556" y="33280"/>
                </a:lnTo>
                <a:lnTo>
                  <a:pt x="2641022" y="25063"/>
                </a:lnTo>
                <a:lnTo>
                  <a:pt x="2643486" y="18078"/>
                </a:lnTo>
                <a:lnTo>
                  <a:pt x="2646774" y="11504"/>
                </a:lnTo>
                <a:lnTo>
                  <a:pt x="2650060" y="6985"/>
                </a:lnTo>
                <a:lnTo>
                  <a:pt x="2654169" y="3287"/>
                </a:lnTo>
                <a:lnTo>
                  <a:pt x="2658688" y="822"/>
                </a:lnTo>
                <a:lnTo>
                  <a:pt x="2664030" y="0"/>
                </a:lnTo>
                <a:lnTo>
                  <a:pt x="3009154" y="0"/>
                </a:lnTo>
                <a:lnTo>
                  <a:pt x="3036682" y="411"/>
                </a:lnTo>
                <a:lnTo>
                  <a:pt x="3062977" y="2876"/>
                </a:lnTo>
                <a:lnTo>
                  <a:pt x="3088450" y="6163"/>
                </a:lnTo>
                <a:lnTo>
                  <a:pt x="3112280" y="10682"/>
                </a:lnTo>
                <a:lnTo>
                  <a:pt x="3135699" y="16024"/>
                </a:lnTo>
                <a:lnTo>
                  <a:pt x="3157475" y="23419"/>
                </a:lnTo>
                <a:lnTo>
                  <a:pt x="3178840" y="31226"/>
                </a:lnTo>
                <a:lnTo>
                  <a:pt x="3198972" y="40675"/>
                </a:lnTo>
                <a:lnTo>
                  <a:pt x="3217872" y="50947"/>
                </a:lnTo>
                <a:lnTo>
                  <a:pt x="3235950" y="62862"/>
                </a:lnTo>
                <a:lnTo>
                  <a:pt x="3253206" y="75188"/>
                </a:lnTo>
                <a:lnTo>
                  <a:pt x="3269640" y="89157"/>
                </a:lnTo>
                <a:lnTo>
                  <a:pt x="3284842" y="103537"/>
                </a:lnTo>
                <a:lnTo>
                  <a:pt x="3298812" y="118739"/>
                </a:lnTo>
                <a:lnTo>
                  <a:pt x="3312370" y="135585"/>
                </a:lnTo>
                <a:lnTo>
                  <a:pt x="3325107" y="153252"/>
                </a:lnTo>
                <a:lnTo>
                  <a:pt x="3336611" y="170919"/>
                </a:lnTo>
                <a:lnTo>
                  <a:pt x="3347293" y="190229"/>
                </a:lnTo>
                <a:lnTo>
                  <a:pt x="3357565" y="210362"/>
                </a:lnTo>
                <a:lnTo>
                  <a:pt x="3366193" y="230905"/>
                </a:lnTo>
                <a:lnTo>
                  <a:pt x="3374821" y="252680"/>
                </a:lnTo>
                <a:lnTo>
                  <a:pt x="3382216" y="275278"/>
                </a:lnTo>
                <a:lnTo>
                  <a:pt x="3389201" y="297875"/>
                </a:lnTo>
                <a:lnTo>
                  <a:pt x="3395364" y="321705"/>
                </a:lnTo>
                <a:lnTo>
                  <a:pt x="3400294" y="346357"/>
                </a:lnTo>
                <a:lnTo>
                  <a:pt x="3404814" y="371420"/>
                </a:lnTo>
                <a:lnTo>
                  <a:pt x="3408512" y="396893"/>
                </a:lnTo>
                <a:lnTo>
                  <a:pt x="3411799" y="423188"/>
                </a:lnTo>
                <a:lnTo>
                  <a:pt x="3413853" y="449894"/>
                </a:lnTo>
                <a:lnTo>
                  <a:pt x="3415496" y="477422"/>
                </a:lnTo>
                <a:lnTo>
                  <a:pt x="3416318" y="504950"/>
                </a:lnTo>
                <a:lnTo>
                  <a:pt x="3416729" y="532888"/>
                </a:lnTo>
                <a:lnTo>
                  <a:pt x="3416729" y="6855647"/>
                </a:lnTo>
                <a:lnTo>
                  <a:pt x="3416318" y="6882764"/>
                </a:lnTo>
                <a:lnTo>
                  <a:pt x="3415086" y="6909881"/>
                </a:lnTo>
                <a:lnTo>
                  <a:pt x="3412210" y="6935765"/>
                </a:lnTo>
                <a:lnTo>
                  <a:pt x="3408922" y="6961239"/>
                </a:lnTo>
                <a:lnTo>
                  <a:pt x="3404814" y="6985891"/>
                </a:lnTo>
                <a:lnTo>
                  <a:pt x="3399473" y="7009721"/>
                </a:lnTo>
                <a:lnTo>
                  <a:pt x="3392899" y="7032729"/>
                </a:lnTo>
                <a:lnTo>
                  <a:pt x="3385914" y="7055326"/>
                </a:lnTo>
                <a:lnTo>
                  <a:pt x="3377697" y="7077102"/>
                </a:lnTo>
                <a:lnTo>
                  <a:pt x="3369069" y="7098056"/>
                </a:lnTo>
                <a:lnTo>
                  <a:pt x="3358798" y="7118188"/>
                </a:lnTo>
                <a:lnTo>
                  <a:pt x="3348526" y="7137909"/>
                </a:lnTo>
                <a:lnTo>
                  <a:pt x="3336611" y="7155987"/>
                </a:lnTo>
                <a:lnTo>
                  <a:pt x="3324285" y="7174065"/>
                </a:lnTo>
                <a:lnTo>
                  <a:pt x="3310726" y="7190911"/>
                </a:lnTo>
                <a:lnTo>
                  <a:pt x="3295936" y="7206935"/>
                </a:lnTo>
                <a:lnTo>
                  <a:pt x="3281144" y="7222137"/>
                </a:lnTo>
                <a:lnTo>
                  <a:pt x="3265532" y="7236517"/>
                </a:lnTo>
                <a:lnTo>
                  <a:pt x="3248276" y="7249664"/>
                </a:lnTo>
                <a:lnTo>
                  <a:pt x="3230608" y="7261990"/>
                </a:lnTo>
                <a:lnTo>
                  <a:pt x="3212120" y="7273905"/>
                </a:lnTo>
                <a:lnTo>
                  <a:pt x="3192809" y="7284587"/>
                </a:lnTo>
                <a:lnTo>
                  <a:pt x="3172677" y="7294037"/>
                </a:lnTo>
                <a:lnTo>
                  <a:pt x="3152134" y="7303076"/>
                </a:lnTo>
                <a:lnTo>
                  <a:pt x="3129947" y="7310883"/>
                </a:lnTo>
                <a:lnTo>
                  <a:pt x="3107761" y="7317457"/>
                </a:lnTo>
                <a:lnTo>
                  <a:pt x="3084752" y="7323209"/>
                </a:lnTo>
                <a:lnTo>
                  <a:pt x="3060512" y="7327728"/>
                </a:lnTo>
                <a:lnTo>
                  <a:pt x="3035860" y="7331837"/>
                </a:lnTo>
                <a:lnTo>
                  <a:pt x="3010386" y="7333891"/>
                </a:lnTo>
                <a:lnTo>
                  <a:pt x="2983680" y="7335945"/>
                </a:lnTo>
                <a:lnTo>
                  <a:pt x="2956974" y="7336356"/>
                </a:lnTo>
                <a:lnTo>
                  <a:pt x="459755" y="7336356"/>
                </a:lnTo>
                <a:lnTo>
                  <a:pt x="433870" y="7335945"/>
                </a:lnTo>
                <a:lnTo>
                  <a:pt x="408397" y="7333891"/>
                </a:lnTo>
                <a:lnTo>
                  <a:pt x="383745" y="7331837"/>
                </a:lnTo>
                <a:lnTo>
                  <a:pt x="359915" y="7328139"/>
                </a:lnTo>
                <a:lnTo>
                  <a:pt x="336496" y="7323619"/>
                </a:lnTo>
                <a:lnTo>
                  <a:pt x="313488" y="7317867"/>
                </a:lnTo>
                <a:lnTo>
                  <a:pt x="291712" y="7311293"/>
                </a:lnTo>
                <a:lnTo>
                  <a:pt x="269936" y="7303898"/>
                </a:lnTo>
                <a:lnTo>
                  <a:pt x="249393" y="7295681"/>
                </a:lnTo>
                <a:lnTo>
                  <a:pt x="229672" y="7285820"/>
                </a:lnTo>
                <a:lnTo>
                  <a:pt x="210361" y="7275959"/>
                </a:lnTo>
                <a:lnTo>
                  <a:pt x="191873" y="7264866"/>
                </a:lnTo>
                <a:lnTo>
                  <a:pt x="173795" y="7252540"/>
                </a:lnTo>
                <a:lnTo>
                  <a:pt x="156949" y="7239803"/>
                </a:lnTo>
                <a:lnTo>
                  <a:pt x="140926" y="7225834"/>
                </a:lnTo>
                <a:lnTo>
                  <a:pt x="125313" y="7211043"/>
                </a:lnTo>
                <a:lnTo>
                  <a:pt x="110522" y="7196252"/>
                </a:lnTo>
                <a:lnTo>
                  <a:pt x="96553" y="7179407"/>
                </a:lnTo>
                <a:lnTo>
                  <a:pt x="83816" y="7162561"/>
                </a:lnTo>
                <a:lnTo>
                  <a:pt x="71901" y="7145305"/>
                </a:lnTo>
                <a:lnTo>
                  <a:pt x="60397" y="7126405"/>
                </a:lnTo>
                <a:lnTo>
                  <a:pt x="50536" y="7107095"/>
                </a:lnTo>
                <a:lnTo>
                  <a:pt x="41086" y="7086963"/>
                </a:lnTo>
                <a:lnTo>
                  <a:pt x="32458" y="7066419"/>
                </a:lnTo>
                <a:lnTo>
                  <a:pt x="25063" y="7045055"/>
                </a:lnTo>
                <a:lnTo>
                  <a:pt x="18489" y="7022868"/>
                </a:lnTo>
                <a:lnTo>
                  <a:pt x="12737" y="7000271"/>
                </a:lnTo>
                <a:lnTo>
                  <a:pt x="8217" y="6976441"/>
                </a:lnTo>
                <a:lnTo>
                  <a:pt x="4519" y="6952611"/>
                </a:lnTo>
                <a:lnTo>
                  <a:pt x="2465" y="6927959"/>
                </a:lnTo>
                <a:lnTo>
                  <a:pt x="411" y="6902486"/>
                </a:lnTo>
                <a:lnTo>
                  <a:pt x="0" y="6876601"/>
                </a:lnTo>
                <a:lnTo>
                  <a:pt x="0" y="501663"/>
                </a:lnTo>
                <a:lnTo>
                  <a:pt x="411" y="474957"/>
                </a:lnTo>
                <a:lnTo>
                  <a:pt x="1233" y="449072"/>
                </a:lnTo>
                <a:lnTo>
                  <a:pt x="3287" y="423188"/>
                </a:lnTo>
                <a:lnTo>
                  <a:pt x="6163" y="398536"/>
                </a:lnTo>
                <a:lnTo>
                  <a:pt x="9039" y="373885"/>
                </a:lnTo>
                <a:lnTo>
                  <a:pt x="13148" y="349233"/>
                </a:lnTo>
                <a:lnTo>
                  <a:pt x="18489" y="325814"/>
                </a:lnTo>
                <a:lnTo>
                  <a:pt x="24241" y="303216"/>
                </a:lnTo>
                <a:lnTo>
                  <a:pt x="30815" y="280619"/>
                </a:lnTo>
                <a:lnTo>
                  <a:pt x="38210" y="259254"/>
                </a:lnTo>
                <a:lnTo>
                  <a:pt x="46017" y="237889"/>
                </a:lnTo>
                <a:lnTo>
                  <a:pt x="55056" y="217757"/>
                </a:lnTo>
                <a:lnTo>
                  <a:pt x="64505" y="198036"/>
                </a:lnTo>
                <a:lnTo>
                  <a:pt x="74777" y="179136"/>
                </a:lnTo>
                <a:lnTo>
                  <a:pt x="86281" y="161469"/>
                </a:lnTo>
                <a:lnTo>
                  <a:pt x="98196" y="143802"/>
                </a:lnTo>
                <a:lnTo>
                  <a:pt x="111344" y="127367"/>
                </a:lnTo>
                <a:lnTo>
                  <a:pt x="125313" y="111755"/>
                </a:lnTo>
                <a:lnTo>
                  <a:pt x="139282" y="97374"/>
                </a:lnTo>
                <a:lnTo>
                  <a:pt x="154895" y="83405"/>
                </a:lnTo>
                <a:lnTo>
                  <a:pt x="171329" y="70668"/>
                </a:lnTo>
                <a:lnTo>
                  <a:pt x="188586" y="59164"/>
                </a:lnTo>
                <a:lnTo>
                  <a:pt x="206253" y="48071"/>
                </a:lnTo>
                <a:lnTo>
                  <a:pt x="225152" y="38621"/>
                </a:lnTo>
                <a:lnTo>
                  <a:pt x="244874" y="29171"/>
                </a:lnTo>
                <a:lnTo>
                  <a:pt x="265417" y="22187"/>
                </a:lnTo>
                <a:lnTo>
                  <a:pt x="287193" y="15202"/>
                </a:lnTo>
                <a:lnTo>
                  <a:pt x="308968" y="10272"/>
                </a:lnTo>
                <a:lnTo>
                  <a:pt x="332387" y="5341"/>
                </a:lnTo>
                <a:lnTo>
                  <a:pt x="356628" y="2465"/>
                </a:lnTo>
                <a:lnTo>
                  <a:pt x="381691" y="411"/>
                </a:ln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
        <p:nvSpPr>
          <p:cNvPr id="27" name="Рисунок 2">
            <a:extLst>
              <a:ext uri="{FF2B5EF4-FFF2-40B4-BE49-F238E27FC236}">
                <a16:creationId xmlns:a16="http://schemas.microsoft.com/office/drawing/2014/main" id="{A78F48DA-A4C1-49EE-9F9E-DF568023D639}"/>
              </a:ext>
            </a:extLst>
          </p:cNvPr>
          <p:cNvSpPr>
            <a:spLocks noGrp="1"/>
          </p:cNvSpPr>
          <p:nvPr>
            <p:ph type="pic" sz="quarter" idx="24"/>
          </p:nvPr>
        </p:nvSpPr>
        <p:spPr>
          <a:xfrm rot="2700000">
            <a:off x="6655132" y="3067286"/>
            <a:ext cx="2128775" cy="4563349"/>
          </a:xfrm>
          <a:custGeom>
            <a:avLst/>
            <a:gdLst>
              <a:gd name="connsiteX0" fmla="*/ 407575 w 3416729"/>
              <a:gd name="connsiteY0" fmla="*/ 0 h 7336356"/>
              <a:gd name="connsiteX1" fmla="*/ 752699 w 3416729"/>
              <a:gd name="connsiteY1" fmla="*/ 0 h 7336356"/>
              <a:gd name="connsiteX2" fmla="*/ 758040 w 3416729"/>
              <a:gd name="connsiteY2" fmla="*/ 822 h 7336356"/>
              <a:gd name="connsiteX3" fmla="*/ 762560 w 3416729"/>
              <a:gd name="connsiteY3" fmla="*/ 3287 h 7336356"/>
              <a:gd name="connsiteX4" fmla="*/ 766669 w 3416729"/>
              <a:gd name="connsiteY4" fmla="*/ 6985 h 7336356"/>
              <a:gd name="connsiteX5" fmla="*/ 769956 w 3416729"/>
              <a:gd name="connsiteY5" fmla="*/ 11504 h 7336356"/>
              <a:gd name="connsiteX6" fmla="*/ 773242 w 3416729"/>
              <a:gd name="connsiteY6" fmla="*/ 18078 h 7336356"/>
              <a:gd name="connsiteX7" fmla="*/ 775708 w 3416729"/>
              <a:gd name="connsiteY7" fmla="*/ 25063 h 7336356"/>
              <a:gd name="connsiteX8" fmla="*/ 778173 w 3416729"/>
              <a:gd name="connsiteY8" fmla="*/ 33280 h 7336356"/>
              <a:gd name="connsiteX9" fmla="*/ 779816 w 3416729"/>
              <a:gd name="connsiteY9" fmla="*/ 42730 h 7336356"/>
              <a:gd name="connsiteX10" fmla="*/ 783514 w 3416729"/>
              <a:gd name="connsiteY10" fmla="*/ 62862 h 7336356"/>
              <a:gd name="connsiteX11" fmla="*/ 787623 w 3416729"/>
              <a:gd name="connsiteY11" fmla="*/ 86281 h 7336356"/>
              <a:gd name="connsiteX12" fmla="*/ 790088 w 3416729"/>
              <a:gd name="connsiteY12" fmla="*/ 98196 h 7336356"/>
              <a:gd name="connsiteX13" fmla="*/ 792964 w 3416729"/>
              <a:gd name="connsiteY13" fmla="*/ 110522 h 7336356"/>
              <a:gd name="connsiteX14" fmla="*/ 795429 w 3416729"/>
              <a:gd name="connsiteY14" fmla="*/ 123259 h 7336356"/>
              <a:gd name="connsiteX15" fmla="*/ 799127 w 3416729"/>
              <a:gd name="connsiteY15" fmla="*/ 135585 h 7336356"/>
              <a:gd name="connsiteX16" fmla="*/ 803235 w 3416729"/>
              <a:gd name="connsiteY16" fmla="*/ 148732 h 7336356"/>
              <a:gd name="connsiteX17" fmla="*/ 808166 w 3416729"/>
              <a:gd name="connsiteY17" fmla="*/ 161469 h 7336356"/>
              <a:gd name="connsiteX18" fmla="*/ 813507 w 3416729"/>
              <a:gd name="connsiteY18" fmla="*/ 173795 h 7336356"/>
              <a:gd name="connsiteX19" fmla="*/ 820081 w 3416729"/>
              <a:gd name="connsiteY19" fmla="*/ 185710 h 7336356"/>
              <a:gd name="connsiteX20" fmla="*/ 826654 w 3416729"/>
              <a:gd name="connsiteY20" fmla="*/ 197625 h 7336356"/>
              <a:gd name="connsiteX21" fmla="*/ 834872 w 3416729"/>
              <a:gd name="connsiteY21" fmla="*/ 208718 h 7336356"/>
              <a:gd name="connsiteX22" fmla="*/ 844732 w 3416729"/>
              <a:gd name="connsiteY22" fmla="*/ 218990 h 7336356"/>
              <a:gd name="connsiteX23" fmla="*/ 855415 w 3416729"/>
              <a:gd name="connsiteY23" fmla="*/ 229261 h 7336356"/>
              <a:gd name="connsiteX24" fmla="*/ 866508 w 3416729"/>
              <a:gd name="connsiteY24" fmla="*/ 238300 h 7336356"/>
              <a:gd name="connsiteX25" fmla="*/ 880067 w 3416729"/>
              <a:gd name="connsiteY25" fmla="*/ 246517 h 7336356"/>
              <a:gd name="connsiteX26" fmla="*/ 894447 w 3416729"/>
              <a:gd name="connsiteY26" fmla="*/ 253913 h 7336356"/>
              <a:gd name="connsiteX27" fmla="*/ 910881 w 3416729"/>
              <a:gd name="connsiteY27" fmla="*/ 260076 h 7336356"/>
              <a:gd name="connsiteX28" fmla="*/ 928548 w 3416729"/>
              <a:gd name="connsiteY28" fmla="*/ 265006 h 7336356"/>
              <a:gd name="connsiteX29" fmla="*/ 948270 w 3416729"/>
              <a:gd name="connsiteY29" fmla="*/ 268704 h 7336356"/>
              <a:gd name="connsiteX30" fmla="*/ 969224 w 3416729"/>
              <a:gd name="connsiteY30" fmla="*/ 271169 h 7336356"/>
              <a:gd name="connsiteX31" fmla="*/ 992643 w 3416729"/>
              <a:gd name="connsiteY31" fmla="*/ 271991 h 7336356"/>
              <a:gd name="connsiteX32" fmla="*/ 2424086 w 3416729"/>
              <a:gd name="connsiteY32" fmla="*/ 271991 h 7336356"/>
              <a:gd name="connsiteX33" fmla="*/ 2447505 w 3416729"/>
              <a:gd name="connsiteY33" fmla="*/ 271169 h 7336356"/>
              <a:gd name="connsiteX34" fmla="*/ 2468459 w 3416729"/>
              <a:gd name="connsiteY34" fmla="*/ 268704 h 7336356"/>
              <a:gd name="connsiteX35" fmla="*/ 2488181 w 3416729"/>
              <a:gd name="connsiteY35" fmla="*/ 265006 h 7336356"/>
              <a:gd name="connsiteX36" fmla="*/ 2505848 w 3416729"/>
              <a:gd name="connsiteY36" fmla="*/ 260076 h 7336356"/>
              <a:gd name="connsiteX37" fmla="*/ 2522282 w 3416729"/>
              <a:gd name="connsiteY37" fmla="*/ 253913 h 7336356"/>
              <a:gd name="connsiteX38" fmla="*/ 2536662 w 3416729"/>
              <a:gd name="connsiteY38" fmla="*/ 246517 h 7336356"/>
              <a:gd name="connsiteX39" fmla="*/ 2550221 w 3416729"/>
              <a:gd name="connsiteY39" fmla="*/ 238300 h 7336356"/>
              <a:gd name="connsiteX40" fmla="*/ 2561314 w 3416729"/>
              <a:gd name="connsiteY40" fmla="*/ 229261 h 7336356"/>
              <a:gd name="connsiteX41" fmla="*/ 2571996 w 3416729"/>
              <a:gd name="connsiteY41" fmla="*/ 218990 h 7336356"/>
              <a:gd name="connsiteX42" fmla="*/ 2581857 w 3416729"/>
              <a:gd name="connsiteY42" fmla="*/ 208718 h 7336356"/>
              <a:gd name="connsiteX43" fmla="*/ 2590074 w 3416729"/>
              <a:gd name="connsiteY43" fmla="*/ 197625 h 7336356"/>
              <a:gd name="connsiteX44" fmla="*/ 2596648 w 3416729"/>
              <a:gd name="connsiteY44" fmla="*/ 185710 h 7336356"/>
              <a:gd name="connsiteX45" fmla="*/ 2603222 w 3416729"/>
              <a:gd name="connsiteY45" fmla="*/ 173795 h 7336356"/>
              <a:gd name="connsiteX46" fmla="*/ 2608563 w 3416729"/>
              <a:gd name="connsiteY46" fmla="*/ 161469 h 7336356"/>
              <a:gd name="connsiteX47" fmla="*/ 2613494 w 3416729"/>
              <a:gd name="connsiteY47" fmla="*/ 148732 h 7336356"/>
              <a:gd name="connsiteX48" fmla="*/ 2617602 w 3416729"/>
              <a:gd name="connsiteY48" fmla="*/ 135585 h 7336356"/>
              <a:gd name="connsiteX49" fmla="*/ 2621300 w 3416729"/>
              <a:gd name="connsiteY49" fmla="*/ 123259 h 7336356"/>
              <a:gd name="connsiteX50" fmla="*/ 2623765 w 3416729"/>
              <a:gd name="connsiteY50" fmla="*/ 110522 h 7336356"/>
              <a:gd name="connsiteX51" fmla="*/ 2626641 w 3416729"/>
              <a:gd name="connsiteY51" fmla="*/ 98196 h 7336356"/>
              <a:gd name="connsiteX52" fmla="*/ 2629106 w 3416729"/>
              <a:gd name="connsiteY52" fmla="*/ 86281 h 7336356"/>
              <a:gd name="connsiteX53" fmla="*/ 2633215 w 3416729"/>
              <a:gd name="connsiteY53" fmla="*/ 62862 h 7336356"/>
              <a:gd name="connsiteX54" fmla="*/ 2636913 w 3416729"/>
              <a:gd name="connsiteY54" fmla="*/ 42730 h 7336356"/>
              <a:gd name="connsiteX55" fmla="*/ 2638556 w 3416729"/>
              <a:gd name="connsiteY55" fmla="*/ 33280 h 7336356"/>
              <a:gd name="connsiteX56" fmla="*/ 2641022 w 3416729"/>
              <a:gd name="connsiteY56" fmla="*/ 25063 h 7336356"/>
              <a:gd name="connsiteX57" fmla="*/ 2643486 w 3416729"/>
              <a:gd name="connsiteY57" fmla="*/ 18078 h 7336356"/>
              <a:gd name="connsiteX58" fmla="*/ 2646774 w 3416729"/>
              <a:gd name="connsiteY58" fmla="*/ 11504 h 7336356"/>
              <a:gd name="connsiteX59" fmla="*/ 2650060 w 3416729"/>
              <a:gd name="connsiteY59" fmla="*/ 6985 h 7336356"/>
              <a:gd name="connsiteX60" fmla="*/ 2654169 w 3416729"/>
              <a:gd name="connsiteY60" fmla="*/ 3287 h 7336356"/>
              <a:gd name="connsiteX61" fmla="*/ 2658688 w 3416729"/>
              <a:gd name="connsiteY61" fmla="*/ 822 h 7336356"/>
              <a:gd name="connsiteX62" fmla="*/ 2664030 w 3416729"/>
              <a:gd name="connsiteY62" fmla="*/ 0 h 7336356"/>
              <a:gd name="connsiteX63" fmla="*/ 3009154 w 3416729"/>
              <a:gd name="connsiteY63" fmla="*/ 0 h 7336356"/>
              <a:gd name="connsiteX64" fmla="*/ 3036682 w 3416729"/>
              <a:gd name="connsiteY64" fmla="*/ 411 h 7336356"/>
              <a:gd name="connsiteX65" fmla="*/ 3062977 w 3416729"/>
              <a:gd name="connsiteY65" fmla="*/ 2876 h 7336356"/>
              <a:gd name="connsiteX66" fmla="*/ 3088450 w 3416729"/>
              <a:gd name="connsiteY66" fmla="*/ 6163 h 7336356"/>
              <a:gd name="connsiteX67" fmla="*/ 3112280 w 3416729"/>
              <a:gd name="connsiteY67" fmla="*/ 10682 h 7336356"/>
              <a:gd name="connsiteX68" fmla="*/ 3135699 w 3416729"/>
              <a:gd name="connsiteY68" fmla="*/ 16024 h 7336356"/>
              <a:gd name="connsiteX69" fmla="*/ 3157475 w 3416729"/>
              <a:gd name="connsiteY69" fmla="*/ 23419 h 7336356"/>
              <a:gd name="connsiteX70" fmla="*/ 3178840 w 3416729"/>
              <a:gd name="connsiteY70" fmla="*/ 31226 h 7336356"/>
              <a:gd name="connsiteX71" fmla="*/ 3198972 w 3416729"/>
              <a:gd name="connsiteY71" fmla="*/ 40675 h 7336356"/>
              <a:gd name="connsiteX72" fmla="*/ 3217872 w 3416729"/>
              <a:gd name="connsiteY72" fmla="*/ 50947 h 7336356"/>
              <a:gd name="connsiteX73" fmla="*/ 3235950 w 3416729"/>
              <a:gd name="connsiteY73" fmla="*/ 62862 h 7336356"/>
              <a:gd name="connsiteX74" fmla="*/ 3253206 w 3416729"/>
              <a:gd name="connsiteY74" fmla="*/ 75188 h 7336356"/>
              <a:gd name="connsiteX75" fmla="*/ 3269640 w 3416729"/>
              <a:gd name="connsiteY75" fmla="*/ 89157 h 7336356"/>
              <a:gd name="connsiteX76" fmla="*/ 3284842 w 3416729"/>
              <a:gd name="connsiteY76" fmla="*/ 103537 h 7336356"/>
              <a:gd name="connsiteX77" fmla="*/ 3298812 w 3416729"/>
              <a:gd name="connsiteY77" fmla="*/ 118739 h 7336356"/>
              <a:gd name="connsiteX78" fmla="*/ 3312370 w 3416729"/>
              <a:gd name="connsiteY78" fmla="*/ 135585 h 7336356"/>
              <a:gd name="connsiteX79" fmla="*/ 3325107 w 3416729"/>
              <a:gd name="connsiteY79" fmla="*/ 153252 h 7336356"/>
              <a:gd name="connsiteX80" fmla="*/ 3336611 w 3416729"/>
              <a:gd name="connsiteY80" fmla="*/ 170919 h 7336356"/>
              <a:gd name="connsiteX81" fmla="*/ 3347293 w 3416729"/>
              <a:gd name="connsiteY81" fmla="*/ 190229 h 7336356"/>
              <a:gd name="connsiteX82" fmla="*/ 3357565 w 3416729"/>
              <a:gd name="connsiteY82" fmla="*/ 210362 h 7336356"/>
              <a:gd name="connsiteX83" fmla="*/ 3366193 w 3416729"/>
              <a:gd name="connsiteY83" fmla="*/ 230905 h 7336356"/>
              <a:gd name="connsiteX84" fmla="*/ 3374821 w 3416729"/>
              <a:gd name="connsiteY84" fmla="*/ 252680 h 7336356"/>
              <a:gd name="connsiteX85" fmla="*/ 3382216 w 3416729"/>
              <a:gd name="connsiteY85" fmla="*/ 275278 h 7336356"/>
              <a:gd name="connsiteX86" fmla="*/ 3389201 w 3416729"/>
              <a:gd name="connsiteY86" fmla="*/ 297875 h 7336356"/>
              <a:gd name="connsiteX87" fmla="*/ 3395364 w 3416729"/>
              <a:gd name="connsiteY87" fmla="*/ 321705 h 7336356"/>
              <a:gd name="connsiteX88" fmla="*/ 3400294 w 3416729"/>
              <a:gd name="connsiteY88" fmla="*/ 346357 h 7336356"/>
              <a:gd name="connsiteX89" fmla="*/ 3404814 w 3416729"/>
              <a:gd name="connsiteY89" fmla="*/ 371420 h 7336356"/>
              <a:gd name="connsiteX90" fmla="*/ 3408512 w 3416729"/>
              <a:gd name="connsiteY90" fmla="*/ 396893 h 7336356"/>
              <a:gd name="connsiteX91" fmla="*/ 3411799 w 3416729"/>
              <a:gd name="connsiteY91" fmla="*/ 423188 h 7336356"/>
              <a:gd name="connsiteX92" fmla="*/ 3413853 w 3416729"/>
              <a:gd name="connsiteY92" fmla="*/ 449894 h 7336356"/>
              <a:gd name="connsiteX93" fmla="*/ 3415496 w 3416729"/>
              <a:gd name="connsiteY93" fmla="*/ 477422 h 7336356"/>
              <a:gd name="connsiteX94" fmla="*/ 3416318 w 3416729"/>
              <a:gd name="connsiteY94" fmla="*/ 504950 h 7336356"/>
              <a:gd name="connsiteX95" fmla="*/ 3416729 w 3416729"/>
              <a:gd name="connsiteY95" fmla="*/ 532888 h 7336356"/>
              <a:gd name="connsiteX96" fmla="*/ 3416729 w 3416729"/>
              <a:gd name="connsiteY96" fmla="*/ 6855647 h 7336356"/>
              <a:gd name="connsiteX97" fmla="*/ 3416318 w 3416729"/>
              <a:gd name="connsiteY97" fmla="*/ 6882764 h 7336356"/>
              <a:gd name="connsiteX98" fmla="*/ 3415086 w 3416729"/>
              <a:gd name="connsiteY98" fmla="*/ 6909881 h 7336356"/>
              <a:gd name="connsiteX99" fmla="*/ 3412210 w 3416729"/>
              <a:gd name="connsiteY99" fmla="*/ 6935765 h 7336356"/>
              <a:gd name="connsiteX100" fmla="*/ 3408922 w 3416729"/>
              <a:gd name="connsiteY100" fmla="*/ 6961239 h 7336356"/>
              <a:gd name="connsiteX101" fmla="*/ 3404814 w 3416729"/>
              <a:gd name="connsiteY101" fmla="*/ 6985891 h 7336356"/>
              <a:gd name="connsiteX102" fmla="*/ 3399473 w 3416729"/>
              <a:gd name="connsiteY102" fmla="*/ 7009721 h 7336356"/>
              <a:gd name="connsiteX103" fmla="*/ 3392899 w 3416729"/>
              <a:gd name="connsiteY103" fmla="*/ 7032729 h 7336356"/>
              <a:gd name="connsiteX104" fmla="*/ 3385914 w 3416729"/>
              <a:gd name="connsiteY104" fmla="*/ 7055326 h 7336356"/>
              <a:gd name="connsiteX105" fmla="*/ 3377697 w 3416729"/>
              <a:gd name="connsiteY105" fmla="*/ 7077102 h 7336356"/>
              <a:gd name="connsiteX106" fmla="*/ 3369069 w 3416729"/>
              <a:gd name="connsiteY106" fmla="*/ 7098056 h 7336356"/>
              <a:gd name="connsiteX107" fmla="*/ 3358798 w 3416729"/>
              <a:gd name="connsiteY107" fmla="*/ 7118188 h 7336356"/>
              <a:gd name="connsiteX108" fmla="*/ 3348526 w 3416729"/>
              <a:gd name="connsiteY108" fmla="*/ 7137909 h 7336356"/>
              <a:gd name="connsiteX109" fmla="*/ 3336611 w 3416729"/>
              <a:gd name="connsiteY109" fmla="*/ 7155987 h 7336356"/>
              <a:gd name="connsiteX110" fmla="*/ 3324285 w 3416729"/>
              <a:gd name="connsiteY110" fmla="*/ 7174065 h 7336356"/>
              <a:gd name="connsiteX111" fmla="*/ 3310726 w 3416729"/>
              <a:gd name="connsiteY111" fmla="*/ 7190911 h 7336356"/>
              <a:gd name="connsiteX112" fmla="*/ 3295936 w 3416729"/>
              <a:gd name="connsiteY112" fmla="*/ 7206935 h 7336356"/>
              <a:gd name="connsiteX113" fmla="*/ 3281144 w 3416729"/>
              <a:gd name="connsiteY113" fmla="*/ 7222137 h 7336356"/>
              <a:gd name="connsiteX114" fmla="*/ 3265532 w 3416729"/>
              <a:gd name="connsiteY114" fmla="*/ 7236517 h 7336356"/>
              <a:gd name="connsiteX115" fmla="*/ 3248276 w 3416729"/>
              <a:gd name="connsiteY115" fmla="*/ 7249664 h 7336356"/>
              <a:gd name="connsiteX116" fmla="*/ 3230608 w 3416729"/>
              <a:gd name="connsiteY116" fmla="*/ 7261990 h 7336356"/>
              <a:gd name="connsiteX117" fmla="*/ 3212120 w 3416729"/>
              <a:gd name="connsiteY117" fmla="*/ 7273905 h 7336356"/>
              <a:gd name="connsiteX118" fmla="*/ 3192809 w 3416729"/>
              <a:gd name="connsiteY118" fmla="*/ 7284587 h 7336356"/>
              <a:gd name="connsiteX119" fmla="*/ 3172677 w 3416729"/>
              <a:gd name="connsiteY119" fmla="*/ 7294037 h 7336356"/>
              <a:gd name="connsiteX120" fmla="*/ 3152134 w 3416729"/>
              <a:gd name="connsiteY120" fmla="*/ 7303076 h 7336356"/>
              <a:gd name="connsiteX121" fmla="*/ 3129947 w 3416729"/>
              <a:gd name="connsiteY121" fmla="*/ 7310883 h 7336356"/>
              <a:gd name="connsiteX122" fmla="*/ 3107761 w 3416729"/>
              <a:gd name="connsiteY122" fmla="*/ 7317457 h 7336356"/>
              <a:gd name="connsiteX123" fmla="*/ 3084752 w 3416729"/>
              <a:gd name="connsiteY123" fmla="*/ 7323209 h 7336356"/>
              <a:gd name="connsiteX124" fmla="*/ 3060512 w 3416729"/>
              <a:gd name="connsiteY124" fmla="*/ 7327728 h 7336356"/>
              <a:gd name="connsiteX125" fmla="*/ 3035860 w 3416729"/>
              <a:gd name="connsiteY125" fmla="*/ 7331837 h 7336356"/>
              <a:gd name="connsiteX126" fmla="*/ 3010386 w 3416729"/>
              <a:gd name="connsiteY126" fmla="*/ 7333891 h 7336356"/>
              <a:gd name="connsiteX127" fmla="*/ 2983680 w 3416729"/>
              <a:gd name="connsiteY127" fmla="*/ 7335945 h 7336356"/>
              <a:gd name="connsiteX128" fmla="*/ 2956974 w 3416729"/>
              <a:gd name="connsiteY128" fmla="*/ 7336356 h 7336356"/>
              <a:gd name="connsiteX129" fmla="*/ 459755 w 3416729"/>
              <a:gd name="connsiteY129" fmla="*/ 7336356 h 7336356"/>
              <a:gd name="connsiteX130" fmla="*/ 433870 w 3416729"/>
              <a:gd name="connsiteY130" fmla="*/ 7335945 h 7336356"/>
              <a:gd name="connsiteX131" fmla="*/ 408397 w 3416729"/>
              <a:gd name="connsiteY131" fmla="*/ 7333891 h 7336356"/>
              <a:gd name="connsiteX132" fmla="*/ 383745 w 3416729"/>
              <a:gd name="connsiteY132" fmla="*/ 7331837 h 7336356"/>
              <a:gd name="connsiteX133" fmla="*/ 359915 w 3416729"/>
              <a:gd name="connsiteY133" fmla="*/ 7328139 h 7336356"/>
              <a:gd name="connsiteX134" fmla="*/ 336496 w 3416729"/>
              <a:gd name="connsiteY134" fmla="*/ 7323619 h 7336356"/>
              <a:gd name="connsiteX135" fmla="*/ 313488 w 3416729"/>
              <a:gd name="connsiteY135" fmla="*/ 7317867 h 7336356"/>
              <a:gd name="connsiteX136" fmla="*/ 291712 w 3416729"/>
              <a:gd name="connsiteY136" fmla="*/ 7311293 h 7336356"/>
              <a:gd name="connsiteX137" fmla="*/ 269936 w 3416729"/>
              <a:gd name="connsiteY137" fmla="*/ 7303898 h 7336356"/>
              <a:gd name="connsiteX138" fmla="*/ 249393 w 3416729"/>
              <a:gd name="connsiteY138" fmla="*/ 7295681 h 7336356"/>
              <a:gd name="connsiteX139" fmla="*/ 229672 w 3416729"/>
              <a:gd name="connsiteY139" fmla="*/ 7285820 h 7336356"/>
              <a:gd name="connsiteX140" fmla="*/ 210361 w 3416729"/>
              <a:gd name="connsiteY140" fmla="*/ 7275959 h 7336356"/>
              <a:gd name="connsiteX141" fmla="*/ 191873 w 3416729"/>
              <a:gd name="connsiteY141" fmla="*/ 7264866 h 7336356"/>
              <a:gd name="connsiteX142" fmla="*/ 173795 w 3416729"/>
              <a:gd name="connsiteY142" fmla="*/ 7252540 h 7336356"/>
              <a:gd name="connsiteX143" fmla="*/ 156949 w 3416729"/>
              <a:gd name="connsiteY143" fmla="*/ 7239803 h 7336356"/>
              <a:gd name="connsiteX144" fmla="*/ 140926 w 3416729"/>
              <a:gd name="connsiteY144" fmla="*/ 7225834 h 7336356"/>
              <a:gd name="connsiteX145" fmla="*/ 125313 w 3416729"/>
              <a:gd name="connsiteY145" fmla="*/ 7211043 h 7336356"/>
              <a:gd name="connsiteX146" fmla="*/ 110522 w 3416729"/>
              <a:gd name="connsiteY146" fmla="*/ 7196252 h 7336356"/>
              <a:gd name="connsiteX147" fmla="*/ 96553 w 3416729"/>
              <a:gd name="connsiteY147" fmla="*/ 7179407 h 7336356"/>
              <a:gd name="connsiteX148" fmla="*/ 83816 w 3416729"/>
              <a:gd name="connsiteY148" fmla="*/ 7162561 h 7336356"/>
              <a:gd name="connsiteX149" fmla="*/ 71901 w 3416729"/>
              <a:gd name="connsiteY149" fmla="*/ 7145305 h 7336356"/>
              <a:gd name="connsiteX150" fmla="*/ 60397 w 3416729"/>
              <a:gd name="connsiteY150" fmla="*/ 7126405 h 7336356"/>
              <a:gd name="connsiteX151" fmla="*/ 50536 w 3416729"/>
              <a:gd name="connsiteY151" fmla="*/ 7107095 h 7336356"/>
              <a:gd name="connsiteX152" fmla="*/ 41086 w 3416729"/>
              <a:gd name="connsiteY152" fmla="*/ 7086963 h 7336356"/>
              <a:gd name="connsiteX153" fmla="*/ 32458 w 3416729"/>
              <a:gd name="connsiteY153" fmla="*/ 7066419 h 7336356"/>
              <a:gd name="connsiteX154" fmla="*/ 25063 w 3416729"/>
              <a:gd name="connsiteY154" fmla="*/ 7045055 h 7336356"/>
              <a:gd name="connsiteX155" fmla="*/ 18489 w 3416729"/>
              <a:gd name="connsiteY155" fmla="*/ 7022868 h 7336356"/>
              <a:gd name="connsiteX156" fmla="*/ 12737 w 3416729"/>
              <a:gd name="connsiteY156" fmla="*/ 7000271 h 7336356"/>
              <a:gd name="connsiteX157" fmla="*/ 8217 w 3416729"/>
              <a:gd name="connsiteY157" fmla="*/ 6976441 h 7336356"/>
              <a:gd name="connsiteX158" fmla="*/ 4519 w 3416729"/>
              <a:gd name="connsiteY158" fmla="*/ 6952611 h 7336356"/>
              <a:gd name="connsiteX159" fmla="*/ 2465 w 3416729"/>
              <a:gd name="connsiteY159" fmla="*/ 6927959 h 7336356"/>
              <a:gd name="connsiteX160" fmla="*/ 411 w 3416729"/>
              <a:gd name="connsiteY160" fmla="*/ 6902486 h 7336356"/>
              <a:gd name="connsiteX161" fmla="*/ 0 w 3416729"/>
              <a:gd name="connsiteY161" fmla="*/ 6876601 h 7336356"/>
              <a:gd name="connsiteX162" fmla="*/ 0 w 3416729"/>
              <a:gd name="connsiteY162" fmla="*/ 501663 h 7336356"/>
              <a:gd name="connsiteX163" fmla="*/ 411 w 3416729"/>
              <a:gd name="connsiteY163" fmla="*/ 474957 h 7336356"/>
              <a:gd name="connsiteX164" fmla="*/ 1233 w 3416729"/>
              <a:gd name="connsiteY164" fmla="*/ 449072 h 7336356"/>
              <a:gd name="connsiteX165" fmla="*/ 3287 w 3416729"/>
              <a:gd name="connsiteY165" fmla="*/ 423188 h 7336356"/>
              <a:gd name="connsiteX166" fmla="*/ 6163 w 3416729"/>
              <a:gd name="connsiteY166" fmla="*/ 398536 h 7336356"/>
              <a:gd name="connsiteX167" fmla="*/ 9039 w 3416729"/>
              <a:gd name="connsiteY167" fmla="*/ 373885 h 7336356"/>
              <a:gd name="connsiteX168" fmla="*/ 13148 w 3416729"/>
              <a:gd name="connsiteY168" fmla="*/ 349233 h 7336356"/>
              <a:gd name="connsiteX169" fmla="*/ 18489 w 3416729"/>
              <a:gd name="connsiteY169" fmla="*/ 325814 h 7336356"/>
              <a:gd name="connsiteX170" fmla="*/ 24241 w 3416729"/>
              <a:gd name="connsiteY170" fmla="*/ 303216 h 7336356"/>
              <a:gd name="connsiteX171" fmla="*/ 30815 w 3416729"/>
              <a:gd name="connsiteY171" fmla="*/ 280619 h 7336356"/>
              <a:gd name="connsiteX172" fmla="*/ 38210 w 3416729"/>
              <a:gd name="connsiteY172" fmla="*/ 259254 h 7336356"/>
              <a:gd name="connsiteX173" fmla="*/ 46017 w 3416729"/>
              <a:gd name="connsiteY173" fmla="*/ 237889 h 7336356"/>
              <a:gd name="connsiteX174" fmla="*/ 55056 w 3416729"/>
              <a:gd name="connsiteY174" fmla="*/ 217757 h 7336356"/>
              <a:gd name="connsiteX175" fmla="*/ 64505 w 3416729"/>
              <a:gd name="connsiteY175" fmla="*/ 198036 h 7336356"/>
              <a:gd name="connsiteX176" fmla="*/ 74777 w 3416729"/>
              <a:gd name="connsiteY176" fmla="*/ 179136 h 7336356"/>
              <a:gd name="connsiteX177" fmla="*/ 86281 w 3416729"/>
              <a:gd name="connsiteY177" fmla="*/ 161469 h 7336356"/>
              <a:gd name="connsiteX178" fmla="*/ 98196 w 3416729"/>
              <a:gd name="connsiteY178" fmla="*/ 143802 h 7336356"/>
              <a:gd name="connsiteX179" fmla="*/ 111344 w 3416729"/>
              <a:gd name="connsiteY179" fmla="*/ 127367 h 7336356"/>
              <a:gd name="connsiteX180" fmla="*/ 125313 w 3416729"/>
              <a:gd name="connsiteY180" fmla="*/ 111755 h 7336356"/>
              <a:gd name="connsiteX181" fmla="*/ 139282 w 3416729"/>
              <a:gd name="connsiteY181" fmla="*/ 97374 h 7336356"/>
              <a:gd name="connsiteX182" fmla="*/ 154895 w 3416729"/>
              <a:gd name="connsiteY182" fmla="*/ 83405 h 7336356"/>
              <a:gd name="connsiteX183" fmla="*/ 171329 w 3416729"/>
              <a:gd name="connsiteY183" fmla="*/ 70668 h 7336356"/>
              <a:gd name="connsiteX184" fmla="*/ 188586 w 3416729"/>
              <a:gd name="connsiteY184" fmla="*/ 59164 h 7336356"/>
              <a:gd name="connsiteX185" fmla="*/ 206253 w 3416729"/>
              <a:gd name="connsiteY185" fmla="*/ 48071 h 7336356"/>
              <a:gd name="connsiteX186" fmla="*/ 225152 w 3416729"/>
              <a:gd name="connsiteY186" fmla="*/ 38621 h 7336356"/>
              <a:gd name="connsiteX187" fmla="*/ 244874 w 3416729"/>
              <a:gd name="connsiteY187" fmla="*/ 29171 h 7336356"/>
              <a:gd name="connsiteX188" fmla="*/ 265417 w 3416729"/>
              <a:gd name="connsiteY188" fmla="*/ 22187 h 7336356"/>
              <a:gd name="connsiteX189" fmla="*/ 287193 w 3416729"/>
              <a:gd name="connsiteY189" fmla="*/ 15202 h 7336356"/>
              <a:gd name="connsiteX190" fmla="*/ 308968 w 3416729"/>
              <a:gd name="connsiteY190" fmla="*/ 10272 h 7336356"/>
              <a:gd name="connsiteX191" fmla="*/ 332387 w 3416729"/>
              <a:gd name="connsiteY191" fmla="*/ 5341 h 7336356"/>
              <a:gd name="connsiteX192" fmla="*/ 356628 w 3416729"/>
              <a:gd name="connsiteY192" fmla="*/ 2465 h 7336356"/>
              <a:gd name="connsiteX193" fmla="*/ 381691 w 3416729"/>
              <a:gd name="connsiteY193" fmla="*/ 411 h 73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416729" h="7336356">
                <a:moveTo>
                  <a:pt x="407575" y="0"/>
                </a:moveTo>
                <a:lnTo>
                  <a:pt x="752699" y="0"/>
                </a:lnTo>
                <a:lnTo>
                  <a:pt x="758040" y="822"/>
                </a:lnTo>
                <a:lnTo>
                  <a:pt x="762560" y="3287"/>
                </a:lnTo>
                <a:lnTo>
                  <a:pt x="766669" y="6985"/>
                </a:lnTo>
                <a:lnTo>
                  <a:pt x="769956" y="11504"/>
                </a:lnTo>
                <a:lnTo>
                  <a:pt x="773242" y="18078"/>
                </a:lnTo>
                <a:lnTo>
                  <a:pt x="775708" y="25063"/>
                </a:lnTo>
                <a:lnTo>
                  <a:pt x="778173" y="33280"/>
                </a:lnTo>
                <a:lnTo>
                  <a:pt x="779816" y="42730"/>
                </a:lnTo>
                <a:lnTo>
                  <a:pt x="783514" y="62862"/>
                </a:lnTo>
                <a:lnTo>
                  <a:pt x="787623" y="86281"/>
                </a:lnTo>
                <a:lnTo>
                  <a:pt x="790088" y="98196"/>
                </a:lnTo>
                <a:lnTo>
                  <a:pt x="792964" y="110522"/>
                </a:lnTo>
                <a:lnTo>
                  <a:pt x="795429" y="123259"/>
                </a:lnTo>
                <a:lnTo>
                  <a:pt x="799127" y="135585"/>
                </a:lnTo>
                <a:lnTo>
                  <a:pt x="803235" y="148732"/>
                </a:lnTo>
                <a:lnTo>
                  <a:pt x="808166" y="161469"/>
                </a:lnTo>
                <a:lnTo>
                  <a:pt x="813507" y="173795"/>
                </a:lnTo>
                <a:lnTo>
                  <a:pt x="820081" y="185710"/>
                </a:lnTo>
                <a:lnTo>
                  <a:pt x="826654" y="197625"/>
                </a:lnTo>
                <a:lnTo>
                  <a:pt x="834872" y="208718"/>
                </a:lnTo>
                <a:lnTo>
                  <a:pt x="844732" y="218990"/>
                </a:lnTo>
                <a:lnTo>
                  <a:pt x="855415" y="229261"/>
                </a:lnTo>
                <a:lnTo>
                  <a:pt x="866508" y="238300"/>
                </a:lnTo>
                <a:lnTo>
                  <a:pt x="880067" y="246517"/>
                </a:lnTo>
                <a:lnTo>
                  <a:pt x="894447" y="253913"/>
                </a:lnTo>
                <a:lnTo>
                  <a:pt x="910881" y="260076"/>
                </a:lnTo>
                <a:lnTo>
                  <a:pt x="928548" y="265006"/>
                </a:lnTo>
                <a:lnTo>
                  <a:pt x="948270" y="268704"/>
                </a:lnTo>
                <a:lnTo>
                  <a:pt x="969224" y="271169"/>
                </a:lnTo>
                <a:lnTo>
                  <a:pt x="992643" y="271991"/>
                </a:lnTo>
                <a:lnTo>
                  <a:pt x="2424086" y="271991"/>
                </a:lnTo>
                <a:lnTo>
                  <a:pt x="2447505" y="271169"/>
                </a:lnTo>
                <a:lnTo>
                  <a:pt x="2468459" y="268704"/>
                </a:lnTo>
                <a:lnTo>
                  <a:pt x="2488181" y="265006"/>
                </a:lnTo>
                <a:lnTo>
                  <a:pt x="2505848" y="260076"/>
                </a:lnTo>
                <a:lnTo>
                  <a:pt x="2522282" y="253913"/>
                </a:lnTo>
                <a:lnTo>
                  <a:pt x="2536662" y="246517"/>
                </a:lnTo>
                <a:lnTo>
                  <a:pt x="2550221" y="238300"/>
                </a:lnTo>
                <a:lnTo>
                  <a:pt x="2561314" y="229261"/>
                </a:lnTo>
                <a:lnTo>
                  <a:pt x="2571996" y="218990"/>
                </a:lnTo>
                <a:lnTo>
                  <a:pt x="2581857" y="208718"/>
                </a:lnTo>
                <a:lnTo>
                  <a:pt x="2590074" y="197625"/>
                </a:lnTo>
                <a:lnTo>
                  <a:pt x="2596648" y="185710"/>
                </a:lnTo>
                <a:lnTo>
                  <a:pt x="2603222" y="173795"/>
                </a:lnTo>
                <a:lnTo>
                  <a:pt x="2608563" y="161469"/>
                </a:lnTo>
                <a:lnTo>
                  <a:pt x="2613494" y="148732"/>
                </a:lnTo>
                <a:lnTo>
                  <a:pt x="2617602" y="135585"/>
                </a:lnTo>
                <a:lnTo>
                  <a:pt x="2621300" y="123259"/>
                </a:lnTo>
                <a:lnTo>
                  <a:pt x="2623765" y="110522"/>
                </a:lnTo>
                <a:lnTo>
                  <a:pt x="2626641" y="98196"/>
                </a:lnTo>
                <a:lnTo>
                  <a:pt x="2629106" y="86281"/>
                </a:lnTo>
                <a:lnTo>
                  <a:pt x="2633215" y="62862"/>
                </a:lnTo>
                <a:lnTo>
                  <a:pt x="2636913" y="42730"/>
                </a:lnTo>
                <a:lnTo>
                  <a:pt x="2638556" y="33280"/>
                </a:lnTo>
                <a:lnTo>
                  <a:pt x="2641022" y="25063"/>
                </a:lnTo>
                <a:lnTo>
                  <a:pt x="2643486" y="18078"/>
                </a:lnTo>
                <a:lnTo>
                  <a:pt x="2646774" y="11504"/>
                </a:lnTo>
                <a:lnTo>
                  <a:pt x="2650060" y="6985"/>
                </a:lnTo>
                <a:lnTo>
                  <a:pt x="2654169" y="3287"/>
                </a:lnTo>
                <a:lnTo>
                  <a:pt x="2658688" y="822"/>
                </a:lnTo>
                <a:lnTo>
                  <a:pt x="2664030" y="0"/>
                </a:lnTo>
                <a:lnTo>
                  <a:pt x="3009154" y="0"/>
                </a:lnTo>
                <a:lnTo>
                  <a:pt x="3036682" y="411"/>
                </a:lnTo>
                <a:lnTo>
                  <a:pt x="3062977" y="2876"/>
                </a:lnTo>
                <a:lnTo>
                  <a:pt x="3088450" y="6163"/>
                </a:lnTo>
                <a:lnTo>
                  <a:pt x="3112280" y="10682"/>
                </a:lnTo>
                <a:lnTo>
                  <a:pt x="3135699" y="16024"/>
                </a:lnTo>
                <a:lnTo>
                  <a:pt x="3157475" y="23419"/>
                </a:lnTo>
                <a:lnTo>
                  <a:pt x="3178840" y="31226"/>
                </a:lnTo>
                <a:lnTo>
                  <a:pt x="3198972" y="40675"/>
                </a:lnTo>
                <a:lnTo>
                  <a:pt x="3217872" y="50947"/>
                </a:lnTo>
                <a:lnTo>
                  <a:pt x="3235950" y="62862"/>
                </a:lnTo>
                <a:lnTo>
                  <a:pt x="3253206" y="75188"/>
                </a:lnTo>
                <a:lnTo>
                  <a:pt x="3269640" y="89157"/>
                </a:lnTo>
                <a:lnTo>
                  <a:pt x="3284842" y="103537"/>
                </a:lnTo>
                <a:lnTo>
                  <a:pt x="3298812" y="118739"/>
                </a:lnTo>
                <a:lnTo>
                  <a:pt x="3312370" y="135585"/>
                </a:lnTo>
                <a:lnTo>
                  <a:pt x="3325107" y="153252"/>
                </a:lnTo>
                <a:lnTo>
                  <a:pt x="3336611" y="170919"/>
                </a:lnTo>
                <a:lnTo>
                  <a:pt x="3347293" y="190229"/>
                </a:lnTo>
                <a:lnTo>
                  <a:pt x="3357565" y="210362"/>
                </a:lnTo>
                <a:lnTo>
                  <a:pt x="3366193" y="230905"/>
                </a:lnTo>
                <a:lnTo>
                  <a:pt x="3374821" y="252680"/>
                </a:lnTo>
                <a:lnTo>
                  <a:pt x="3382216" y="275278"/>
                </a:lnTo>
                <a:lnTo>
                  <a:pt x="3389201" y="297875"/>
                </a:lnTo>
                <a:lnTo>
                  <a:pt x="3395364" y="321705"/>
                </a:lnTo>
                <a:lnTo>
                  <a:pt x="3400294" y="346357"/>
                </a:lnTo>
                <a:lnTo>
                  <a:pt x="3404814" y="371420"/>
                </a:lnTo>
                <a:lnTo>
                  <a:pt x="3408512" y="396893"/>
                </a:lnTo>
                <a:lnTo>
                  <a:pt x="3411799" y="423188"/>
                </a:lnTo>
                <a:lnTo>
                  <a:pt x="3413853" y="449894"/>
                </a:lnTo>
                <a:lnTo>
                  <a:pt x="3415496" y="477422"/>
                </a:lnTo>
                <a:lnTo>
                  <a:pt x="3416318" y="504950"/>
                </a:lnTo>
                <a:lnTo>
                  <a:pt x="3416729" y="532888"/>
                </a:lnTo>
                <a:lnTo>
                  <a:pt x="3416729" y="6855647"/>
                </a:lnTo>
                <a:lnTo>
                  <a:pt x="3416318" y="6882764"/>
                </a:lnTo>
                <a:lnTo>
                  <a:pt x="3415086" y="6909881"/>
                </a:lnTo>
                <a:lnTo>
                  <a:pt x="3412210" y="6935765"/>
                </a:lnTo>
                <a:lnTo>
                  <a:pt x="3408922" y="6961239"/>
                </a:lnTo>
                <a:lnTo>
                  <a:pt x="3404814" y="6985891"/>
                </a:lnTo>
                <a:lnTo>
                  <a:pt x="3399473" y="7009721"/>
                </a:lnTo>
                <a:lnTo>
                  <a:pt x="3392899" y="7032729"/>
                </a:lnTo>
                <a:lnTo>
                  <a:pt x="3385914" y="7055326"/>
                </a:lnTo>
                <a:lnTo>
                  <a:pt x="3377697" y="7077102"/>
                </a:lnTo>
                <a:lnTo>
                  <a:pt x="3369069" y="7098056"/>
                </a:lnTo>
                <a:lnTo>
                  <a:pt x="3358798" y="7118188"/>
                </a:lnTo>
                <a:lnTo>
                  <a:pt x="3348526" y="7137909"/>
                </a:lnTo>
                <a:lnTo>
                  <a:pt x="3336611" y="7155987"/>
                </a:lnTo>
                <a:lnTo>
                  <a:pt x="3324285" y="7174065"/>
                </a:lnTo>
                <a:lnTo>
                  <a:pt x="3310726" y="7190911"/>
                </a:lnTo>
                <a:lnTo>
                  <a:pt x="3295936" y="7206935"/>
                </a:lnTo>
                <a:lnTo>
                  <a:pt x="3281144" y="7222137"/>
                </a:lnTo>
                <a:lnTo>
                  <a:pt x="3265532" y="7236517"/>
                </a:lnTo>
                <a:lnTo>
                  <a:pt x="3248276" y="7249664"/>
                </a:lnTo>
                <a:lnTo>
                  <a:pt x="3230608" y="7261990"/>
                </a:lnTo>
                <a:lnTo>
                  <a:pt x="3212120" y="7273905"/>
                </a:lnTo>
                <a:lnTo>
                  <a:pt x="3192809" y="7284587"/>
                </a:lnTo>
                <a:lnTo>
                  <a:pt x="3172677" y="7294037"/>
                </a:lnTo>
                <a:lnTo>
                  <a:pt x="3152134" y="7303076"/>
                </a:lnTo>
                <a:lnTo>
                  <a:pt x="3129947" y="7310883"/>
                </a:lnTo>
                <a:lnTo>
                  <a:pt x="3107761" y="7317457"/>
                </a:lnTo>
                <a:lnTo>
                  <a:pt x="3084752" y="7323209"/>
                </a:lnTo>
                <a:lnTo>
                  <a:pt x="3060512" y="7327728"/>
                </a:lnTo>
                <a:lnTo>
                  <a:pt x="3035860" y="7331837"/>
                </a:lnTo>
                <a:lnTo>
                  <a:pt x="3010386" y="7333891"/>
                </a:lnTo>
                <a:lnTo>
                  <a:pt x="2983680" y="7335945"/>
                </a:lnTo>
                <a:lnTo>
                  <a:pt x="2956974" y="7336356"/>
                </a:lnTo>
                <a:lnTo>
                  <a:pt x="459755" y="7336356"/>
                </a:lnTo>
                <a:lnTo>
                  <a:pt x="433870" y="7335945"/>
                </a:lnTo>
                <a:lnTo>
                  <a:pt x="408397" y="7333891"/>
                </a:lnTo>
                <a:lnTo>
                  <a:pt x="383745" y="7331837"/>
                </a:lnTo>
                <a:lnTo>
                  <a:pt x="359915" y="7328139"/>
                </a:lnTo>
                <a:lnTo>
                  <a:pt x="336496" y="7323619"/>
                </a:lnTo>
                <a:lnTo>
                  <a:pt x="313488" y="7317867"/>
                </a:lnTo>
                <a:lnTo>
                  <a:pt x="291712" y="7311293"/>
                </a:lnTo>
                <a:lnTo>
                  <a:pt x="269936" y="7303898"/>
                </a:lnTo>
                <a:lnTo>
                  <a:pt x="249393" y="7295681"/>
                </a:lnTo>
                <a:lnTo>
                  <a:pt x="229672" y="7285820"/>
                </a:lnTo>
                <a:lnTo>
                  <a:pt x="210361" y="7275959"/>
                </a:lnTo>
                <a:lnTo>
                  <a:pt x="191873" y="7264866"/>
                </a:lnTo>
                <a:lnTo>
                  <a:pt x="173795" y="7252540"/>
                </a:lnTo>
                <a:lnTo>
                  <a:pt x="156949" y="7239803"/>
                </a:lnTo>
                <a:lnTo>
                  <a:pt x="140926" y="7225834"/>
                </a:lnTo>
                <a:lnTo>
                  <a:pt x="125313" y="7211043"/>
                </a:lnTo>
                <a:lnTo>
                  <a:pt x="110522" y="7196252"/>
                </a:lnTo>
                <a:lnTo>
                  <a:pt x="96553" y="7179407"/>
                </a:lnTo>
                <a:lnTo>
                  <a:pt x="83816" y="7162561"/>
                </a:lnTo>
                <a:lnTo>
                  <a:pt x="71901" y="7145305"/>
                </a:lnTo>
                <a:lnTo>
                  <a:pt x="60397" y="7126405"/>
                </a:lnTo>
                <a:lnTo>
                  <a:pt x="50536" y="7107095"/>
                </a:lnTo>
                <a:lnTo>
                  <a:pt x="41086" y="7086963"/>
                </a:lnTo>
                <a:lnTo>
                  <a:pt x="32458" y="7066419"/>
                </a:lnTo>
                <a:lnTo>
                  <a:pt x="25063" y="7045055"/>
                </a:lnTo>
                <a:lnTo>
                  <a:pt x="18489" y="7022868"/>
                </a:lnTo>
                <a:lnTo>
                  <a:pt x="12737" y="7000271"/>
                </a:lnTo>
                <a:lnTo>
                  <a:pt x="8217" y="6976441"/>
                </a:lnTo>
                <a:lnTo>
                  <a:pt x="4519" y="6952611"/>
                </a:lnTo>
                <a:lnTo>
                  <a:pt x="2465" y="6927959"/>
                </a:lnTo>
                <a:lnTo>
                  <a:pt x="411" y="6902486"/>
                </a:lnTo>
                <a:lnTo>
                  <a:pt x="0" y="6876601"/>
                </a:lnTo>
                <a:lnTo>
                  <a:pt x="0" y="501663"/>
                </a:lnTo>
                <a:lnTo>
                  <a:pt x="411" y="474957"/>
                </a:lnTo>
                <a:lnTo>
                  <a:pt x="1233" y="449072"/>
                </a:lnTo>
                <a:lnTo>
                  <a:pt x="3287" y="423188"/>
                </a:lnTo>
                <a:lnTo>
                  <a:pt x="6163" y="398536"/>
                </a:lnTo>
                <a:lnTo>
                  <a:pt x="9039" y="373885"/>
                </a:lnTo>
                <a:lnTo>
                  <a:pt x="13148" y="349233"/>
                </a:lnTo>
                <a:lnTo>
                  <a:pt x="18489" y="325814"/>
                </a:lnTo>
                <a:lnTo>
                  <a:pt x="24241" y="303216"/>
                </a:lnTo>
                <a:lnTo>
                  <a:pt x="30815" y="280619"/>
                </a:lnTo>
                <a:lnTo>
                  <a:pt x="38210" y="259254"/>
                </a:lnTo>
                <a:lnTo>
                  <a:pt x="46017" y="237889"/>
                </a:lnTo>
                <a:lnTo>
                  <a:pt x="55056" y="217757"/>
                </a:lnTo>
                <a:lnTo>
                  <a:pt x="64505" y="198036"/>
                </a:lnTo>
                <a:lnTo>
                  <a:pt x="74777" y="179136"/>
                </a:lnTo>
                <a:lnTo>
                  <a:pt x="86281" y="161469"/>
                </a:lnTo>
                <a:lnTo>
                  <a:pt x="98196" y="143802"/>
                </a:lnTo>
                <a:lnTo>
                  <a:pt x="111344" y="127367"/>
                </a:lnTo>
                <a:lnTo>
                  <a:pt x="125313" y="111755"/>
                </a:lnTo>
                <a:lnTo>
                  <a:pt x="139282" y="97374"/>
                </a:lnTo>
                <a:lnTo>
                  <a:pt x="154895" y="83405"/>
                </a:lnTo>
                <a:lnTo>
                  <a:pt x="171329" y="70668"/>
                </a:lnTo>
                <a:lnTo>
                  <a:pt x="188586" y="59164"/>
                </a:lnTo>
                <a:lnTo>
                  <a:pt x="206253" y="48071"/>
                </a:lnTo>
                <a:lnTo>
                  <a:pt x="225152" y="38621"/>
                </a:lnTo>
                <a:lnTo>
                  <a:pt x="244874" y="29171"/>
                </a:lnTo>
                <a:lnTo>
                  <a:pt x="265417" y="22187"/>
                </a:lnTo>
                <a:lnTo>
                  <a:pt x="287193" y="15202"/>
                </a:lnTo>
                <a:lnTo>
                  <a:pt x="308968" y="10272"/>
                </a:lnTo>
                <a:lnTo>
                  <a:pt x="332387" y="5341"/>
                </a:lnTo>
                <a:lnTo>
                  <a:pt x="356628" y="2465"/>
                </a:lnTo>
                <a:lnTo>
                  <a:pt x="381691" y="411"/>
                </a:ln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
        <p:nvSpPr>
          <p:cNvPr id="30" name="Рисунок 2">
            <a:extLst>
              <a:ext uri="{FF2B5EF4-FFF2-40B4-BE49-F238E27FC236}">
                <a16:creationId xmlns:a16="http://schemas.microsoft.com/office/drawing/2014/main" id="{DFC301BF-E284-487A-84FB-09D890C86194}"/>
              </a:ext>
            </a:extLst>
          </p:cNvPr>
          <p:cNvSpPr>
            <a:spLocks noGrp="1"/>
          </p:cNvSpPr>
          <p:nvPr>
            <p:ph type="pic" sz="quarter" idx="25"/>
          </p:nvPr>
        </p:nvSpPr>
        <p:spPr>
          <a:xfrm rot="2700000">
            <a:off x="8427558" y="-2197188"/>
            <a:ext cx="2128775" cy="4563349"/>
          </a:xfrm>
          <a:custGeom>
            <a:avLst/>
            <a:gdLst>
              <a:gd name="connsiteX0" fmla="*/ 407575 w 3416729"/>
              <a:gd name="connsiteY0" fmla="*/ 0 h 7336356"/>
              <a:gd name="connsiteX1" fmla="*/ 752699 w 3416729"/>
              <a:gd name="connsiteY1" fmla="*/ 0 h 7336356"/>
              <a:gd name="connsiteX2" fmla="*/ 758040 w 3416729"/>
              <a:gd name="connsiteY2" fmla="*/ 822 h 7336356"/>
              <a:gd name="connsiteX3" fmla="*/ 762560 w 3416729"/>
              <a:gd name="connsiteY3" fmla="*/ 3287 h 7336356"/>
              <a:gd name="connsiteX4" fmla="*/ 766669 w 3416729"/>
              <a:gd name="connsiteY4" fmla="*/ 6985 h 7336356"/>
              <a:gd name="connsiteX5" fmla="*/ 769956 w 3416729"/>
              <a:gd name="connsiteY5" fmla="*/ 11504 h 7336356"/>
              <a:gd name="connsiteX6" fmla="*/ 773242 w 3416729"/>
              <a:gd name="connsiteY6" fmla="*/ 18078 h 7336356"/>
              <a:gd name="connsiteX7" fmla="*/ 775708 w 3416729"/>
              <a:gd name="connsiteY7" fmla="*/ 25063 h 7336356"/>
              <a:gd name="connsiteX8" fmla="*/ 778173 w 3416729"/>
              <a:gd name="connsiteY8" fmla="*/ 33280 h 7336356"/>
              <a:gd name="connsiteX9" fmla="*/ 779816 w 3416729"/>
              <a:gd name="connsiteY9" fmla="*/ 42730 h 7336356"/>
              <a:gd name="connsiteX10" fmla="*/ 783514 w 3416729"/>
              <a:gd name="connsiteY10" fmla="*/ 62862 h 7336356"/>
              <a:gd name="connsiteX11" fmla="*/ 787623 w 3416729"/>
              <a:gd name="connsiteY11" fmla="*/ 86281 h 7336356"/>
              <a:gd name="connsiteX12" fmla="*/ 790088 w 3416729"/>
              <a:gd name="connsiteY12" fmla="*/ 98196 h 7336356"/>
              <a:gd name="connsiteX13" fmla="*/ 792964 w 3416729"/>
              <a:gd name="connsiteY13" fmla="*/ 110522 h 7336356"/>
              <a:gd name="connsiteX14" fmla="*/ 795429 w 3416729"/>
              <a:gd name="connsiteY14" fmla="*/ 123259 h 7336356"/>
              <a:gd name="connsiteX15" fmla="*/ 799127 w 3416729"/>
              <a:gd name="connsiteY15" fmla="*/ 135585 h 7336356"/>
              <a:gd name="connsiteX16" fmla="*/ 803235 w 3416729"/>
              <a:gd name="connsiteY16" fmla="*/ 148732 h 7336356"/>
              <a:gd name="connsiteX17" fmla="*/ 808166 w 3416729"/>
              <a:gd name="connsiteY17" fmla="*/ 161469 h 7336356"/>
              <a:gd name="connsiteX18" fmla="*/ 813507 w 3416729"/>
              <a:gd name="connsiteY18" fmla="*/ 173795 h 7336356"/>
              <a:gd name="connsiteX19" fmla="*/ 820081 w 3416729"/>
              <a:gd name="connsiteY19" fmla="*/ 185710 h 7336356"/>
              <a:gd name="connsiteX20" fmla="*/ 826654 w 3416729"/>
              <a:gd name="connsiteY20" fmla="*/ 197625 h 7336356"/>
              <a:gd name="connsiteX21" fmla="*/ 834872 w 3416729"/>
              <a:gd name="connsiteY21" fmla="*/ 208718 h 7336356"/>
              <a:gd name="connsiteX22" fmla="*/ 844732 w 3416729"/>
              <a:gd name="connsiteY22" fmla="*/ 218990 h 7336356"/>
              <a:gd name="connsiteX23" fmla="*/ 855415 w 3416729"/>
              <a:gd name="connsiteY23" fmla="*/ 229261 h 7336356"/>
              <a:gd name="connsiteX24" fmla="*/ 866508 w 3416729"/>
              <a:gd name="connsiteY24" fmla="*/ 238300 h 7336356"/>
              <a:gd name="connsiteX25" fmla="*/ 880067 w 3416729"/>
              <a:gd name="connsiteY25" fmla="*/ 246517 h 7336356"/>
              <a:gd name="connsiteX26" fmla="*/ 894447 w 3416729"/>
              <a:gd name="connsiteY26" fmla="*/ 253913 h 7336356"/>
              <a:gd name="connsiteX27" fmla="*/ 910881 w 3416729"/>
              <a:gd name="connsiteY27" fmla="*/ 260076 h 7336356"/>
              <a:gd name="connsiteX28" fmla="*/ 928548 w 3416729"/>
              <a:gd name="connsiteY28" fmla="*/ 265006 h 7336356"/>
              <a:gd name="connsiteX29" fmla="*/ 948270 w 3416729"/>
              <a:gd name="connsiteY29" fmla="*/ 268704 h 7336356"/>
              <a:gd name="connsiteX30" fmla="*/ 969224 w 3416729"/>
              <a:gd name="connsiteY30" fmla="*/ 271169 h 7336356"/>
              <a:gd name="connsiteX31" fmla="*/ 992643 w 3416729"/>
              <a:gd name="connsiteY31" fmla="*/ 271991 h 7336356"/>
              <a:gd name="connsiteX32" fmla="*/ 2424086 w 3416729"/>
              <a:gd name="connsiteY32" fmla="*/ 271991 h 7336356"/>
              <a:gd name="connsiteX33" fmla="*/ 2447505 w 3416729"/>
              <a:gd name="connsiteY33" fmla="*/ 271169 h 7336356"/>
              <a:gd name="connsiteX34" fmla="*/ 2468459 w 3416729"/>
              <a:gd name="connsiteY34" fmla="*/ 268704 h 7336356"/>
              <a:gd name="connsiteX35" fmla="*/ 2488181 w 3416729"/>
              <a:gd name="connsiteY35" fmla="*/ 265006 h 7336356"/>
              <a:gd name="connsiteX36" fmla="*/ 2505848 w 3416729"/>
              <a:gd name="connsiteY36" fmla="*/ 260076 h 7336356"/>
              <a:gd name="connsiteX37" fmla="*/ 2522282 w 3416729"/>
              <a:gd name="connsiteY37" fmla="*/ 253913 h 7336356"/>
              <a:gd name="connsiteX38" fmla="*/ 2536662 w 3416729"/>
              <a:gd name="connsiteY38" fmla="*/ 246517 h 7336356"/>
              <a:gd name="connsiteX39" fmla="*/ 2550221 w 3416729"/>
              <a:gd name="connsiteY39" fmla="*/ 238300 h 7336356"/>
              <a:gd name="connsiteX40" fmla="*/ 2561314 w 3416729"/>
              <a:gd name="connsiteY40" fmla="*/ 229261 h 7336356"/>
              <a:gd name="connsiteX41" fmla="*/ 2571996 w 3416729"/>
              <a:gd name="connsiteY41" fmla="*/ 218990 h 7336356"/>
              <a:gd name="connsiteX42" fmla="*/ 2581857 w 3416729"/>
              <a:gd name="connsiteY42" fmla="*/ 208718 h 7336356"/>
              <a:gd name="connsiteX43" fmla="*/ 2590074 w 3416729"/>
              <a:gd name="connsiteY43" fmla="*/ 197625 h 7336356"/>
              <a:gd name="connsiteX44" fmla="*/ 2596648 w 3416729"/>
              <a:gd name="connsiteY44" fmla="*/ 185710 h 7336356"/>
              <a:gd name="connsiteX45" fmla="*/ 2603222 w 3416729"/>
              <a:gd name="connsiteY45" fmla="*/ 173795 h 7336356"/>
              <a:gd name="connsiteX46" fmla="*/ 2608563 w 3416729"/>
              <a:gd name="connsiteY46" fmla="*/ 161469 h 7336356"/>
              <a:gd name="connsiteX47" fmla="*/ 2613494 w 3416729"/>
              <a:gd name="connsiteY47" fmla="*/ 148732 h 7336356"/>
              <a:gd name="connsiteX48" fmla="*/ 2617602 w 3416729"/>
              <a:gd name="connsiteY48" fmla="*/ 135585 h 7336356"/>
              <a:gd name="connsiteX49" fmla="*/ 2621300 w 3416729"/>
              <a:gd name="connsiteY49" fmla="*/ 123259 h 7336356"/>
              <a:gd name="connsiteX50" fmla="*/ 2623765 w 3416729"/>
              <a:gd name="connsiteY50" fmla="*/ 110522 h 7336356"/>
              <a:gd name="connsiteX51" fmla="*/ 2626641 w 3416729"/>
              <a:gd name="connsiteY51" fmla="*/ 98196 h 7336356"/>
              <a:gd name="connsiteX52" fmla="*/ 2629106 w 3416729"/>
              <a:gd name="connsiteY52" fmla="*/ 86281 h 7336356"/>
              <a:gd name="connsiteX53" fmla="*/ 2633215 w 3416729"/>
              <a:gd name="connsiteY53" fmla="*/ 62862 h 7336356"/>
              <a:gd name="connsiteX54" fmla="*/ 2636913 w 3416729"/>
              <a:gd name="connsiteY54" fmla="*/ 42730 h 7336356"/>
              <a:gd name="connsiteX55" fmla="*/ 2638556 w 3416729"/>
              <a:gd name="connsiteY55" fmla="*/ 33280 h 7336356"/>
              <a:gd name="connsiteX56" fmla="*/ 2641022 w 3416729"/>
              <a:gd name="connsiteY56" fmla="*/ 25063 h 7336356"/>
              <a:gd name="connsiteX57" fmla="*/ 2643486 w 3416729"/>
              <a:gd name="connsiteY57" fmla="*/ 18078 h 7336356"/>
              <a:gd name="connsiteX58" fmla="*/ 2646774 w 3416729"/>
              <a:gd name="connsiteY58" fmla="*/ 11504 h 7336356"/>
              <a:gd name="connsiteX59" fmla="*/ 2650060 w 3416729"/>
              <a:gd name="connsiteY59" fmla="*/ 6985 h 7336356"/>
              <a:gd name="connsiteX60" fmla="*/ 2654169 w 3416729"/>
              <a:gd name="connsiteY60" fmla="*/ 3287 h 7336356"/>
              <a:gd name="connsiteX61" fmla="*/ 2658688 w 3416729"/>
              <a:gd name="connsiteY61" fmla="*/ 822 h 7336356"/>
              <a:gd name="connsiteX62" fmla="*/ 2664030 w 3416729"/>
              <a:gd name="connsiteY62" fmla="*/ 0 h 7336356"/>
              <a:gd name="connsiteX63" fmla="*/ 3009154 w 3416729"/>
              <a:gd name="connsiteY63" fmla="*/ 0 h 7336356"/>
              <a:gd name="connsiteX64" fmla="*/ 3036682 w 3416729"/>
              <a:gd name="connsiteY64" fmla="*/ 411 h 7336356"/>
              <a:gd name="connsiteX65" fmla="*/ 3062977 w 3416729"/>
              <a:gd name="connsiteY65" fmla="*/ 2876 h 7336356"/>
              <a:gd name="connsiteX66" fmla="*/ 3088450 w 3416729"/>
              <a:gd name="connsiteY66" fmla="*/ 6163 h 7336356"/>
              <a:gd name="connsiteX67" fmla="*/ 3112280 w 3416729"/>
              <a:gd name="connsiteY67" fmla="*/ 10682 h 7336356"/>
              <a:gd name="connsiteX68" fmla="*/ 3135699 w 3416729"/>
              <a:gd name="connsiteY68" fmla="*/ 16024 h 7336356"/>
              <a:gd name="connsiteX69" fmla="*/ 3157475 w 3416729"/>
              <a:gd name="connsiteY69" fmla="*/ 23419 h 7336356"/>
              <a:gd name="connsiteX70" fmla="*/ 3178840 w 3416729"/>
              <a:gd name="connsiteY70" fmla="*/ 31226 h 7336356"/>
              <a:gd name="connsiteX71" fmla="*/ 3198972 w 3416729"/>
              <a:gd name="connsiteY71" fmla="*/ 40675 h 7336356"/>
              <a:gd name="connsiteX72" fmla="*/ 3217872 w 3416729"/>
              <a:gd name="connsiteY72" fmla="*/ 50947 h 7336356"/>
              <a:gd name="connsiteX73" fmla="*/ 3235950 w 3416729"/>
              <a:gd name="connsiteY73" fmla="*/ 62862 h 7336356"/>
              <a:gd name="connsiteX74" fmla="*/ 3253206 w 3416729"/>
              <a:gd name="connsiteY74" fmla="*/ 75188 h 7336356"/>
              <a:gd name="connsiteX75" fmla="*/ 3269640 w 3416729"/>
              <a:gd name="connsiteY75" fmla="*/ 89157 h 7336356"/>
              <a:gd name="connsiteX76" fmla="*/ 3284842 w 3416729"/>
              <a:gd name="connsiteY76" fmla="*/ 103537 h 7336356"/>
              <a:gd name="connsiteX77" fmla="*/ 3298812 w 3416729"/>
              <a:gd name="connsiteY77" fmla="*/ 118739 h 7336356"/>
              <a:gd name="connsiteX78" fmla="*/ 3312370 w 3416729"/>
              <a:gd name="connsiteY78" fmla="*/ 135585 h 7336356"/>
              <a:gd name="connsiteX79" fmla="*/ 3325107 w 3416729"/>
              <a:gd name="connsiteY79" fmla="*/ 153252 h 7336356"/>
              <a:gd name="connsiteX80" fmla="*/ 3336611 w 3416729"/>
              <a:gd name="connsiteY80" fmla="*/ 170919 h 7336356"/>
              <a:gd name="connsiteX81" fmla="*/ 3347293 w 3416729"/>
              <a:gd name="connsiteY81" fmla="*/ 190229 h 7336356"/>
              <a:gd name="connsiteX82" fmla="*/ 3357565 w 3416729"/>
              <a:gd name="connsiteY82" fmla="*/ 210362 h 7336356"/>
              <a:gd name="connsiteX83" fmla="*/ 3366193 w 3416729"/>
              <a:gd name="connsiteY83" fmla="*/ 230905 h 7336356"/>
              <a:gd name="connsiteX84" fmla="*/ 3374821 w 3416729"/>
              <a:gd name="connsiteY84" fmla="*/ 252680 h 7336356"/>
              <a:gd name="connsiteX85" fmla="*/ 3382216 w 3416729"/>
              <a:gd name="connsiteY85" fmla="*/ 275278 h 7336356"/>
              <a:gd name="connsiteX86" fmla="*/ 3389201 w 3416729"/>
              <a:gd name="connsiteY86" fmla="*/ 297875 h 7336356"/>
              <a:gd name="connsiteX87" fmla="*/ 3395364 w 3416729"/>
              <a:gd name="connsiteY87" fmla="*/ 321705 h 7336356"/>
              <a:gd name="connsiteX88" fmla="*/ 3400294 w 3416729"/>
              <a:gd name="connsiteY88" fmla="*/ 346357 h 7336356"/>
              <a:gd name="connsiteX89" fmla="*/ 3404814 w 3416729"/>
              <a:gd name="connsiteY89" fmla="*/ 371420 h 7336356"/>
              <a:gd name="connsiteX90" fmla="*/ 3408512 w 3416729"/>
              <a:gd name="connsiteY90" fmla="*/ 396893 h 7336356"/>
              <a:gd name="connsiteX91" fmla="*/ 3411799 w 3416729"/>
              <a:gd name="connsiteY91" fmla="*/ 423188 h 7336356"/>
              <a:gd name="connsiteX92" fmla="*/ 3413853 w 3416729"/>
              <a:gd name="connsiteY92" fmla="*/ 449894 h 7336356"/>
              <a:gd name="connsiteX93" fmla="*/ 3415496 w 3416729"/>
              <a:gd name="connsiteY93" fmla="*/ 477422 h 7336356"/>
              <a:gd name="connsiteX94" fmla="*/ 3416318 w 3416729"/>
              <a:gd name="connsiteY94" fmla="*/ 504950 h 7336356"/>
              <a:gd name="connsiteX95" fmla="*/ 3416729 w 3416729"/>
              <a:gd name="connsiteY95" fmla="*/ 532888 h 7336356"/>
              <a:gd name="connsiteX96" fmla="*/ 3416729 w 3416729"/>
              <a:gd name="connsiteY96" fmla="*/ 6855647 h 7336356"/>
              <a:gd name="connsiteX97" fmla="*/ 3416318 w 3416729"/>
              <a:gd name="connsiteY97" fmla="*/ 6882764 h 7336356"/>
              <a:gd name="connsiteX98" fmla="*/ 3415086 w 3416729"/>
              <a:gd name="connsiteY98" fmla="*/ 6909881 h 7336356"/>
              <a:gd name="connsiteX99" fmla="*/ 3412210 w 3416729"/>
              <a:gd name="connsiteY99" fmla="*/ 6935765 h 7336356"/>
              <a:gd name="connsiteX100" fmla="*/ 3408922 w 3416729"/>
              <a:gd name="connsiteY100" fmla="*/ 6961239 h 7336356"/>
              <a:gd name="connsiteX101" fmla="*/ 3404814 w 3416729"/>
              <a:gd name="connsiteY101" fmla="*/ 6985891 h 7336356"/>
              <a:gd name="connsiteX102" fmla="*/ 3399473 w 3416729"/>
              <a:gd name="connsiteY102" fmla="*/ 7009721 h 7336356"/>
              <a:gd name="connsiteX103" fmla="*/ 3392899 w 3416729"/>
              <a:gd name="connsiteY103" fmla="*/ 7032729 h 7336356"/>
              <a:gd name="connsiteX104" fmla="*/ 3385914 w 3416729"/>
              <a:gd name="connsiteY104" fmla="*/ 7055326 h 7336356"/>
              <a:gd name="connsiteX105" fmla="*/ 3377697 w 3416729"/>
              <a:gd name="connsiteY105" fmla="*/ 7077102 h 7336356"/>
              <a:gd name="connsiteX106" fmla="*/ 3369069 w 3416729"/>
              <a:gd name="connsiteY106" fmla="*/ 7098056 h 7336356"/>
              <a:gd name="connsiteX107" fmla="*/ 3358798 w 3416729"/>
              <a:gd name="connsiteY107" fmla="*/ 7118188 h 7336356"/>
              <a:gd name="connsiteX108" fmla="*/ 3348526 w 3416729"/>
              <a:gd name="connsiteY108" fmla="*/ 7137909 h 7336356"/>
              <a:gd name="connsiteX109" fmla="*/ 3336611 w 3416729"/>
              <a:gd name="connsiteY109" fmla="*/ 7155987 h 7336356"/>
              <a:gd name="connsiteX110" fmla="*/ 3324285 w 3416729"/>
              <a:gd name="connsiteY110" fmla="*/ 7174065 h 7336356"/>
              <a:gd name="connsiteX111" fmla="*/ 3310726 w 3416729"/>
              <a:gd name="connsiteY111" fmla="*/ 7190911 h 7336356"/>
              <a:gd name="connsiteX112" fmla="*/ 3295936 w 3416729"/>
              <a:gd name="connsiteY112" fmla="*/ 7206935 h 7336356"/>
              <a:gd name="connsiteX113" fmla="*/ 3281144 w 3416729"/>
              <a:gd name="connsiteY113" fmla="*/ 7222137 h 7336356"/>
              <a:gd name="connsiteX114" fmla="*/ 3265532 w 3416729"/>
              <a:gd name="connsiteY114" fmla="*/ 7236517 h 7336356"/>
              <a:gd name="connsiteX115" fmla="*/ 3248276 w 3416729"/>
              <a:gd name="connsiteY115" fmla="*/ 7249664 h 7336356"/>
              <a:gd name="connsiteX116" fmla="*/ 3230608 w 3416729"/>
              <a:gd name="connsiteY116" fmla="*/ 7261990 h 7336356"/>
              <a:gd name="connsiteX117" fmla="*/ 3212120 w 3416729"/>
              <a:gd name="connsiteY117" fmla="*/ 7273905 h 7336356"/>
              <a:gd name="connsiteX118" fmla="*/ 3192809 w 3416729"/>
              <a:gd name="connsiteY118" fmla="*/ 7284587 h 7336356"/>
              <a:gd name="connsiteX119" fmla="*/ 3172677 w 3416729"/>
              <a:gd name="connsiteY119" fmla="*/ 7294037 h 7336356"/>
              <a:gd name="connsiteX120" fmla="*/ 3152134 w 3416729"/>
              <a:gd name="connsiteY120" fmla="*/ 7303076 h 7336356"/>
              <a:gd name="connsiteX121" fmla="*/ 3129947 w 3416729"/>
              <a:gd name="connsiteY121" fmla="*/ 7310883 h 7336356"/>
              <a:gd name="connsiteX122" fmla="*/ 3107761 w 3416729"/>
              <a:gd name="connsiteY122" fmla="*/ 7317457 h 7336356"/>
              <a:gd name="connsiteX123" fmla="*/ 3084752 w 3416729"/>
              <a:gd name="connsiteY123" fmla="*/ 7323209 h 7336356"/>
              <a:gd name="connsiteX124" fmla="*/ 3060512 w 3416729"/>
              <a:gd name="connsiteY124" fmla="*/ 7327728 h 7336356"/>
              <a:gd name="connsiteX125" fmla="*/ 3035860 w 3416729"/>
              <a:gd name="connsiteY125" fmla="*/ 7331837 h 7336356"/>
              <a:gd name="connsiteX126" fmla="*/ 3010386 w 3416729"/>
              <a:gd name="connsiteY126" fmla="*/ 7333891 h 7336356"/>
              <a:gd name="connsiteX127" fmla="*/ 2983680 w 3416729"/>
              <a:gd name="connsiteY127" fmla="*/ 7335945 h 7336356"/>
              <a:gd name="connsiteX128" fmla="*/ 2956974 w 3416729"/>
              <a:gd name="connsiteY128" fmla="*/ 7336356 h 7336356"/>
              <a:gd name="connsiteX129" fmla="*/ 459755 w 3416729"/>
              <a:gd name="connsiteY129" fmla="*/ 7336356 h 7336356"/>
              <a:gd name="connsiteX130" fmla="*/ 433870 w 3416729"/>
              <a:gd name="connsiteY130" fmla="*/ 7335945 h 7336356"/>
              <a:gd name="connsiteX131" fmla="*/ 408397 w 3416729"/>
              <a:gd name="connsiteY131" fmla="*/ 7333891 h 7336356"/>
              <a:gd name="connsiteX132" fmla="*/ 383745 w 3416729"/>
              <a:gd name="connsiteY132" fmla="*/ 7331837 h 7336356"/>
              <a:gd name="connsiteX133" fmla="*/ 359915 w 3416729"/>
              <a:gd name="connsiteY133" fmla="*/ 7328139 h 7336356"/>
              <a:gd name="connsiteX134" fmla="*/ 336496 w 3416729"/>
              <a:gd name="connsiteY134" fmla="*/ 7323619 h 7336356"/>
              <a:gd name="connsiteX135" fmla="*/ 313488 w 3416729"/>
              <a:gd name="connsiteY135" fmla="*/ 7317867 h 7336356"/>
              <a:gd name="connsiteX136" fmla="*/ 291712 w 3416729"/>
              <a:gd name="connsiteY136" fmla="*/ 7311293 h 7336356"/>
              <a:gd name="connsiteX137" fmla="*/ 269936 w 3416729"/>
              <a:gd name="connsiteY137" fmla="*/ 7303898 h 7336356"/>
              <a:gd name="connsiteX138" fmla="*/ 249393 w 3416729"/>
              <a:gd name="connsiteY138" fmla="*/ 7295681 h 7336356"/>
              <a:gd name="connsiteX139" fmla="*/ 229672 w 3416729"/>
              <a:gd name="connsiteY139" fmla="*/ 7285820 h 7336356"/>
              <a:gd name="connsiteX140" fmla="*/ 210361 w 3416729"/>
              <a:gd name="connsiteY140" fmla="*/ 7275959 h 7336356"/>
              <a:gd name="connsiteX141" fmla="*/ 191873 w 3416729"/>
              <a:gd name="connsiteY141" fmla="*/ 7264866 h 7336356"/>
              <a:gd name="connsiteX142" fmla="*/ 173795 w 3416729"/>
              <a:gd name="connsiteY142" fmla="*/ 7252540 h 7336356"/>
              <a:gd name="connsiteX143" fmla="*/ 156949 w 3416729"/>
              <a:gd name="connsiteY143" fmla="*/ 7239803 h 7336356"/>
              <a:gd name="connsiteX144" fmla="*/ 140926 w 3416729"/>
              <a:gd name="connsiteY144" fmla="*/ 7225834 h 7336356"/>
              <a:gd name="connsiteX145" fmla="*/ 125313 w 3416729"/>
              <a:gd name="connsiteY145" fmla="*/ 7211043 h 7336356"/>
              <a:gd name="connsiteX146" fmla="*/ 110522 w 3416729"/>
              <a:gd name="connsiteY146" fmla="*/ 7196252 h 7336356"/>
              <a:gd name="connsiteX147" fmla="*/ 96553 w 3416729"/>
              <a:gd name="connsiteY147" fmla="*/ 7179407 h 7336356"/>
              <a:gd name="connsiteX148" fmla="*/ 83816 w 3416729"/>
              <a:gd name="connsiteY148" fmla="*/ 7162561 h 7336356"/>
              <a:gd name="connsiteX149" fmla="*/ 71901 w 3416729"/>
              <a:gd name="connsiteY149" fmla="*/ 7145305 h 7336356"/>
              <a:gd name="connsiteX150" fmla="*/ 60397 w 3416729"/>
              <a:gd name="connsiteY150" fmla="*/ 7126405 h 7336356"/>
              <a:gd name="connsiteX151" fmla="*/ 50536 w 3416729"/>
              <a:gd name="connsiteY151" fmla="*/ 7107095 h 7336356"/>
              <a:gd name="connsiteX152" fmla="*/ 41086 w 3416729"/>
              <a:gd name="connsiteY152" fmla="*/ 7086963 h 7336356"/>
              <a:gd name="connsiteX153" fmla="*/ 32458 w 3416729"/>
              <a:gd name="connsiteY153" fmla="*/ 7066419 h 7336356"/>
              <a:gd name="connsiteX154" fmla="*/ 25063 w 3416729"/>
              <a:gd name="connsiteY154" fmla="*/ 7045055 h 7336356"/>
              <a:gd name="connsiteX155" fmla="*/ 18489 w 3416729"/>
              <a:gd name="connsiteY155" fmla="*/ 7022868 h 7336356"/>
              <a:gd name="connsiteX156" fmla="*/ 12737 w 3416729"/>
              <a:gd name="connsiteY156" fmla="*/ 7000271 h 7336356"/>
              <a:gd name="connsiteX157" fmla="*/ 8217 w 3416729"/>
              <a:gd name="connsiteY157" fmla="*/ 6976441 h 7336356"/>
              <a:gd name="connsiteX158" fmla="*/ 4519 w 3416729"/>
              <a:gd name="connsiteY158" fmla="*/ 6952611 h 7336356"/>
              <a:gd name="connsiteX159" fmla="*/ 2465 w 3416729"/>
              <a:gd name="connsiteY159" fmla="*/ 6927959 h 7336356"/>
              <a:gd name="connsiteX160" fmla="*/ 411 w 3416729"/>
              <a:gd name="connsiteY160" fmla="*/ 6902486 h 7336356"/>
              <a:gd name="connsiteX161" fmla="*/ 0 w 3416729"/>
              <a:gd name="connsiteY161" fmla="*/ 6876601 h 7336356"/>
              <a:gd name="connsiteX162" fmla="*/ 0 w 3416729"/>
              <a:gd name="connsiteY162" fmla="*/ 501663 h 7336356"/>
              <a:gd name="connsiteX163" fmla="*/ 411 w 3416729"/>
              <a:gd name="connsiteY163" fmla="*/ 474957 h 7336356"/>
              <a:gd name="connsiteX164" fmla="*/ 1233 w 3416729"/>
              <a:gd name="connsiteY164" fmla="*/ 449072 h 7336356"/>
              <a:gd name="connsiteX165" fmla="*/ 3287 w 3416729"/>
              <a:gd name="connsiteY165" fmla="*/ 423188 h 7336356"/>
              <a:gd name="connsiteX166" fmla="*/ 6163 w 3416729"/>
              <a:gd name="connsiteY166" fmla="*/ 398536 h 7336356"/>
              <a:gd name="connsiteX167" fmla="*/ 9039 w 3416729"/>
              <a:gd name="connsiteY167" fmla="*/ 373885 h 7336356"/>
              <a:gd name="connsiteX168" fmla="*/ 13148 w 3416729"/>
              <a:gd name="connsiteY168" fmla="*/ 349233 h 7336356"/>
              <a:gd name="connsiteX169" fmla="*/ 18489 w 3416729"/>
              <a:gd name="connsiteY169" fmla="*/ 325814 h 7336356"/>
              <a:gd name="connsiteX170" fmla="*/ 24241 w 3416729"/>
              <a:gd name="connsiteY170" fmla="*/ 303216 h 7336356"/>
              <a:gd name="connsiteX171" fmla="*/ 30815 w 3416729"/>
              <a:gd name="connsiteY171" fmla="*/ 280619 h 7336356"/>
              <a:gd name="connsiteX172" fmla="*/ 38210 w 3416729"/>
              <a:gd name="connsiteY172" fmla="*/ 259254 h 7336356"/>
              <a:gd name="connsiteX173" fmla="*/ 46017 w 3416729"/>
              <a:gd name="connsiteY173" fmla="*/ 237889 h 7336356"/>
              <a:gd name="connsiteX174" fmla="*/ 55056 w 3416729"/>
              <a:gd name="connsiteY174" fmla="*/ 217757 h 7336356"/>
              <a:gd name="connsiteX175" fmla="*/ 64505 w 3416729"/>
              <a:gd name="connsiteY175" fmla="*/ 198036 h 7336356"/>
              <a:gd name="connsiteX176" fmla="*/ 74777 w 3416729"/>
              <a:gd name="connsiteY176" fmla="*/ 179136 h 7336356"/>
              <a:gd name="connsiteX177" fmla="*/ 86281 w 3416729"/>
              <a:gd name="connsiteY177" fmla="*/ 161469 h 7336356"/>
              <a:gd name="connsiteX178" fmla="*/ 98196 w 3416729"/>
              <a:gd name="connsiteY178" fmla="*/ 143802 h 7336356"/>
              <a:gd name="connsiteX179" fmla="*/ 111344 w 3416729"/>
              <a:gd name="connsiteY179" fmla="*/ 127367 h 7336356"/>
              <a:gd name="connsiteX180" fmla="*/ 125313 w 3416729"/>
              <a:gd name="connsiteY180" fmla="*/ 111755 h 7336356"/>
              <a:gd name="connsiteX181" fmla="*/ 139282 w 3416729"/>
              <a:gd name="connsiteY181" fmla="*/ 97374 h 7336356"/>
              <a:gd name="connsiteX182" fmla="*/ 154895 w 3416729"/>
              <a:gd name="connsiteY182" fmla="*/ 83405 h 7336356"/>
              <a:gd name="connsiteX183" fmla="*/ 171329 w 3416729"/>
              <a:gd name="connsiteY183" fmla="*/ 70668 h 7336356"/>
              <a:gd name="connsiteX184" fmla="*/ 188586 w 3416729"/>
              <a:gd name="connsiteY184" fmla="*/ 59164 h 7336356"/>
              <a:gd name="connsiteX185" fmla="*/ 206253 w 3416729"/>
              <a:gd name="connsiteY185" fmla="*/ 48071 h 7336356"/>
              <a:gd name="connsiteX186" fmla="*/ 225152 w 3416729"/>
              <a:gd name="connsiteY186" fmla="*/ 38621 h 7336356"/>
              <a:gd name="connsiteX187" fmla="*/ 244874 w 3416729"/>
              <a:gd name="connsiteY187" fmla="*/ 29171 h 7336356"/>
              <a:gd name="connsiteX188" fmla="*/ 265417 w 3416729"/>
              <a:gd name="connsiteY188" fmla="*/ 22187 h 7336356"/>
              <a:gd name="connsiteX189" fmla="*/ 287193 w 3416729"/>
              <a:gd name="connsiteY189" fmla="*/ 15202 h 7336356"/>
              <a:gd name="connsiteX190" fmla="*/ 308968 w 3416729"/>
              <a:gd name="connsiteY190" fmla="*/ 10272 h 7336356"/>
              <a:gd name="connsiteX191" fmla="*/ 332387 w 3416729"/>
              <a:gd name="connsiteY191" fmla="*/ 5341 h 7336356"/>
              <a:gd name="connsiteX192" fmla="*/ 356628 w 3416729"/>
              <a:gd name="connsiteY192" fmla="*/ 2465 h 7336356"/>
              <a:gd name="connsiteX193" fmla="*/ 381691 w 3416729"/>
              <a:gd name="connsiteY193" fmla="*/ 411 h 73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416729" h="7336356">
                <a:moveTo>
                  <a:pt x="407575" y="0"/>
                </a:moveTo>
                <a:lnTo>
                  <a:pt x="752699" y="0"/>
                </a:lnTo>
                <a:lnTo>
                  <a:pt x="758040" y="822"/>
                </a:lnTo>
                <a:lnTo>
                  <a:pt x="762560" y="3287"/>
                </a:lnTo>
                <a:lnTo>
                  <a:pt x="766669" y="6985"/>
                </a:lnTo>
                <a:lnTo>
                  <a:pt x="769956" y="11504"/>
                </a:lnTo>
                <a:lnTo>
                  <a:pt x="773242" y="18078"/>
                </a:lnTo>
                <a:lnTo>
                  <a:pt x="775708" y="25063"/>
                </a:lnTo>
                <a:lnTo>
                  <a:pt x="778173" y="33280"/>
                </a:lnTo>
                <a:lnTo>
                  <a:pt x="779816" y="42730"/>
                </a:lnTo>
                <a:lnTo>
                  <a:pt x="783514" y="62862"/>
                </a:lnTo>
                <a:lnTo>
                  <a:pt x="787623" y="86281"/>
                </a:lnTo>
                <a:lnTo>
                  <a:pt x="790088" y="98196"/>
                </a:lnTo>
                <a:lnTo>
                  <a:pt x="792964" y="110522"/>
                </a:lnTo>
                <a:lnTo>
                  <a:pt x="795429" y="123259"/>
                </a:lnTo>
                <a:lnTo>
                  <a:pt x="799127" y="135585"/>
                </a:lnTo>
                <a:lnTo>
                  <a:pt x="803235" y="148732"/>
                </a:lnTo>
                <a:lnTo>
                  <a:pt x="808166" y="161469"/>
                </a:lnTo>
                <a:lnTo>
                  <a:pt x="813507" y="173795"/>
                </a:lnTo>
                <a:lnTo>
                  <a:pt x="820081" y="185710"/>
                </a:lnTo>
                <a:lnTo>
                  <a:pt x="826654" y="197625"/>
                </a:lnTo>
                <a:lnTo>
                  <a:pt x="834872" y="208718"/>
                </a:lnTo>
                <a:lnTo>
                  <a:pt x="844732" y="218990"/>
                </a:lnTo>
                <a:lnTo>
                  <a:pt x="855415" y="229261"/>
                </a:lnTo>
                <a:lnTo>
                  <a:pt x="866508" y="238300"/>
                </a:lnTo>
                <a:lnTo>
                  <a:pt x="880067" y="246517"/>
                </a:lnTo>
                <a:lnTo>
                  <a:pt x="894447" y="253913"/>
                </a:lnTo>
                <a:lnTo>
                  <a:pt x="910881" y="260076"/>
                </a:lnTo>
                <a:lnTo>
                  <a:pt x="928548" y="265006"/>
                </a:lnTo>
                <a:lnTo>
                  <a:pt x="948270" y="268704"/>
                </a:lnTo>
                <a:lnTo>
                  <a:pt x="969224" y="271169"/>
                </a:lnTo>
                <a:lnTo>
                  <a:pt x="992643" y="271991"/>
                </a:lnTo>
                <a:lnTo>
                  <a:pt x="2424086" y="271991"/>
                </a:lnTo>
                <a:lnTo>
                  <a:pt x="2447505" y="271169"/>
                </a:lnTo>
                <a:lnTo>
                  <a:pt x="2468459" y="268704"/>
                </a:lnTo>
                <a:lnTo>
                  <a:pt x="2488181" y="265006"/>
                </a:lnTo>
                <a:lnTo>
                  <a:pt x="2505848" y="260076"/>
                </a:lnTo>
                <a:lnTo>
                  <a:pt x="2522282" y="253913"/>
                </a:lnTo>
                <a:lnTo>
                  <a:pt x="2536662" y="246517"/>
                </a:lnTo>
                <a:lnTo>
                  <a:pt x="2550221" y="238300"/>
                </a:lnTo>
                <a:lnTo>
                  <a:pt x="2561314" y="229261"/>
                </a:lnTo>
                <a:lnTo>
                  <a:pt x="2571996" y="218990"/>
                </a:lnTo>
                <a:lnTo>
                  <a:pt x="2581857" y="208718"/>
                </a:lnTo>
                <a:lnTo>
                  <a:pt x="2590074" y="197625"/>
                </a:lnTo>
                <a:lnTo>
                  <a:pt x="2596648" y="185710"/>
                </a:lnTo>
                <a:lnTo>
                  <a:pt x="2603222" y="173795"/>
                </a:lnTo>
                <a:lnTo>
                  <a:pt x="2608563" y="161469"/>
                </a:lnTo>
                <a:lnTo>
                  <a:pt x="2613494" y="148732"/>
                </a:lnTo>
                <a:lnTo>
                  <a:pt x="2617602" y="135585"/>
                </a:lnTo>
                <a:lnTo>
                  <a:pt x="2621300" y="123259"/>
                </a:lnTo>
                <a:lnTo>
                  <a:pt x="2623765" y="110522"/>
                </a:lnTo>
                <a:lnTo>
                  <a:pt x="2626641" y="98196"/>
                </a:lnTo>
                <a:lnTo>
                  <a:pt x="2629106" y="86281"/>
                </a:lnTo>
                <a:lnTo>
                  <a:pt x="2633215" y="62862"/>
                </a:lnTo>
                <a:lnTo>
                  <a:pt x="2636913" y="42730"/>
                </a:lnTo>
                <a:lnTo>
                  <a:pt x="2638556" y="33280"/>
                </a:lnTo>
                <a:lnTo>
                  <a:pt x="2641022" y="25063"/>
                </a:lnTo>
                <a:lnTo>
                  <a:pt x="2643486" y="18078"/>
                </a:lnTo>
                <a:lnTo>
                  <a:pt x="2646774" y="11504"/>
                </a:lnTo>
                <a:lnTo>
                  <a:pt x="2650060" y="6985"/>
                </a:lnTo>
                <a:lnTo>
                  <a:pt x="2654169" y="3287"/>
                </a:lnTo>
                <a:lnTo>
                  <a:pt x="2658688" y="822"/>
                </a:lnTo>
                <a:lnTo>
                  <a:pt x="2664030" y="0"/>
                </a:lnTo>
                <a:lnTo>
                  <a:pt x="3009154" y="0"/>
                </a:lnTo>
                <a:lnTo>
                  <a:pt x="3036682" y="411"/>
                </a:lnTo>
                <a:lnTo>
                  <a:pt x="3062977" y="2876"/>
                </a:lnTo>
                <a:lnTo>
                  <a:pt x="3088450" y="6163"/>
                </a:lnTo>
                <a:lnTo>
                  <a:pt x="3112280" y="10682"/>
                </a:lnTo>
                <a:lnTo>
                  <a:pt x="3135699" y="16024"/>
                </a:lnTo>
                <a:lnTo>
                  <a:pt x="3157475" y="23419"/>
                </a:lnTo>
                <a:lnTo>
                  <a:pt x="3178840" y="31226"/>
                </a:lnTo>
                <a:lnTo>
                  <a:pt x="3198972" y="40675"/>
                </a:lnTo>
                <a:lnTo>
                  <a:pt x="3217872" y="50947"/>
                </a:lnTo>
                <a:lnTo>
                  <a:pt x="3235950" y="62862"/>
                </a:lnTo>
                <a:lnTo>
                  <a:pt x="3253206" y="75188"/>
                </a:lnTo>
                <a:lnTo>
                  <a:pt x="3269640" y="89157"/>
                </a:lnTo>
                <a:lnTo>
                  <a:pt x="3284842" y="103537"/>
                </a:lnTo>
                <a:lnTo>
                  <a:pt x="3298812" y="118739"/>
                </a:lnTo>
                <a:lnTo>
                  <a:pt x="3312370" y="135585"/>
                </a:lnTo>
                <a:lnTo>
                  <a:pt x="3325107" y="153252"/>
                </a:lnTo>
                <a:lnTo>
                  <a:pt x="3336611" y="170919"/>
                </a:lnTo>
                <a:lnTo>
                  <a:pt x="3347293" y="190229"/>
                </a:lnTo>
                <a:lnTo>
                  <a:pt x="3357565" y="210362"/>
                </a:lnTo>
                <a:lnTo>
                  <a:pt x="3366193" y="230905"/>
                </a:lnTo>
                <a:lnTo>
                  <a:pt x="3374821" y="252680"/>
                </a:lnTo>
                <a:lnTo>
                  <a:pt x="3382216" y="275278"/>
                </a:lnTo>
                <a:lnTo>
                  <a:pt x="3389201" y="297875"/>
                </a:lnTo>
                <a:lnTo>
                  <a:pt x="3395364" y="321705"/>
                </a:lnTo>
                <a:lnTo>
                  <a:pt x="3400294" y="346357"/>
                </a:lnTo>
                <a:lnTo>
                  <a:pt x="3404814" y="371420"/>
                </a:lnTo>
                <a:lnTo>
                  <a:pt x="3408512" y="396893"/>
                </a:lnTo>
                <a:lnTo>
                  <a:pt x="3411799" y="423188"/>
                </a:lnTo>
                <a:lnTo>
                  <a:pt x="3413853" y="449894"/>
                </a:lnTo>
                <a:lnTo>
                  <a:pt x="3415496" y="477422"/>
                </a:lnTo>
                <a:lnTo>
                  <a:pt x="3416318" y="504950"/>
                </a:lnTo>
                <a:lnTo>
                  <a:pt x="3416729" y="532888"/>
                </a:lnTo>
                <a:lnTo>
                  <a:pt x="3416729" y="6855647"/>
                </a:lnTo>
                <a:lnTo>
                  <a:pt x="3416318" y="6882764"/>
                </a:lnTo>
                <a:lnTo>
                  <a:pt x="3415086" y="6909881"/>
                </a:lnTo>
                <a:lnTo>
                  <a:pt x="3412210" y="6935765"/>
                </a:lnTo>
                <a:lnTo>
                  <a:pt x="3408922" y="6961239"/>
                </a:lnTo>
                <a:lnTo>
                  <a:pt x="3404814" y="6985891"/>
                </a:lnTo>
                <a:lnTo>
                  <a:pt x="3399473" y="7009721"/>
                </a:lnTo>
                <a:lnTo>
                  <a:pt x="3392899" y="7032729"/>
                </a:lnTo>
                <a:lnTo>
                  <a:pt x="3385914" y="7055326"/>
                </a:lnTo>
                <a:lnTo>
                  <a:pt x="3377697" y="7077102"/>
                </a:lnTo>
                <a:lnTo>
                  <a:pt x="3369069" y="7098056"/>
                </a:lnTo>
                <a:lnTo>
                  <a:pt x="3358798" y="7118188"/>
                </a:lnTo>
                <a:lnTo>
                  <a:pt x="3348526" y="7137909"/>
                </a:lnTo>
                <a:lnTo>
                  <a:pt x="3336611" y="7155987"/>
                </a:lnTo>
                <a:lnTo>
                  <a:pt x="3324285" y="7174065"/>
                </a:lnTo>
                <a:lnTo>
                  <a:pt x="3310726" y="7190911"/>
                </a:lnTo>
                <a:lnTo>
                  <a:pt x="3295936" y="7206935"/>
                </a:lnTo>
                <a:lnTo>
                  <a:pt x="3281144" y="7222137"/>
                </a:lnTo>
                <a:lnTo>
                  <a:pt x="3265532" y="7236517"/>
                </a:lnTo>
                <a:lnTo>
                  <a:pt x="3248276" y="7249664"/>
                </a:lnTo>
                <a:lnTo>
                  <a:pt x="3230608" y="7261990"/>
                </a:lnTo>
                <a:lnTo>
                  <a:pt x="3212120" y="7273905"/>
                </a:lnTo>
                <a:lnTo>
                  <a:pt x="3192809" y="7284587"/>
                </a:lnTo>
                <a:lnTo>
                  <a:pt x="3172677" y="7294037"/>
                </a:lnTo>
                <a:lnTo>
                  <a:pt x="3152134" y="7303076"/>
                </a:lnTo>
                <a:lnTo>
                  <a:pt x="3129947" y="7310883"/>
                </a:lnTo>
                <a:lnTo>
                  <a:pt x="3107761" y="7317457"/>
                </a:lnTo>
                <a:lnTo>
                  <a:pt x="3084752" y="7323209"/>
                </a:lnTo>
                <a:lnTo>
                  <a:pt x="3060512" y="7327728"/>
                </a:lnTo>
                <a:lnTo>
                  <a:pt x="3035860" y="7331837"/>
                </a:lnTo>
                <a:lnTo>
                  <a:pt x="3010386" y="7333891"/>
                </a:lnTo>
                <a:lnTo>
                  <a:pt x="2983680" y="7335945"/>
                </a:lnTo>
                <a:lnTo>
                  <a:pt x="2956974" y="7336356"/>
                </a:lnTo>
                <a:lnTo>
                  <a:pt x="459755" y="7336356"/>
                </a:lnTo>
                <a:lnTo>
                  <a:pt x="433870" y="7335945"/>
                </a:lnTo>
                <a:lnTo>
                  <a:pt x="408397" y="7333891"/>
                </a:lnTo>
                <a:lnTo>
                  <a:pt x="383745" y="7331837"/>
                </a:lnTo>
                <a:lnTo>
                  <a:pt x="359915" y="7328139"/>
                </a:lnTo>
                <a:lnTo>
                  <a:pt x="336496" y="7323619"/>
                </a:lnTo>
                <a:lnTo>
                  <a:pt x="313488" y="7317867"/>
                </a:lnTo>
                <a:lnTo>
                  <a:pt x="291712" y="7311293"/>
                </a:lnTo>
                <a:lnTo>
                  <a:pt x="269936" y="7303898"/>
                </a:lnTo>
                <a:lnTo>
                  <a:pt x="249393" y="7295681"/>
                </a:lnTo>
                <a:lnTo>
                  <a:pt x="229672" y="7285820"/>
                </a:lnTo>
                <a:lnTo>
                  <a:pt x="210361" y="7275959"/>
                </a:lnTo>
                <a:lnTo>
                  <a:pt x="191873" y="7264866"/>
                </a:lnTo>
                <a:lnTo>
                  <a:pt x="173795" y="7252540"/>
                </a:lnTo>
                <a:lnTo>
                  <a:pt x="156949" y="7239803"/>
                </a:lnTo>
                <a:lnTo>
                  <a:pt x="140926" y="7225834"/>
                </a:lnTo>
                <a:lnTo>
                  <a:pt x="125313" y="7211043"/>
                </a:lnTo>
                <a:lnTo>
                  <a:pt x="110522" y="7196252"/>
                </a:lnTo>
                <a:lnTo>
                  <a:pt x="96553" y="7179407"/>
                </a:lnTo>
                <a:lnTo>
                  <a:pt x="83816" y="7162561"/>
                </a:lnTo>
                <a:lnTo>
                  <a:pt x="71901" y="7145305"/>
                </a:lnTo>
                <a:lnTo>
                  <a:pt x="60397" y="7126405"/>
                </a:lnTo>
                <a:lnTo>
                  <a:pt x="50536" y="7107095"/>
                </a:lnTo>
                <a:lnTo>
                  <a:pt x="41086" y="7086963"/>
                </a:lnTo>
                <a:lnTo>
                  <a:pt x="32458" y="7066419"/>
                </a:lnTo>
                <a:lnTo>
                  <a:pt x="25063" y="7045055"/>
                </a:lnTo>
                <a:lnTo>
                  <a:pt x="18489" y="7022868"/>
                </a:lnTo>
                <a:lnTo>
                  <a:pt x="12737" y="7000271"/>
                </a:lnTo>
                <a:lnTo>
                  <a:pt x="8217" y="6976441"/>
                </a:lnTo>
                <a:lnTo>
                  <a:pt x="4519" y="6952611"/>
                </a:lnTo>
                <a:lnTo>
                  <a:pt x="2465" y="6927959"/>
                </a:lnTo>
                <a:lnTo>
                  <a:pt x="411" y="6902486"/>
                </a:lnTo>
                <a:lnTo>
                  <a:pt x="0" y="6876601"/>
                </a:lnTo>
                <a:lnTo>
                  <a:pt x="0" y="501663"/>
                </a:lnTo>
                <a:lnTo>
                  <a:pt x="411" y="474957"/>
                </a:lnTo>
                <a:lnTo>
                  <a:pt x="1233" y="449072"/>
                </a:lnTo>
                <a:lnTo>
                  <a:pt x="3287" y="423188"/>
                </a:lnTo>
                <a:lnTo>
                  <a:pt x="6163" y="398536"/>
                </a:lnTo>
                <a:lnTo>
                  <a:pt x="9039" y="373885"/>
                </a:lnTo>
                <a:lnTo>
                  <a:pt x="13148" y="349233"/>
                </a:lnTo>
                <a:lnTo>
                  <a:pt x="18489" y="325814"/>
                </a:lnTo>
                <a:lnTo>
                  <a:pt x="24241" y="303216"/>
                </a:lnTo>
                <a:lnTo>
                  <a:pt x="30815" y="280619"/>
                </a:lnTo>
                <a:lnTo>
                  <a:pt x="38210" y="259254"/>
                </a:lnTo>
                <a:lnTo>
                  <a:pt x="46017" y="237889"/>
                </a:lnTo>
                <a:lnTo>
                  <a:pt x="55056" y="217757"/>
                </a:lnTo>
                <a:lnTo>
                  <a:pt x="64505" y="198036"/>
                </a:lnTo>
                <a:lnTo>
                  <a:pt x="74777" y="179136"/>
                </a:lnTo>
                <a:lnTo>
                  <a:pt x="86281" y="161469"/>
                </a:lnTo>
                <a:lnTo>
                  <a:pt x="98196" y="143802"/>
                </a:lnTo>
                <a:lnTo>
                  <a:pt x="111344" y="127367"/>
                </a:lnTo>
                <a:lnTo>
                  <a:pt x="125313" y="111755"/>
                </a:lnTo>
                <a:lnTo>
                  <a:pt x="139282" y="97374"/>
                </a:lnTo>
                <a:lnTo>
                  <a:pt x="154895" y="83405"/>
                </a:lnTo>
                <a:lnTo>
                  <a:pt x="171329" y="70668"/>
                </a:lnTo>
                <a:lnTo>
                  <a:pt x="188586" y="59164"/>
                </a:lnTo>
                <a:lnTo>
                  <a:pt x="206253" y="48071"/>
                </a:lnTo>
                <a:lnTo>
                  <a:pt x="225152" y="38621"/>
                </a:lnTo>
                <a:lnTo>
                  <a:pt x="244874" y="29171"/>
                </a:lnTo>
                <a:lnTo>
                  <a:pt x="265417" y="22187"/>
                </a:lnTo>
                <a:lnTo>
                  <a:pt x="287193" y="15202"/>
                </a:lnTo>
                <a:lnTo>
                  <a:pt x="308968" y="10272"/>
                </a:lnTo>
                <a:lnTo>
                  <a:pt x="332387" y="5341"/>
                </a:lnTo>
                <a:lnTo>
                  <a:pt x="356628" y="2465"/>
                </a:lnTo>
                <a:lnTo>
                  <a:pt x="381691" y="411"/>
                </a:ln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
        <p:nvSpPr>
          <p:cNvPr id="31" name="Рисунок 2">
            <a:extLst>
              <a:ext uri="{FF2B5EF4-FFF2-40B4-BE49-F238E27FC236}">
                <a16:creationId xmlns:a16="http://schemas.microsoft.com/office/drawing/2014/main" id="{5D22F32B-353F-4AB6-9301-B32A76ED6DBB}"/>
              </a:ext>
            </a:extLst>
          </p:cNvPr>
          <p:cNvSpPr>
            <a:spLocks noGrp="1"/>
          </p:cNvSpPr>
          <p:nvPr>
            <p:ph type="pic" sz="quarter" idx="26"/>
          </p:nvPr>
        </p:nvSpPr>
        <p:spPr>
          <a:xfrm rot="2700000">
            <a:off x="11956680" y="-2221417"/>
            <a:ext cx="2128775" cy="4563349"/>
          </a:xfrm>
          <a:custGeom>
            <a:avLst/>
            <a:gdLst>
              <a:gd name="connsiteX0" fmla="*/ 407575 w 3416729"/>
              <a:gd name="connsiteY0" fmla="*/ 0 h 7336356"/>
              <a:gd name="connsiteX1" fmla="*/ 752699 w 3416729"/>
              <a:gd name="connsiteY1" fmla="*/ 0 h 7336356"/>
              <a:gd name="connsiteX2" fmla="*/ 758040 w 3416729"/>
              <a:gd name="connsiteY2" fmla="*/ 822 h 7336356"/>
              <a:gd name="connsiteX3" fmla="*/ 762560 w 3416729"/>
              <a:gd name="connsiteY3" fmla="*/ 3287 h 7336356"/>
              <a:gd name="connsiteX4" fmla="*/ 766669 w 3416729"/>
              <a:gd name="connsiteY4" fmla="*/ 6985 h 7336356"/>
              <a:gd name="connsiteX5" fmla="*/ 769956 w 3416729"/>
              <a:gd name="connsiteY5" fmla="*/ 11504 h 7336356"/>
              <a:gd name="connsiteX6" fmla="*/ 773242 w 3416729"/>
              <a:gd name="connsiteY6" fmla="*/ 18078 h 7336356"/>
              <a:gd name="connsiteX7" fmla="*/ 775708 w 3416729"/>
              <a:gd name="connsiteY7" fmla="*/ 25063 h 7336356"/>
              <a:gd name="connsiteX8" fmla="*/ 778173 w 3416729"/>
              <a:gd name="connsiteY8" fmla="*/ 33280 h 7336356"/>
              <a:gd name="connsiteX9" fmla="*/ 779816 w 3416729"/>
              <a:gd name="connsiteY9" fmla="*/ 42730 h 7336356"/>
              <a:gd name="connsiteX10" fmla="*/ 783514 w 3416729"/>
              <a:gd name="connsiteY10" fmla="*/ 62862 h 7336356"/>
              <a:gd name="connsiteX11" fmla="*/ 787623 w 3416729"/>
              <a:gd name="connsiteY11" fmla="*/ 86281 h 7336356"/>
              <a:gd name="connsiteX12" fmla="*/ 790088 w 3416729"/>
              <a:gd name="connsiteY12" fmla="*/ 98196 h 7336356"/>
              <a:gd name="connsiteX13" fmla="*/ 792964 w 3416729"/>
              <a:gd name="connsiteY13" fmla="*/ 110522 h 7336356"/>
              <a:gd name="connsiteX14" fmla="*/ 795429 w 3416729"/>
              <a:gd name="connsiteY14" fmla="*/ 123259 h 7336356"/>
              <a:gd name="connsiteX15" fmla="*/ 799127 w 3416729"/>
              <a:gd name="connsiteY15" fmla="*/ 135585 h 7336356"/>
              <a:gd name="connsiteX16" fmla="*/ 803235 w 3416729"/>
              <a:gd name="connsiteY16" fmla="*/ 148732 h 7336356"/>
              <a:gd name="connsiteX17" fmla="*/ 808166 w 3416729"/>
              <a:gd name="connsiteY17" fmla="*/ 161469 h 7336356"/>
              <a:gd name="connsiteX18" fmla="*/ 813507 w 3416729"/>
              <a:gd name="connsiteY18" fmla="*/ 173795 h 7336356"/>
              <a:gd name="connsiteX19" fmla="*/ 820081 w 3416729"/>
              <a:gd name="connsiteY19" fmla="*/ 185710 h 7336356"/>
              <a:gd name="connsiteX20" fmla="*/ 826654 w 3416729"/>
              <a:gd name="connsiteY20" fmla="*/ 197625 h 7336356"/>
              <a:gd name="connsiteX21" fmla="*/ 834872 w 3416729"/>
              <a:gd name="connsiteY21" fmla="*/ 208718 h 7336356"/>
              <a:gd name="connsiteX22" fmla="*/ 844732 w 3416729"/>
              <a:gd name="connsiteY22" fmla="*/ 218990 h 7336356"/>
              <a:gd name="connsiteX23" fmla="*/ 855415 w 3416729"/>
              <a:gd name="connsiteY23" fmla="*/ 229261 h 7336356"/>
              <a:gd name="connsiteX24" fmla="*/ 866508 w 3416729"/>
              <a:gd name="connsiteY24" fmla="*/ 238300 h 7336356"/>
              <a:gd name="connsiteX25" fmla="*/ 880067 w 3416729"/>
              <a:gd name="connsiteY25" fmla="*/ 246517 h 7336356"/>
              <a:gd name="connsiteX26" fmla="*/ 894447 w 3416729"/>
              <a:gd name="connsiteY26" fmla="*/ 253913 h 7336356"/>
              <a:gd name="connsiteX27" fmla="*/ 910881 w 3416729"/>
              <a:gd name="connsiteY27" fmla="*/ 260076 h 7336356"/>
              <a:gd name="connsiteX28" fmla="*/ 928548 w 3416729"/>
              <a:gd name="connsiteY28" fmla="*/ 265006 h 7336356"/>
              <a:gd name="connsiteX29" fmla="*/ 948270 w 3416729"/>
              <a:gd name="connsiteY29" fmla="*/ 268704 h 7336356"/>
              <a:gd name="connsiteX30" fmla="*/ 969224 w 3416729"/>
              <a:gd name="connsiteY30" fmla="*/ 271169 h 7336356"/>
              <a:gd name="connsiteX31" fmla="*/ 992643 w 3416729"/>
              <a:gd name="connsiteY31" fmla="*/ 271991 h 7336356"/>
              <a:gd name="connsiteX32" fmla="*/ 2424086 w 3416729"/>
              <a:gd name="connsiteY32" fmla="*/ 271991 h 7336356"/>
              <a:gd name="connsiteX33" fmla="*/ 2447505 w 3416729"/>
              <a:gd name="connsiteY33" fmla="*/ 271169 h 7336356"/>
              <a:gd name="connsiteX34" fmla="*/ 2468459 w 3416729"/>
              <a:gd name="connsiteY34" fmla="*/ 268704 h 7336356"/>
              <a:gd name="connsiteX35" fmla="*/ 2488181 w 3416729"/>
              <a:gd name="connsiteY35" fmla="*/ 265006 h 7336356"/>
              <a:gd name="connsiteX36" fmla="*/ 2505848 w 3416729"/>
              <a:gd name="connsiteY36" fmla="*/ 260076 h 7336356"/>
              <a:gd name="connsiteX37" fmla="*/ 2522282 w 3416729"/>
              <a:gd name="connsiteY37" fmla="*/ 253913 h 7336356"/>
              <a:gd name="connsiteX38" fmla="*/ 2536662 w 3416729"/>
              <a:gd name="connsiteY38" fmla="*/ 246517 h 7336356"/>
              <a:gd name="connsiteX39" fmla="*/ 2550221 w 3416729"/>
              <a:gd name="connsiteY39" fmla="*/ 238300 h 7336356"/>
              <a:gd name="connsiteX40" fmla="*/ 2561314 w 3416729"/>
              <a:gd name="connsiteY40" fmla="*/ 229261 h 7336356"/>
              <a:gd name="connsiteX41" fmla="*/ 2571996 w 3416729"/>
              <a:gd name="connsiteY41" fmla="*/ 218990 h 7336356"/>
              <a:gd name="connsiteX42" fmla="*/ 2581857 w 3416729"/>
              <a:gd name="connsiteY42" fmla="*/ 208718 h 7336356"/>
              <a:gd name="connsiteX43" fmla="*/ 2590074 w 3416729"/>
              <a:gd name="connsiteY43" fmla="*/ 197625 h 7336356"/>
              <a:gd name="connsiteX44" fmla="*/ 2596648 w 3416729"/>
              <a:gd name="connsiteY44" fmla="*/ 185710 h 7336356"/>
              <a:gd name="connsiteX45" fmla="*/ 2603222 w 3416729"/>
              <a:gd name="connsiteY45" fmla="*/ 173795 h 7336356"/>
              <a:gd name="connsiteX46" fmla="*/ 2608563 w 3416729"/>
              <a:gd name="connsiteY46" fmla="*/ 161469 h 7336356"/>
              <a:gd name="connsiteX47" fmla="*/ 2613494 w 3416729"/>
              <a:gd name="connsiteY47" fmla="*/ 148732 h 7336356"/>
              <a:gd name="connsiteX48" fmla="*/ 2617602 w 3416729"/>
              <a:gd name="connsiteY48" fmla="*/ 135585 h 7336356"/>
              <a:gd name="connsiteX49" fmla="*/ 2621300 w 3416729"/>
              <a:gd name="connsiteY49" fmla="*/ 123259 h 7336356"/>
              <a:gd name="connsiteX50" fmla="*/ 2623765 w 3416729"/>
              <a:gd name="connsiteY50" fmla="*/ 110522 h 7336356"/>
              <a:gd name="connsiteX51" fmla="*/ 2626641 w 3416729"/>
              <a:gd name="connsiteY51" fmla="*/ 98196 h 7336356"/>
              <a:gd name="connsiteX52" fmla="*/ 2629106 w 3416729"/>
              <a:gd name="connsiteY52" fmla="*/ 86281 h 7336356"/>
              <a:gd name="connsiteX53" fmla="*/ 2633215 w 3416729"/>
              <a:gd name="connsiteY53" fmla="*/ 62862 h 7336356"/>
              <a:gd name="connsiteX54" fmla="*/ 2636913 w 3416729"/>
              <a:gd name="connsiteY54" fmla="*/ 42730 h 7336356"/>
              <a:gd name="connsiteX55" fmla="*/ 2638556 w 3416729"/>
              <a:gd name="connsiteY55" fmla="*/ 33280 h 7336356"/>
              <a:gd name="connsiteX56" fmla="*/ 2641022 w 3416729"/>
              <a:gd name="connsiteY56" fmla="*/ 25063 h 7336356"/>
              <a:gd name="connsiteX57" fmla="*/ 2643486 w 3416729"/>
              <a:gd name="connsiteY57" fmla="*/ 18078 h 7336356"/>
              <a:gd name="connsiteX58" fmla="*/ 2646774 w 3416729"/>
              <a:gd name="connsiteY58" fmla="*/ 11504 h 7336356"/>
              <a:gd name="connsiteX59" fmla="*/ 2650060 w 3416729"/>
              <a:gd name="connsiteY59" fmla="*/ 6985 h 7336356"/>
              <a:gd name="connsiteX60" fmla="*/ 2654169 w 3416729"/>
              <a:gd name="connsiteY60" fmla="*/ 3287 h 7336356"/>
              <a:gd name="connsiteX61" fmla="*/ 2658688 w 3416729"/>
              <a:gd name="connsiteY61" fmla="*/ 822 h 7336356"/>
              <a:gd name="connsiteX62" fmla="*/ 2664030 w 3416729"/>
              <a:gd name="connsiteY62" fmla="*/ 0 h 7336356"/>
              <a:gd name="connsiteX63" fmla="*/ 3009154 w 3416729"/>
              <a:gd name="connsiteY63" fmla="*/ 0 h 7336356"/>
              <a:gd name="connsiteX64" fmla="*/ 3036682 w 3416729"/>
              <a:gd name="connsiteY64" fmla="*/ 411 h 7336356"/>
              <a:gd name="connsiteX65" fmla="*/ 3062977 w 3416729"/>
              <a:gd name="connsiteY65" fmla="*/ 2876 h 7336356"/>
              <a:gd name="connsiteX66" fmla="*/ 3088450 w 3416729"/>
              <a:gd name="connsiteY66" fmla="*/ 6163 h 7336356"/>
              <a:gd name="connsiteX67" fmla="*/ 3112280 w 3416729"/>
              <a:gd name="connsiteY67" fmla="*/ 10682 h 7336356"/>
              <a:gd name="connsiteX68" fmla="*/ 3135699 w 3416729"/>
              <a:gd name="connsiteY68" fmla="*/ 16024 h 7336356"/>
              <a:gd name="connsiteX69" fmla="*/ 3157475 w 3416729"/>
              <a:gd name="connsiteY69" fmla="*/ 23419 h 7336356"/>
              <a:gd name="connsiteX70" fmla="*/ 3178840 w 3416729"/>
              <a:gd name="connsiteY70" fmla="*/ 31226 h 7336356"/>
              <a:gd name="connsiteX71" fmla="*/ 3198972 w 3416729"/>
              <a:gd name="connsiteY71" fmla="*/ 40675 h 7336356"/>
              <a:gd name="connsiteX72" fmla="*/ 3217872 w 3416729"/>
              <a:gd name="connsiteY72" fmla="*/ 50947 h 7336356"/>
              <a:gd name="connsiteX73" fmla="*/ 3235950 w 3416729"/>
              <a:gd name="connsiteY73" fmla="*/ 62862 h 7336356"/>
              <a:gd name="connsiteX74" fmla="*/ 3253206 w 3416729"/>
              <a:gd name="connsiteY74" fmla="*/ 75188 h 7336356"/>
              <a:gd name="connsiteX75" fmla="*/ 3269640 w 3416729"/>
              <a:gd name="connsiteY75" fmla="*/ 89157 h 7336356"/>
              <a:gd name="connsiteX76" fmla="*/ 3284842 w 3416729"/>
              <a:gd name="connsiteY76" fmla="*/ 103537 h 7336356"/>
              <a:gd name="connsiteX77" fmla="*/ 3298812 w 3416729"/>
              <a:gd name="connsiteY77" fmla="*/ 118739 h 7336356"/>
              <a:gd name="connsiteX78" fmla="*/ 3312370 w 3416729"/>
              <a:gd name="connsiteY78" fmla="*/ 135585 h 7336356"/>
              <a:gd name="connsiteX79" fmla="*/ 3325107 w 3416729"/>
              <a:gd name="connsiteY79" fmla="*/ 153252 h 7336356"/>
              <a:gd name="connsiteX80" fmla="*/ 3336611 w 3416729"/>
              <a:gd name="connsiteY80" fmla="*/ 170919 h 7336356"/>
              <a:gd name="connsiteX81" fmla="*/ 3347293 w 3416729"/>
              <a:gd name="connsiteY81" fmla="*/ 190229 h 7336356"/>
              <a:gd name="connsiteX82" fmla="*/ 3357565 w 3416729"/>
              <a:gd name="connsiteY82" fmla="*/ 210362 h 7336356"/>
              <a:gd name="connsiteX83" fmla="*/ 3366193 w 3416729"/>
              <a:gd name="connsiteY83" fmla="*/ 230905 h 7336356"/>
              <a:gd name="connsiteX84" fmla="*/ 3374821 w 3416729"/>
              <a:gd name="connsiteY84" fmla="*/ 252680 h 7336356"/>
              <a:gd name="connsiteX85" fmla="*/ 3382216 w 3416729"/>
              <a:gd name="connsiteY85" fmla="*/ 275278 h 7336356"/>
              <a:gd name="connsiteX86" fmla="*/ 3389201 w 3416729"/>
              <a:gd name="connsiteY86" fmla="*/ 297875 h 7336356"/>
              <a:gd name="connsiteX87" fmla="*/ 3395364 w 3416729"/>
              <a:gd name="connsiteY87" fmla="*/ 321705 h 7336356"/>
              <a:gd name="connsiteX88" fmla="*/ 3400294 w 3416729"/>
              <a:gd name="connsiteY88" fmla="*/ 346357 h 7336356"/>
              <a:gd name="connsiteX89" fmla="*/ 3404814 w 3416729"/>
              <a:gd name="connsiteY89" fmla="*/ 371420 h 7336356"/>
              <a:gd name="connsiteX90" fmla="*/ 3408512 w 3416729"/>
              <a:gd name="connsiteY90" fmla="*/ 396893 h 7336356"/>
              <a:gd name="connsiteX91" fmla="*/ 3411799 w 3416729"/>
              <a:gd name="connsiteY91" fmla="*/ 423188 h 7336356"/>
              <a:gd name="connsiteX92" fmla="*/ 3413853 w 3416729"/>
              <a:gd name="connsiteY92" fmla="*/ 449894 h 7336356"/>
              <a:gd name="connsiteX93" fmla="*/ 3415496 w 3416729"/>
              <a:gd name="connsiteY93" fmla="*/ 477422 h 7336356"/>
              <a:gd name="connsiteX94" fmla="*/ 3416318 w 3416729"/>
              <a:gd name="connsiteY94" fmla="*/ 504950 h 7336356"/>
              <a:gd name="connsiteX95" fmla="*/ 3416729 w 3416729"/>
              <a:gd name="connsiteY95" fmla="*/ 532888 h 7336356"/>
              <a:gd name="connsiteX96" fmla="*/ 3416729 w 3416729"/>
              <a:gd name="connsiteY96" fmla="*/ 6855647 h 7336356"/>
              <a:gd name="connsiteX97" fmla="*/ 3416318 w 3416729"/>
              <a:gd name="connsiteY97" fmla="*/ 6882764 h 7336356"/>
              <a:gd name="connsiteX98" fmla="*/ 3415086 w 3416729"/>
              <a:gd name="connsiteY98" fmla="*/ 6909881 h 7336356"/>
              <a:gd name="connsiteX99" fmla="*/ 3412210 w 3416729"/>
              <a:gd name="connsiteY99" fmla="*/ 6935765 h 7336356"/>
              <a:gd name="connsiteX100" fmla="*/ 3408922 w 3416729"/>
              <a:gd name="connsiteY100" fmla="*/ 6961239 h 7336356"/>
              <a:gd name="connsiteX101" fmla="*/ 3404814 w 3416729"/>
              <a:gd name="connsiteY101" fmla="*/ 6985891 h 7336356"/>
              <a:gd name="connsiteX102" fmla="*/ 3399473 w 3416729"/>
              <a:gd name="connsiteY102" fmla="*/ 7009721 h 7336356"/>
              <a:gd name="connsiteX103" fmla="*/ 3392899 w 3416729"/>
              <a:gd name="connsiteY103" fmla="*/ 7032729 h 7336356"/>
              <a:gd name="connsiteX104" fmla="*/ 3385914 w 3416729"/>
              <a:gd name="connsiteY104" fmla="*/ 7055326 h 7336356"/>
              <a:gd name="connsiteX105" fmla="*/ 3377697 w 3416729"/>
              <a:gd name="connsiteY105" fmla="*/ 7077102 h 7336356"/>
              <a:gd name="connsiteX106" fmla="*/ 3369069 w 3416729"/>
              <a:gd name="connsiteY106" fmla="*/ 7098056 h 7336356"/>
              <a:gd name="connsiteX107" fmla="*/ 3358798 w 3416729"/>
              <a:gd name="connsiteY107" fmla="*/ 7118188 h 7336356"/>
              <a:gd name="connsiteX108" fmla="*/ 3348526 w 3416729"/>
              <a:gd name="connsiteY108" fmla="*/ 7137909 h 7336356"/>
              <a:gd name="connsiteX109" fmla="*/ 3336611 w 3416729"/>
              <a:gd name="connsiteY109" fmla="*/ 7155987 h 7336356"/>
              <a:gd name="connsiteX110" fmla="*/ 3324285 w 3416729"/>
              <a:gd name="connsiteY110" fmla="*/ 7174065 h 7336356"/>
              <a:gd name="connsiteX111" fmla="*/ 3310726 w 3416729"/>
              <a:gd name="connsiteY111" fmla="*/ 7190911 h 7336356"/>
              <a:gd name="connsiteX112" fmla="*/ 3295936 w 3416729"/>
              <a:gd name="connsiteY112" fmla="*/ 7206935 h 7336356"/>
              <a:gd name="connsiteX113" fmla="*/ 3281144 w 3416729"/>
              <a:gd name="connsiteY113" fmla="*/ 7222137 h 7336356"/>
              <a:gd name="connsiteX114" fmla="*/ 3265532 w 3416729"/>
              <a:gd name="connsiteY114" fmla="*/ 7236517 h 7336356"/>
              <a:gd name="connsiteX115" fmla="*/ 3248276 w 3416729"/>
              <a:gd name="connsiteY115" fmla="*/ 7249664 h 7336356"/>
              <a:gd name="connsiteX116" fmla="*/ 3230608 w 3416729"/>
              <a:gd name="connsiteY116" fmla="*/ 7261990 h 7336356"/>
              <a:gd name="connsiteX117" fmla="*/ 3212120 w 3416729"/>
              <a:gd name="connsiteY117" fmla="*/ 7273905 h 7336356"/>
              <a:gd name="connsiteX118" fmla="*/ 3192809 w 3416729"/>
              <a:gd name="connsiteY118" fmla="*/ 7284587 h 7336356"/>
              <a:gd name="connsiteX119" fmla="*/ 3172677 w 3416729"/>
              <a:gd name="connsiteY119" fmla="*/ 7294037 h 7336356"/>
              <a:gd name="connsiteX120" fmla="*/ 3152134 w 3416729"/>
              <a:gd name="connsiteY120" fmla="*/ 7303076 h 7336356"/>
              <a:gd name="connsiteX121" fmla="*/ 3129947 w 3416729"/>
              <a:gd name="connsiteY121" fmla="*/ 7310883 h 7336356"/>
              <a:gd name="connsiteX122" fmla="*/ 3107761 w 3416729"/>
              <a:gd name="connsiteY122" fmla="*/ 7317457 h 7336356"/>
              <a:gd name="connsiteX123" fmla="*/ 3084752 w 3416729"/>
              <a:gd name="connsiteY123" fmla="*/ 7323209 h 7336356"/>
              <a:gd name="connsiteX124" fmla="*/ 3060512 w 3416729"/>
              <a:gd name="connsiteY124" fmla="*/ 7327728 h 7336356"/>
              <a:gd name="connsiteX125" fmla="*/ 3035860 w 3416729"/>
              <a:gd name="connsiteY125" fmla="*/ 7331837 h 7336356"/>
              <a:gd name="connsiteX126" fmla="*/ 3010386 w 3416729"/>
              <a:gd name="connsiteY126" fmla="*/ 7333891 h 7336356"/>
              <a:gd name="connsiteX127" fmla="*/ 2983680 w 3416729"/>
              <a:gd name="connsiteY127" fmla="*/ 7335945 h 7336356"/>
              <a:gd name="connsiteX128" fmla="*/ 2956974 w 3416729"/>
              <a:gd name="connsiteY128" fmla="*/ 7336356 h 7336356"/>
              <a:gd name="connsiteX129" fmla="*/ 459755 w 3416729"/>
              <a:gd name="connsiteY129" fmla="*/ 7336356 h 7336356"/>
              <a:gd name="connsiteX130" fmla="*/ 433870 w 3416729"/>
              <a:gd name="connsiteY130" fmla="*/ 7335945 h 7336356"/>
              <a:gd name="connsiteX131" fmla="*/ 408397 w 3416729"/>
              <a:gd name="connsiteY131" fmla="*/ 7333891 h 7336356"/>
              <a:gd name="connsiteX132" fmla="*/ 383745 w 3416729"/>
              <a:gd name="connsiteY132" fmla="*/ 7331837 h 7336356"/>
              <a:gd name="connsiteX133" fmla="*/ 359915 w 3416729"/>
              <a:gd name="connsiteY133" fmla="*/ 7328139 h 7336356"/>
              <a:gd name="connsiteX134" fmla="*/ 336496 w 3416729"/>
              <a:gd name="connsiteY134" fmla="*/ 7323619 h 7336356"/>
              <a:gd name="connsiteX135" fmla="*/ 313488 w 3416729"/>
              <a:gd name="connsiteY135" fmla="*/ 7317867 h 7336356"/>
              <a:gd name="connsiteX136" fmla="*/ 291712 w 3416729"/>
              <a:gd name="connsiteY136" fmla="*/ 7311293 h 7336356"/>
              <a:gd name="connsiteX137" fmla="*/ 269936 w 3416729"/>
              <a:gd name="connsiteY137" fmla="*/ 7303898 h 7336356"/>
              <a:gd name="connsiteX138" fmla="*/ 249393 w 3416729"/>
              <a:gd name="connsiteY138" fmla="*/ 7295681 h 7336356"/>
              <a:gd name="connsiteX139" fmla="*/ 229672 w 3416729"/>
              <a:gd name="connsiteY139" fmla="*/ 7285820 h 7336356"/>
              <a:gd name="connsiteX140" fmla="*/ 210361 w 3416729"/>
              <a:gd name="connsiteY140" fmla="*/ 7275959 h 7336356"/>
              <a:gd name="connsiteX141" fmla="*/ 191873 w 3416729"/>
              <a:gd name="connsiteY141" fmla="*/ 7264866 h 7336356"/>
              <a:gd name="connsiteX142" fmla="*/ 173795 w 3416729"/>
              <a:gd name="connsiteY142" fmla="*/ 7252540 h 7336356"/>
              <a:gd name="connsiteX143" fmla="*/ 156949 w 3416729"/>
              <a:gd name="connsiteY143" fmla="*/ 7239803 h 7336356"/>
              <a:gd name="connsiteX144" fmla="*/ 140926 w 3416729"/>
              <a:gd name="connsiteY144" fmla="*/ 7225834 h 7336356"/>
              <a:gd name="connsiteX145" fmla="*/ 125313 w 3416729"/>
              <a:gd name="connsiteY145" fmla="*/ 7211043 h 7336356"/>
              <a:gd name="connsiteX146" fmla="*/ 110522 w 3416729"/>
              <a:gd name="connsiteY146" fmla="*/ 7196252 h 7336356"/>
              <a:gd name="connsiteX147" fmla="*/ 96553 w 3416729"/>
              <a:gd name="connsiteY147" fmla="*/ 7179407 h 7336356"/>
              <a:gd name="connsiteX148" fmla="*/ 83816 w 3416729"/>
              <a:gd name="connsiteY148" fmla="*/ 7162561 h 7336356"/>
              <a:gd name="connsiteX149" fmla="*/ 71901 w 3416729"/>
              <a:gd name="connsiteY149" fmla="*/ 7145305 h 7336356"/>
              <a:gd name="connsiteX150" fmla="*/ 60397 w 3416729"/>
              <a:gd name="connsiteY150" fmla="*/ 7126405 h 7336356"/>
              <a:gd name="connsiteX151" fmla="*/ 50536 w 3416729"/>
              <a:gd name="connsiteY151" fmla="*/ 7107095 h 7336356"/>
              <a:gd name="connsiteX152" fmla="*/ 41086 w 3416729"/>
              <a:gd name="connsiteY152" fmla="*/ 7086963 h 7336356"/>
              <a:gd name="connsiteX153" fmla="*/ 32458 w 3416729"/>
              <a:gd name="connsiteY153" fmla="*/ 7066419 h 7336356"/>
              <a:gd name="connsiteX154" fmla="*/ 25063 w 3416729"/>
              <a:gd name="connsiteY154" fmla="*/ 7045055 h 7336356"/>
              <a:gd name="connsiteX155" fmla="*/ 18489 w 3416729"/>
              <a:gd name="connsiteY155" fmla="*/ 7022868 h 7336356"/>
              <a:gd name="connsiteX156" fmla="*/ 12737 w 3416729"/>
              <a:gd name="connsiteY156" fmla="*/ 7000271 h 7336356"/>
              <a:gd name="connsiteX157" fmla="*/ 8217 w 3416729"/>
              <a:gd name="connsiteY157" fmla="*/ 6976441 h 7336356"/>
              <a:gd name="connsiteX158" fmla="*/ 4519 w 3416729"/>
              <a:gd name="connsiteY158" fmla="*/ 6952611 h 7336356"/>
              <a:gd name="connsiteX159" fmla="*/ 2465 w 3416729"/>
              <a:gd name="connsiteY159" fmla="*/ 6927959 h 7336356"/>
              <a:gd name="connsiteX160" fmla="*/ 411 w 3416729"/>
              <a:gd name="connsiteY160" fmla="*/ 6902486 h 7336356"/>
              <a:gd name="connsiteX161" fmla="*/ 0 w 3416729"/>
              <a:gd name="connsiteY161" fmla="*/ 6876601 h 7336356"/>
              <a:gd name="connsiteX162" fmla="*/ 0 w 3416729"/>
              <a:gd name="connsiteY162" fmla="*/ 501663 h 7336356"/>
              <a:gd name="connsiteX163" fmla="*/ 411 w 3416729"/>
              <a:gd name="connsiteY163" fmla="*/ 474957 h 7336356"/>
              <a:gd name="connsiteX164" fmla="*/ 1233 w 3416729"/>
              <a:gd name="connsiteY164" fmla="*/ 449072 h 7336356"/>
              <a:gd name="connsiteX165" fmla="*/ 3287 w 3416729"/>
              <a:gd name="connsiteY165" fmla="*/ 423188 h 7336356"/>
              <a:gd name="connsiteX166" fmla="*/ 6163 w 3416729"/>
              <a:gd name="connsiteY166" fmla="*/ 398536 h 7336356"/>
              <a:gd name="connsiteX167" fmla="*/ 9039 w 3416729"/>
              <a:gd name="connsiteY167" fmla="*/ 373885 h 7336356"/>
              <a:gd name="connsiteX168" fmla="*/ 13148 w 3416729"/>
              <a:gd name="connsiteY168" fmla="*/ 349233 h 7336356"/>
              <a:gd name="connsiteX169" fmla="*/ 18489 w 3416729"/>
              <a:gd name="connsiteY169" fmla="*/ 325814 h 7336356"/>
              <a:gd name="connsiteX170" fmla="*/ 24241 w 3416729"/>
              <a:gd name="connsiteY170" fmla="*/ 303216 h 7336356"/>
              <a:gd name="connsiteX171" fmla="*/ 30815 w 3416729"/>
              <a:gd name="connsiteY171" fmla="*/ 280619 h 7336356"/>
              <a:gd name="connsiteX172" fmla="*/ 38210 w 3416729"/>
              <a:gd name="connsiteY172" fmla="*/ 259254 h 7336356"/>
              <a:gd name="connsiteX173" fmla="*/ 46017 w 3416729"/>
              <a:gd name="connsiteY173" fmla="*/ 237889 h 7336356"/>
              <a:gd name="connsiteX174" fmla="*/ 55056 w 3416729"/>
              <a:gd name="connsiteY174" fmla="*/ 217757 h 7336356"/>
              <a:gd name="connsiteX175" fmla="*/ 64505 w 3416729"/>
              <a:gd name="connsiteY175" fmla="*/ 198036 h 7336356"/>
              <a:gd name="connsiteX176" fmla="*/ 74777 w 3416729"/>
              <a:gd name="connsiteY176" fmla="*/ 179136 h 7336356"/>
              <a:gd name="connsiteX177" fmla="*/ 86281 w 3416729"/>
              <a:gd name="connsiteY177" fmla="*/ 161469 h 7336356"/>
              <a:gd name="connsiteX178" fmla="*/ 98196 w 3416729"/>
              <a:gd name="connsiteY178" fmla="*/ 143802 h 7336356"/>
              <a:gd name="connsiteX179" fmla="*/ 111344 w 3416729"/>
              <a:gd name="connsiteY179" fmla="*/ 127367 h 7336356"/>
              <a:gd name="connsiteX180" fmla="*/ 125313 w 3416729"/>
              <a:gd name="connsiteY180" fmla="*/ 111755 h 7336356"/>
              <a:gd name="connsiteX181" fmla="*/ 139282 w 3416729"/>
              <a:gd name="connsiteY181" fmla="*/ 97374 h 7336356"/>
              <a:gd name="connsiteX182" fmla="*/ 154895 w 3416729"/>
              <a:gd name="connsiteY182" fmla="*/ 83405 h 7336356"/>
              <a:gd name="connsiteX183" fmla="*/ 171329 w 3416729"/>
              <a:gd name="connsiteY183" fmla="*/ 70668 h 7336356"/>
              <a:gd name="connsiteX184" fmla="*/ 188586 w 3416729"/>
              <a:gd name="connsiteY184" fmla="*/ 59164 h 7336356"/>
              <a:gd name="connsiteX185" fmla="*/ 206253 w 3416729"/>
              <a:gd name="connsiteY185" fmla="*/ 48071 h 7336356"/>
              <a:gd name="connsiteX186" fmla="*/ 225152 w 3416729"/>
              <a:gd name="connsiteY186" fmla="*/ 38621 h 7336356"/>
              <a:gd name="connsiteX187" fmla="*/ 244874 w 3416729"/>
              <a:gd name="connsiteY187" fmla="*/ 29171 h 7336356"/>
              <a:gd name="connsiteX188" fmla="*/ 265417 w 3416729"/>
              <a:gd name="connsiteY188" fmla="*/ 22187 h 7336356"/>
              <a:gd name="connsiteX189" fmla="*/ 287193 w 3416729"/>
              <a:gd name="connsiteY189" fmla="*/ 15202 h 7336356"/>
              <a:gd name="connsiteX190" fmla="*/ 308968 w 3416729"/>
              <a:gd name="connsiteY190" fmla="*/ 10272 h 7336356"/>
              <a:gd name="connsiteX191" fmla="*/ 332387 w 3416729"/>
              <a:gd name="connsiteY191" fmla="*/ 5341 h 7336356"/>
              <a:gd name="connsiteX192" fmla="*/ 356628 w 3416729"/>
              <a:gd name="connsiteY192" fmla="*/ 2465 h 7336356"/>
              <a:gd name="connsiteX193" fmla="*/ 381691 w 3416729"/>
              <a:gd name="connsiteY193" fmla="*/ 411 h 733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416729" h="7336356">
                <a:moveTo>
                  <a:pt x="407575" y="0"/>
                </a:moveTo>
                <a:lnTo>
                  <a:pt x="752699" y="0"/>
                </a:lnTo>
                <a:lnTo>
                  <a:pt x="758040" y="822"/>
                </a:lnTo>
                <a:lnTo>
                  <a:pt x="762560" y="3287"/>
                </a:lnTo>
                <a:lnTo>
                  <a:pt x="766669" y="6985"/>
                </a:lnTo>
                <a:lnTo>
                  <a:pt x="769956" y="11504"/>
                </a:lnTo>
                <a:lnTo>
                  <a:pt x="773242" y="18078"/>
                </a:lnTo>
                <a:lnTo>
                  <a:pt x="775708" y="25063"/>
                </a:lnTo>
                <a:lnTo>
                  <a:pt x="778173" y="33280"/>
                </a:lnTo>
                <a:lnTo>
                  <a:pt x="779816" y="42730"/>
                </a:lnTo>
                <a:lnTo>
                  <a:pt x="783514" y="62862"/>
                </a:lnTo>
                <a:lnTo>
                  <a:pt x="787623" y="86281"/>
                </a:lnTo>
                <a:lnTo>
                  <a:pt x="790088" y="98196"/>
                </a:lnTo>
                <a:lnTo>
                  <a:pt x="792964" y="110522"/>
                </a:lnTo>
                <a:lnTo>
                  <a:pt x="795429" y="123259"/>
                </a:lnTo>
                <a:lnTo>
                  <a:pt x="799127" y="135585"/>
                </a:lnTo>
                <a:lnTo>
                  <a:pt x="803235" y="148732"/>
                </a:lnTo>
                <a:lnTo>
                  <a:pt x="808166" y="161469"/>
                </a:lnTo>
                <a:lnTo>
                  <a:pt x="813507" y="173795"/>
                </a:lnTo>
                <a:lnTo>
                  <a:pt x="820081" y="185710"/>
                </a:lnTo>
                <a:lnTo>
                  <a:pt x="826654" y="197625"/>
                </a:lnTo>
                <a:lnTo>
                  <a:pt x="834872" y="208718"/>
                </a:lnTo>
                <a:lnTo>
                  <a:pt x="844732" y="218990"/>
                </a:lnTo>
                <a:lnTo>
                  <a:pt x="855415" y="229261"/>
                </a:lnTo>
                <a:lnTo>
                  <a:pt x="866508" y="238300"/>
                </a:lnTo>
                <a:lnTo>
                  <a:pt x="880067" y="246517"/>
                </a:lnTo>
                <a:lnTo>
                  <a:pt x="894447" y="253913"/>
                </a:lnTo>
                <a:lnTo>
                  <a:pt x="910881" y="260076"/>
                </a:lnTo>
                <a:lnTo>
                  <a:pt x="928548" y="265006"/>
                </a:lnTo>
                <a:lnTo>
                  <a:pt x="948270" y="268704"/>
                </a:lnTo>
                <a:lnTo>
                  <a:pt x="969224" y="271169"/>
                </a:lnTo>
                <a:lnTo>
                  <a:pt x="992643" y="271991"/>
                </a:lnTo>
                <a:lnTo>
                  <a:pt x="2424086" y="271991"/>
                </a:lnTo>
                <a:lnTo>
                  <a:pt x="2447505" y="271169"/>
                </a:lnTo>
                <a:lnTo>
                  <a:pt x="2468459" y="268704"/>
                </a:lnTo>
                <a:lnTo>
                  <a:pt x="2488181" y="265006"/>
                </a:lnTo>
                <a:lnTo>
                  <a:pt x="2505848" y="260076"/>
                </a:lnTo>
                <a:lnTo>
                  <a:pt x="2522282" y="253913"/>
                </a:lnTo>
                <a:lnTo>
                  <a:pt x="2536662" y="246517"/>
                </a:lnTo>
                <a:lnTo>
                  <a:pt x="2550221" y="238300"/>
                </a:lnTo>
                <a:lnTo>
                  <a:pt x="2561314" y="229261"/>
                </a:lnTo>
                <a:lnTo>
                  <a:pt x="2571996" y="218990"/>
                </a:lnTo>
                <a:lnTo>
                  <a:pt x="2581857" y="208718"/>
                </a:lnTo>
                <a:lnTo>
                  <a:pt x="2590074" y="197625"/>
                </a:lnTo>
                <a:lnTo>
                  <a:pt x="2596648" y="185710"/>
                </a:lnTo>
                <a:lnTo>
                  <a:pt x="2603222" y="173795"/>
                </a:lnTo>
                <a:lnTo>
                  <a:pt x="2608563" y="161469"/>
                </a:lnTo>
                <a:lnTo>
                  <a:pt x="2613494" y="148732"/>
                </a:lnTo>
                <a:lnTo>
                  <a:pt x="2617602" y="135585"/>
                </a:lnTo>
                <a:lnTo>
                  <a:pt x="2621300" y="123259"/>
                </a:lnTo>
                <a:lnTo>
                  <a:pt x="2623765" y="110522"/>
                </a:lnTo>
                <a:lnTo>
                  <a:pt x="2626641" y="98196"/>
                </a:lnTo>
                <a:lnTo>
                  <a:pt x="2629106" y="86281"/>
                </a:lnTo>
                <a:lnTo>
                  <a:pt x="2633215" y="62862"/>
                </a:lnTo>
                <a:lnTo>
                  <a:pt x="2636913" y="42730"/>
                </a:lnTo>
                <a:lnTo>
                  <a:pt x="2638556" y="33280"/>
                </a:lnTo>
                <a:lnTo>
                  <a:pt x="2641022" y="25063"/>
                </a:lnTo>
                <a:lnTo>
                  <a:pt x="2643486" y="18078"/>
                </a:lnTo>
                <a:lnTo>
                  <a:pt x="2646774" y="11504"/>
                </a:lnTo>
                <a:lnTo>
                  <a:pt x="2650060" y="6985"/>
                </a:lnTo>
                <a:lnTo>
                  <a:pt x="2654169" y="3287"/>
                </a:lnTo>
                <a:lnTo>
                  <a:pt x="2658688" y="822"/>
                </a:lnTo>
                <a:lnTo>
                  <a:pt x="2664030" y="0"/>
                </a:lnTo>
                <a:lnTo>
                  <a:pt x="3009154" y="0"/>
                </a:lnTo>
                <a:lnTo>
                  <a:pt x="3036682" y="411"/>
                </a:lnTo>
                <a:lnTo>
                  <a:pt x="3062977" y="2876"/>
                </a:lnTo>
                <a:lnTo>
                  <a:pt x="3088450" y="6163"/>
                </a:lnTo>
                <a:lnTo>
                  <a:pt x="3112280" y="10682"/>
                </a:lnTo>
                <a:lnTo>
                  <a:pt x="3135699" y="16024"/>
                </a:lnTo>
                <a:lnTo>
                  <a:pt x="3157475" y="23419"/>
                </a:lnTo>
                <a:lnTo>
                  <a:pt x="3178840" y="31226"/>
                </a:lnTo>
                <a:lnTo>
                  <a:pt x="3198972" y="40675"/>
                </a:lnTo>
                <a:lnTo>
                  <a:pt x="3217872" y="50947"/>
                </a:lnTo>
                <a:lnTo>
                  <a:pt x="3235950" y="62862"/>
                </a:lnTo>
                <a:lnTo>
                  <a:pt x="3253206" y="75188"/>
                </a:lnTo>
                <a:lnTo>
                  <a:pt x="3269640" y="89157"/>
                </a:lnTo>
                <a:lnTo>
                  <a:pt x="3284842" y="103537"/>
                </a:lnTo>
                <a:lnTo>
                  <a:pt x="3298812" y="118739"/>
                </a:lnTo>
                <a:lnTo>
                  <a:pt x="3312370" y="135585"/>
                </a:lnTo>
                <a:lnTo>
                  <a:pt x="3325107" y="153252"/>
                </a:lnTo>
                <a:lnTo>
                  <a:pt x="3336611" y="170919"/>
                </a:lnTo>
                <a:lnTo>
                  <a:pt x="3347293" y="190229"/>
                </a:lnTo>
                <a:lnTo>
                  <a:pt x="3357565" y="210362"/>
                </a:lnTo>
                <a:lnTo>
                  <a:pt x="3366193" y="230905"/>
                </a:lnTo>
                <a:lnTo>
                  <a:pt x="3374821" y="252680"/>
                </a:lnTo>
                <a:lnTo>
                  <a:pt x="3382216" y="275278"/>
                </a:lnTo>
                <a:lnTo>
                  <a:pt x="3389201" y="297875"/>
                </a:lnTo>
                <a:lnTo>
                  <a:pt x="3395364" y="321705"/>
                </a:lnTo>
                <a:lnTo>
                  <a:pt x="3400294" y="346357"/>
                </a:lnTo>
                <a:lnTo>
                  <a:pt x="3404814" y="371420"/>
                </a:lnTo>
                <a:lnTo>
                  <a:pt x="3408512" y="396893"/>
                </a:lnTo>
                <a:lnTo>
                  <a:pt x="3411799" y="423188"/>
                </a:lnTo>
                <a:lnTo>
                  <a:pt x="3413853" y="449894"/>
                </a:lnTo>
                <a:lnTo>
                  <a:pt x="3415496" y="477422"/>
                </a:lnTo>
                <a:lnTo>
                  <a:pt x="3416318" y="504950"/>
                </a:lnTo>
                <a:lnTo>
                  <a:pt x="3416729" y="532888"/>
                </a:lnTo>
                <a:lnTo>
                  <a:pt x="3416729" y="6855647"/>
                </a:lnTo>
                <a:lnTo>
                  <a:pt x="3416318" y="6882764"/>
                </a:lnTo>
                <a:lnTo>
                  <a:pt x="3415086" y="6909881"/>
                </a:lnTo>
                <a:lnTo>
                  <a:pt x="3412210" y="6935765"/>
                </a:lnTo>
                <a:lnTo>
                  <a:pt x="3408922" y="6961239"/>
                </a:lnTo>
                <a:lnTo>
                  <a:pt x="3404814" y="6985891"/>
                </a:lnTo>
                <a:lnTo>
                  <a:pt x="3399473" y="7009721"/>
                </a:lnTo>
                <a:lnTo>
                  <a:pt x="3392899" y="7032729"/>
                </a:lnTo>
                <a:lnTo>
                  <a:pt x="3385914" y="7055326"/>
                </a:lnTo>
                <a:lnTo>
                  <a:pt x="3377697" y="7077102"/>
                </a:lnTo>
                <a:lnTo>
                  <a:pt x="3369069" y="7098056"/>
                </a:lnTo>
                <a:lnTo>
                  <a:pt x="3358798" y="7118188"/>
                </a:lnTo>
                <a:lnTo>
                  <a:pt x="3348526" y="7137909"/>
                </a:lnTo>
                <a:lnTo>
                  <a:pt x="3336611" y="7155987"/>
                </a:lnTo>
                <a:lnTo>
                  <a:pt x="3324285" y="7174065"/>
                </a:lnTo>
                <a:lnTo>
                  <a:pt x="3310726" y="7190911"/>
                </a:lnTo>
                <a:lnTo>
                  <a:pt x="3295936" y="7206935"/>
                </a:lnTo>
                <a:lnTo>
                  <a:pt x="3281144" y="7222137"/>
                </a:lnTo>
                <a:lnTo>
                  <a:pt x="3265532" y="7236517"/>
                </a:lnTo>
                <a:lnTo>
                  <a:pt x="3248276" y="7249664"/>
                </a:lnTo>
                <a:lnTo>
                  <a:pt x="3230608" y="7261990"/>
                </a:lnTo>
                <a:lnTo>
                  <a:pt x="3212120" y="7273905"/>
                </a:lnTo>
                <a:lnTo>
                  <a:pt x="3192809" y="7284587"/>
                </a:lnTo>
                <a:lnTo>
                  <a:pt x="3172677" y="7294037"/>
                </a:lnTo>
                <a:lnTo>
                  <a:pt x="3152134" y="7303076"/>
                </a:lnTo>
                <a:lnTo>
                  <a:pt x="3129947" y="7310883"/>
                </a:lnTo>
                <a:lnTo>
                  <a:pt x="3107761" y="7317457"/>
                </a:lnTo>
                <a:lnTo>
                  <a:pt x="3084752" y="7323209"/>
                </a:lnTo>
                <a:lnTo>
                  <a:pt x="3060512" y="7327728"/>
                </a:lnTo>
                <a:lnTo>
                  <a:pt x="3035860" y="7331837"/>
                </a:lnTo>
                <a:lnTo>
                  <a:pt x="3010386" y="7333891"/>
                </a:lnTo>
                <a:lnTo>
                  <a:pt x="2983680" y="7335945"/>
                </a:lnTo>
                <a:lnTo>
                  <a:pt x="2956974" y="7336356"/>
                </a:lnTo>
                <a:lnTo>
                  <a:pt x="459755" y="7336356"/>
                </a:lnTo>
                <a:lnTo>
                  <a:pt x="433870" y="7335945"/>
                </a:lnTo>
                <a:lnTo>
                  <a:pt x="408397" y="7333891"/>
                </a:lnTo>
                <a:lnTo>
                  <a:pt x="383745" y="7331837"/>
                </a:lnTo>
                <a:lnTo>
                  <a:pt x="359915" y="7328139"/>
                </a:lnTo>
                <a:lnTo>
                  <a:pt x="336496" y="7323619"/>
                </a:lnTo>
                <a:lnTo>
                  <a:pt x="313488" y="7317867"/>
                </a:lnTo>
                <a:lnTo>
                  <a:pt x="291712" y="7311293"/>
                </a:lnTo>
                <a:lnTo>
                  <a:pt x="269936" y="7303898"/>
                </a:lnTo>
                <a:lnTo>
                  <a:pt x="249393" y="7295681"/>
                </a:lnTo>
                <a:lnTo>
                  <a:pt x="229672" y="7285820"/>
                </a:lnTo>
                <a:lnTo>
                  <a:pt x="210361" y="7275959"/>
                </a:lnTo>
                <a:lnTo>
                  <a:pt x="191873" y="7264866"/>
                </a:lnTo>
                <a:lnTo>
                  <a:pt x="173795" y="7252540"/>
                </a:lnTo>
                <a:lnTo>
                  <a:pt x="156949" y="7239803"/>
                </a:lnTo>
                <a:lnTo>
                  <a:pt x="140926" y="7225834"/>
                </a:lnTo>
                <a:lnTo>
                  <a:pt x="125313" y="7211043"/>
                </a:lnTo>
                <a:lnTo>
                  <a:pt x="110522" y="7196252"/>
                </a:lnTo>
                <a:lnTo>
                  <a:pt x="96553" y="7179407"/>
                </a:lnTo>
                <a:lnTo>
                  <a:pt x="83816" y="7162561"/>
                </a:lnTo>
                <a:lnTo>
                  <a:pt x="71901" y="7145305"/>
                </a:lnTo>
                <a:lnTo>
                  <a:pt x="60397" y="7126405"/>
                </a:lnTo>
                <a:lnTo>
                  <a:pt x="50536" y="7107095"/>
                </a:lnTo>
                <a:lnTo>
                  <a:pt x="41086" y="7086963"/>
                </a:lnTo>
                <a:lnTo>
                  <a:pt x="32458" y="7066419"/>
                </a:lnTo>
                <a:lnTo>
                  <a:pt x="25063" y="7045055"/>
                </a:lnTo>
                <a:lnTo>
                  <a:pt x="18489" y="7022868"/>
                </a:lnTo>
                <a:lnTo>
                  <a:pt x="12737" y="7000271"/>
                </a:lnTo>
                <a:lnTo>
                  <a:pt x="8217" y="6976441"/>
                </a:lnTo>
                <a:lnTo>
                  <a:pt x="4519" y="6952611"/>
                </a:lnTo>
                <a:lnTo>
                  <a:pt x="2465" y="6927959"/>
                </a:lnTo>
                <a:lnTo>
                  <a:pt x="411" y="6902486"/>
                </a:lnTo>
                <a:lnTo>
                  <a:pt x="0" y="6876601"/>
                </a:lnTo>
                <a:lnTo>
                  <a:pt x="0" y="501663"/>
                </a:lnTo>
                <a:lnTo>
                  <a:pt x="411" y="474957"/>
                </a:lnTo>
                <a:lnTo>
                  <a:pt x="1233" y="449072"/>
                </a:lnTo>
                <a:lnTo>
                  <a:pt x="3287" y="423188"/>
                </a:lnTo>
                <a:lnTo>
                  <a:pt x="6163" y="398536"/>
                </a:lnTo>
                <a:lnTo>
                  <a:pt x="9039" y="373885"/>
                </a:lnTo>
                <a:lnTo>
                  <a:pt x="13148" y="349233"/>
                </a:lnTo>
                <a:lnTo>
                  <a:pt x="18489" y="325814"/>
                </a:lnTo>
                <a:lnTo>
                  <a:pt x="24241" y="303216"/>
                </a:lnTo>
                <a:lnTo>
                  <a:pt x="30815" y="280619"/>
                </a:lnTo>
                <a:lnTo>
                  <a:pt x="38210" y="259254"/>
                </a:lnTo>
                <a:lnTo>
                  <a:pt x="46017" y="237889"/>
                </a:lnTo>
                <a:lnTo>
                  <a:pt x="55056" y="217757"/>
                </a:lnTo>
                <a:lnTo>
                  <a:pt x="64505" y="198036"/>
                </a:lnTo>
                <a:lnTo>
                  <a:pt x="74777" y="179136"/>
                </a:lnTo>
                <a:lnTo>
                  <a:pt x="86281" y="161469"/>
                </a:lnTo>
                <a:lnTo>
                  <a:pt x="98196" y="143802"/>
                </a:lnTo>
                <a:lnTo>
                  <a:pt x="111344" y="127367"/>
                </a:lnTo>
                <a:lnTo>
                  <a:pt x="125313" y="111755"/>
                </a:lnTo>
                <a:lnTo>
                  <a:pt x="139282" y="97374"/>
                </a:lnTo>
                <a:lnTo>
                  <a:pt x="154895" y="83405"/>
                </a:lnTo>
                <a:lnTo>
                  <a:pt x="171329" y="70668"/>
                </a:lnTo>
                <a:lnTo>
                  <a:pt x="188586" y="59164"/>
                </a:lnTo>
                <a:lnTo>
                  <a:pt x="206253" y="48071"/>
                </a:lnTo>
                <a:lnTo>
                  <a:pt x="225152" y="38621"/>
                </a:lnTo>
                <a:lnTo>
                  <a:pt x="244874" y="29171"/>
                </a:lnTo>
                <a:lnTo>
                  <a:pt x="265417" y="22187"/>
                </a:lnTo>
                <a:lnTo>
                  <a:pt x="287193" y="15202"/>
                </a:lnTo>
                <a:lnTo>
                  <a:pt x="308968" y="10272"/>
                </a:lnTo>
                <a:lnTo>
                  <a:pt x="332387" y="5341"/>
                </a:lnTo>
                <a:lnTo>
                  <a:pt x="356628" y="2465"/>
                </a:lnTo>
                <a:lnTo>
                  <a:pt x="381691" y="411"/>
                </a:ln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Tree>
    <p:extLst>
      <p:ext uri="{BB962C8B-B14F-4D97-AF65-F5344CB8AC3E}">
        <p14:creationId xmlns:p14="http://schemas.microsoft.com/office/powerpoint/2010/main" val="2125487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vice MockUp 09">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1726083" y="2975322"/>
            <a:ext cx="8716251" cy="3882679"/>
          </a:xfrm>
          <a:custGeom>
            <a:avLst/>
            <a:gdLst>
              <a:gd name="connsiteX0" fmla="*/ 4234 w 5219"/>
              <a:gd name="connsiteY0" fmla="*/ 4234 w 5219"/>
              <a:gd name="connsiteX1" fmla="*/ 4234 w 5219"/>
              <a:gd name="connsiteY1" fmla="*/ 4234 w 5219"/>
              <a:gd name="connsiteX2" fmla="*/ 4234 w 5219"/>
              <a:gd name="connsiteY2" fmla="*/ 4234 w 5219"/>
              <a:gd name="connsiteX3" fmla="*/ 4234 w 5219"/>
              <a:gd name="connsiteY3" fmla="*/ 4234 w 5219"/>
            </a:gdLst>
            <a:ahLst/>
            <a:cxnLst>
              <a:cxn ang="0">
                <a:pos x="connsiteX0" y="connsiteY0"/>
              </a:cxn>
              <a:cxn ang="0">
                <a:pos x="connsiteX1" y="connsiteY1"/>
              </a:cxn>
              <a:cxn ang="0">
                <a:pos x="connsiteX2" y="connsiteY2"/>
              </a:cxn>
              <a:cxn ang="0">
                <a:pos x="connsiteX3" y="connsiteY3"/>
              </a:cxn>
            </a:cxnLst>
            <a:rect l="l" t="t" r="r" b="b"/>
            <a:pathLst>
              <a:path w="13074376" h="5824917">
                <a:moveTo>
                  <a:pt x="0" y="0"/>
                </a:moveTo>
                <a:lnTo>
                  <a:pt x="13074376" y="0"/>
                </a:lnTo>
                <a:lnTo>
                  <a:pt x="13074376" y="5824917"/>
                </a:lnTo>
                <a:lnTo>
                  <a:pt x="0" y="582491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1573104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vice MockUp 02">
    <p:spTree>
      <p:nvGrpSpPr>
        <p:cNvPr id="1" name=""/>
        <p:cNvGrpSpPr/>
        <p:nvPr/>
      </p:nvGrpSpPr>
      <p:grpSpPr>
        <a:xfrm>
          <a:off x="0" y="0"/>
          <a:ext cx="0" cy="0"/>
          <a:chOff x="0" y="0"/>
          <a:chExt cx="0" cy="0"/>
        </a:xfrm>
      </p:grpSpPr>
      <p:sp>
        <p:nvSpPr>
          <p:cNvPr id="8" name="Рисунок 7"/>
          <p:cNvSpPr>
            <a:spLocks noGrp="1"/>
          </p:cNvSpPr>
          <p:nvPr>
            <p:ph type="pic" sz="quarter" idx="11"/>
          </p:nvPr>
        </p:nvSpPr>
        <p:spPr>
          <a:xfrm>
            <a:off x="8760328" y="1002642"/>
            <a:ext cx="2356402" cy="4998494"/>
          </a:xfrm>
          <a:custGeom>
            <a:avLst/>
            <a:gdLst>
              <a:gd name="connsiteX0" fmla="*/ 378061 w 3534603"/>
              <a:gd name="connsiteY0" fmla="*/ 0 h 7498899"/>
              <a:gd name="connsiteX1" fmla="*/ 3156542 w 3534603"/>
              <a:gd name="connsiteY1" fmla="*/ 0 h 7498899"/>
              <a:gd name="connsiteX2" fmla="*/ 3534603 w 3534603"/>
              <a:gd name="connsiteY2" fmla="*/ 378061 h 7498899"/>
              <a:gd name="connsiteX3" fmla="*/ 3534603 w 3534603"/>
              <a:gd name="connsiteY3" fmla="*/ 7120838 h 7498899"/>
              <a:gd name="connsiteX4" fmla="*/ 3156542 w 3534603"/>
              <a:gd name="connsiteY4" fmla="*/ 7498899 h 7498899"/>
              <a:gd name="connsiteX5" fmla="*/ 378061 w 3534603"/>
              <a:gd name="connsiteY5" fmla="*/ 7498899 h 7498899"/>
              <a:gd name="connsiteX6" fmla="*/ 0 w 3534603"/>
              <a:gd name="connsiteY6" fmla="*/ 7120838 h 7498899"/>
              <a:gd name="connsiteX7" fmla="*/ 0 w 3534603"/>
              <a:gd name="connsiteY7" fmla="*/ 378061 h 7498899"/>
              <a:gd name="connsiteX8" fmla="*/ 378061 w 3534603"/>
              <a:gd name="connsiteY8" fmla="*/ 0 h 749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603" h="7498899">
                <a:moveTo>
                  <a:pt x="378061" y="0"/>
                </a:moveTo>
                <a:lnTo>
                  <a:pt x="3156542" y="0"/>
                </a:lnTo>
                <a:cubicBezTo>
                  <a:pt x="3365339" y="0"/>
                  <a:pt x="3534603" y="169264"/>
                  <a:pt x="3534603" y="378061"/>
                </a:cubicBezTo>
                <a:lnTo>
                  <a:pt x="3534603" y="7120838"/>
                </a:lnTo>
                <a:cubicBezTo>
                  <a:pt x="3534603" y="7329635"/>
                  <a:pt x="3365339" y="7498899"/>
                  <a:pt x="3156542" y="7498899"/>
                </a:cubicBezTo>
                <a:lnTo>
                  <a:pt x="378061" y="7498899"/>
                </a:lnTo>
                <a:cubicBezTo>
                  <a:pt x="169264" y="7498899"/>
                  <a:pt x="0" y="7329635"/>
                  <a:pt x="0" y="7120838"/>
                </a:cubicBezTo>
                <a:lnTo>
                  <a:pt x="0" y="378061"/>
                </a:lnTo>
                <a:cubicBezTo>
                  <a:pt x="0" y="169264"/>
                  <a:pt x="169264" y="0"/>
                  <a:pt x="378061" y="0"/>
                </a:cubicBez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00"/>
            </a:lvl1pPr>
          </a:lstStyle>
          <a:p>
            <a:pPr lvl="0"/>
            <a:endParaRPr lang="en-US"/>
          </a:p>
        </p:txBody>
      </p:sp>
      <p:sp>
        <p:nvSpPr>
          <p:cNvPr id="9" name="Рисунок 8"/>
          <p:cNvSpPr>
            <a:spLocks noGrp="1"/>
          </p:cNvSpPr>
          <p:nvPr>
            <p:ph type="pic" sz="quarter" idx="10"/>
          </p:nvPr>
        </p:nvSpPr>
        <p:spPr>
          <a:xfrm>
            <a:off x="5966328" y="1002642"/>
            <a:ext cx="2356402" cy="4998494"/>
          </a:xfrm>
          <a:custGeom>
            <a:avLst/>
            <a:gdLst>
              <a:gd name="connsiteX0" fmla="*/ 378061 w 3534603"/>
              <a:gd name="connsiteY0" fmla="*/ 0 h 7498899"/>
              <a:gd name="connsiteX1" fmla="*/ 3156542 w 3534603"/>
              <a:gd name="connsiteY1" fmla="*/ 0 h 7498899"/>
              <a:gd name="connsiteX2" fmla="*/ 3534603 w 3534603"/>
              <a:gd name="connsiteY2" fmla="*/ 378061 h 7498899"/>
              <a:gd name="connsiteX3" fmla="*/ 3534603 w 3534603"/>
              <a:gd name="connsiteY3" fmla="*/ 7120838 h 7498899"/>
              <a:gd name="connsiteX4" fmla="*/ 3156542 w 3534603"/>
              <a:gd name="connsiteY4" fmla="*/ 7498899 h 7498899"/>
              <a:gd name="connsiteX5" fmla="*/ 378061 w 3534603"/>
              <a:gd name="connsiteY5" fmla="*/ 7498899 h 7498899"/>
              <a:gd name="connsiteX6" fmla="*/ 0 w 3534603"/>
              <a:gd name="connsiteY6" fmla="*/ 7120838 h 7498899"/>
              <a:gd name="connsiteX7" fmla="*/ 0 w 3534603"/>
              <a:gd name="connsiteY7" fmla="*/ 378061 h 7498899"/>
              <a:gd name="connsiteX8" fmla="*/ 378061 w 3534603"/>
              <a:gd name="connsiteY8" fmla="*/ 0 h 749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603" h="7498899">
                <a:moveTo>
                  <a:pt x="378061" y="0"/>
                </a:moveTo>
                <a:lnTo>
                  <a:pt x="3156542" y="0"/>
                </a:lnTo>
                <a:cubicBezTo>
                  <a:pt x="3365339" y="0"/>
                  <a:pt x="3534603" y="169264"/>
                  <a:pt x="3534603" y="378061"/>
                </a:cubicBezTo>
                <a:lnTo>
                  <a:pt x="3534603" y="7120838"/>
                </a:lnTo>
                <a:cubicBezTo>
                  <a:pt x="3534603" y="7329635"/>
                  <a:pt x="3365339" y="7498899"/>
                  <a:pt x="3156542" y="7498899"/>
                </a:cubicBezTo>
                <a:lnTo>
                  <a:pt x="378061" y="7498899"/>
                </a:lnTo>
                <a:cubicBezTo>
                  <a:pt x="169264" y="7498899"/>
                  <a:pt x="0" y="7329635"/>
                  <a:pt x="0" y="7120838"/>
                </a:cubicBezTo>
                <a:lnTo>
                  <a:pt x="0" y="378061"/>
                </a:lnTo>
                <a:cubicBezTo>
                  <a:pt x="0" y="169264"/>
                  <a:pt x="169264" y="0"/>
                  <a:pt x="378061" y="0"/>
                </a:cubicBezTo>
                <a:close/>
              </a:path>
            </a:pathLst>
          </a:custGeom>
          <a:solidFill>
            <a:schemeClr val="bg1">
              <a:lumMod val="75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00"/>
            </a:lvl1pPr>
          </a:lstStyle>
          <a:p>
            <a:pPr lvl="0"/>
            <a:endParaRPr lang="en-US"/>
          </a:p>
        </p:txBody>
      </p:sp>
    </p:spTree>
    <p:extLst>
      <p:ext uri="{BB962C8B-B14F-4D97-AF65-F5344CB8AC3E}">
        <p14:creationId xmlns:p14="http://schemas.microsoft.com/office/powerpoint/2010/main" val="146102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C511-DFA0-191A-676C-317B79ADB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4A876-F761-8CAC-9093-0929E130A3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E401B-6D66-47DE-FBFC-719DC692D857}"/>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5" name="Footer Placeholder 4">
            <a:extLst>
              <a:ext uri="{FF2B5EF4-FFF2-40B4-BE49-F238E27FC236}">
                <a16:creationId xmlns:a16="http://schemas.microsoft.com/office/drawing/2014/main" id="{E216378F-D43E-6E23-B3EA-D1913FAFE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3033C-7D0A-E618-24B8-B733A40B7D15}"/>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69503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659D-FF7D-BEFE-033F-0D9FEF156C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8A81D5-870D-C7F5-AD9E-AB3B91A8D5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64F6A-A222-068E-469B-206CC5959889}"/>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5" name="Footer Placeholder 4">
            <a:extLst>
              <a:ext uri="{FF2B5EF4-FFF2-40B4-BE49-F238E27FC236}">
                <a16:creationId xmlns:a16="http://schemas.microsoft.com/office/drawing/2014/main" id="{E6B74FF2-802C-29E2-22EB-2DE279D2A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1E0D1-3CFD-55BE-02A1-53446FA5F042}"/>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305438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7A2E-6131-FA09-F1B1-AC2A7F488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F06A2-2D7D-9D29-E267-72498F0328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F69FBF-A58F-EB84-8862-744D384DF5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6E7053-D75A-E8F9-8349-4F7EF5A4D606}"/>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6" name="Footer Placeholder 5">
            <a:extLst>
              <a:ext uri="{FF2B5EF4-FFF2-40B4-BE49-F238E27FC236}">
                <a16:creationId xmlns:a16="http://schemas.microsoft.com/office/drawing/2014/main" id="{C4632685-E965-9CA0-6635-512BF72952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11C54-E82F-D0C1-C192-EEDC846DA44C}"/>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269961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E3BC-43E2-EAAD-0CA9-949EC760AB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B301A-508C-5BCE-4887-AED29E42D0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371031-2BB7-2338-9CBE-D48A7A84CD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063A7B-6D7B-6232-AB80-7FC85F797F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BEC03A-1A35-21A5-5898-43990DA9E7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63B18-5E83-E125-79A4-56543297BAA7}"/>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8" name="Footer Placeholder 7">
            <a:extLst>
              <a:ext uri="{FF2B5EF4-FFF2-40B4-BE49-F238E27FC236}">
                <a16:creationId xmlns:a16="http://schemas.microsoft.com/office/drawing/2014/main" id="{E1FC69D7-827E-2690-B09A-CFF4EF7E6C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29B4E2-6F4D-134E-F65E-BC8CD36A6F42}"/>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837276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4122-A739-DA1A-45EE-B7C1BA2538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5A6A72-3306-5A60-1334-4DE486483C8D}"/>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4" name="Footer Placeholder 3">
            <a:extLst>
              <a:ext uri="{FF2B5EF4-FFF2-40B4-BE49-F238E27FC236}">
                <a16:creationId xmlns:a16="http://schemas.microsoft.com/office/drawing/2014/main" id="{F8AB7F22-46AE-7AA4-6581-F00BA1E563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179AC-655D-B512-4935-7A92A5E03A1C}"/>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300008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2ABF3-B2B1-CCD3-79C6-9B7CB8D44456}"/>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3" name="Footer Placeholder 2">
            <a:extLst>
              <a:ext uri="{FF2B5EF4-FFF2-40B4-BE49-F238E27FC236}">
                <a16:creationId xmlns:a16="http://schemas.microsoft.com/office/drawing/2014/main" id="{6082FDDC-06E1-86FD-740A-8AEEE5189C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7C07EC-03B9-B386-ACE2-0AD133B2577D}"/>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425331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51929-99B2-3A06-2DDB-3D8D771B0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1998A3-EE59-E38E-EE35-1ACC22EF3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804F16-537E-0ECF-63FD-1234E450D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84BD1-6CFE-0D44-09F8-B761FC7A414D}"/>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6" name="Footer Placeholder 5">
            <a:extLst>
              <a:ext uri="{FF2B5EF4-FFF2-40B4-BE49-F238E27FC236}">
                <a16:creationId xmlns:a16="http://schemas.microsoft.com/office/drawing/2014/main" id="{7D9FA617-E39C-31F0-2180-2DFE0E64C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005754-D107-C082-FD3C-08BB404C3400}"/>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97537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E72D-BA37-A1F1-41C3-F57F8AF7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87730D-0D7A-A3A8-E70F-A0F42DD5FD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6F1F36-55E7-95E5-4EB0-D07AE9DCC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337E9-89F3-7A24-8C09-DF8A30DF889A}"/>
              </a:ext>
            </a:extLst>
          </p:cNvPr>
          <p:cNvSpPr>
            <a:spLocks noGrp="1"/>
          </p:cNvSpPr>
          <p:nvPr>
            <p:ph type="dt" sz="half" idx="10"/>
          </p:nvPr>
        </p:nvSpPr>
        <p:spPr/>
        <p:txBody>
          <a:bodyPr/>
          <a:lstStyle/>
          <a:p>
            <a:fld id="{A7A8F922-F16D-48AD-B3BC-E524FC053E87}" type="datetimeFigureOut">
              <a:rPr lang="en-US" smtClean="0"/>
              <a:t>11/3/2022</a:t>
            </a:fld>
            <a:endParaRPr lang="en-US"/>
          </a:p>
        </p:txBody>
      </p:sp>
      <p:sp>
        <p:nvSpPr>
          <p:cNvPr id="6" name="Footer Placeholder 5">
            <a:extLst>
              <a:ext uri="{FF2B5EF4-FFF2-40B4-BE49-F238E27FC236}">
                <a16:creationId xmlns:a16="http://schemas.microsoft.com/office/drawing/2014/main" id="{95E16ABC-6402-4E24-DC7E-FB39C9C66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DC6AA-026D-A2EC-2C98-99D28DD7C7DA}"/>
              </a:ext>
            </a:extLst>
          </p:cNvPr>
          <p:cNvSpPr>
            <a:spLocks noGrp="1"/>
          </p:cNvSpPr>
          <p:nvPr>
            <p:ph type="sldNum" sz="quarter" idx="12"/>
          </p:nvPr>
        </p:nvSpPr>
        <p:spPr/>
        <p:txBody>
          <a:bodyPr/>
          <a:lstStyle/>
          <a:p>
            <a:fld id="{9F1F2F9A-752C-4052-8081-C0E9D5E01EDF}" type="slidenum">
              <a:rPr lang="en-US" smtClean="0"/>
              <a:t>‹#›</a:t>
            </a:fld>
            <a:endParaRPr lang="en-US"/>
          </a:p>
        </p:txBody>
      </p:sp>
    </p:spTree>
    <p:extLst>
      <p:ext uri="{BB962C8B-B14F-4D97-AF65-F5344CB8AC3E}">
        <p14:creationId xmlns:p14="http://schemas.microsoft.com/office/powerpoint/2010/main" val="99503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174232-D78E-5E34-5695-499E872EF4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534A82-CFBF-9D2B-8E39-C8EA82D82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6F47D-133A-F2F6-088B-569B24166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8F922-F16D-48AD-B3BC-E524FC053E87}" type="datetimeFigureOut">
              <a:rPr lang="en-US" smtClean="0"/>
              <a:t>11/3/2022</a:t>
            </a:fld>
            <a:endParaRPr lang="en-US"/>
          </a:p>
        </p:txBody>
      </p:sp>
      <p:sp>
        <p:nvSpPr>
          <p:cNvPr id="5" name="Footer Placeholder 4">
            <a:extLst>
              <a:ext uri="{FF2B5EF4-FFF2-40B4-BE49-F238E27FC236}">
                <a16:creationId xmlns:a16="http://schemas.microsoft.com/office/drawing/2014/main" id="{4F4EAEAA-9847-5BD8-A9AE-F1252E1E86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6567DD-BE97-B191-1ED0-3B76DD976C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F2F9A-752C-4052-8081-C0E9D5E01EDF}" type="slidenum">
              <a:rPr lang="en-US" smtClean="0"/>
              <a:t>‹#›</a:t>
            </a:fld>
            <a:endParaRPr lang="en-US"/>
          </a:p>
        </p:txBody>
      </p:sp>
    </p:spTree>
    <p:extLst>
      <p:ext uri="{BB962C8B-B14F-4D97-AF65-F5344CB8AC3E}">
        <p14:creationId xmlns:p14="http://schemas.microsoft.com/office/powerpoint/2010/main" val="220063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41" y="0"/>
            <a:ext cx="12190119" cy="6858000"/>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Полилиния 17"/>
          <p:cNvSpPr/>
          <p:nvPr/>
        </p:nvSpPr>
        <p:spPr>
          <a:xfrm flipV="1">
            <a:off x="941" y="-1"/>
            <a:ext cx="12190119" cy="6016414"/>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 name="connsiteX7" fmla="*/ 908 w 6953"/>
              <a:gd name="connsiteY7" fmla="*/ 908 w 6953"/>
              <a:gd name="connsiteX8" fmla="*/ 908 w 6953"/>
              <a:gd name="connsiteY8" fmla="*/ 908 w 6953"/>
              <a:gd name="connsiteX9" fmla="*/ 908 w 6953"/>
              <a:gd name="connsiteY9" fmla="*/ 908 w 6953"/>
              <a:gd name="connsiteX10" fmla="*/ 908 w 6953"/>
              <a:gd name="connsiteY10" fmla="*/ 908 w 6953"/>
              <a:gd name="connsiteX11" fmla="*/ 908 w 6953"/>
              <a:gd name="connsiteY11" fmla="*/ 908 w 6953"/>
              <a:gd name="connsiteX12" fmla="*/ 908 w 6953"/>
              <a:gd name="connsiteY12" fmla="*/ 908 w 6953"/>
              <a:gd name="connsiteX13" fmla="*/ 908 w 6953"/>
              <a:gd name="connsiteY13" fmla="*/ 908 w 6953"/>
              <a:gd name="connsiteX14" fmla="*/ 908 w 6953"/>
              <a:gd name="connsiteY14" fmla="*/ 908 w 6953"/>
              <a:gd name="connsiteX15" fmla="*/ 908 w 6953"/>
              <a:gd name="connsiteY15" fmla="*/ 908 w 6953"/>
              <a:gd name="connsiteX16" fmla="*/ 908 w 6953"/>
              <a:gd name="connsiteY16" fmla="*/ 908 w 6953"/>
              <a:gd name="connsiteX17" fmla="*/ 908 w 6953"/>
              <a:gd name="connsiteY17" fmla="*/ 908 w 6953"/>
              <a:gd name="connsiteX18" fmla="*/ 908 w 6953"/>
              <a:gd name="connsiteY18" fmla="*/ 908 w 6953"/>
              <a:gd name="connsiteX19" fmla="*/ 908 w 6953"/>
              <a:gd name="connsiteY19" fmla="*/ 908 w 6953"/>
              <a:gd name="connsiteX20" fmla="*/ 908 w 6953"/>
              <a:gd name="connsiteY20" fmla="*/ 908 w 6953"/>
              <a:gd name="connsiteX21" fmla="*/ 908 w 6953"/>
              <a:gd name="connsiteY21" fmla="*/ 908 w 6953"/>
              <a:gd name="connsiteX22" fmla="*/ 908 w 6953"/>
              <a:gd name="connsiteY22" fmla="*/ 908 w 6953"/>
              <a:gd name="connsiteX23" fmla="*/ 908 w 6953"/>
              <a:gd name="connsiteY23" fmla="*/ 908 w 6953"/>
              <a:gd name="connsiteX24" fmla="*/ 908 w 6953"/>
              <a:gd name="connsiteY24" fmla="*/ 908 w 6953"/>
              <a:gd name="connsiteX25" fmla="*/ 908 w 6953"/>
              <a:gd name="connsiteY25" fmla="*/ 908 w 6953"/>
              <a:gd name="connsiteX26" fmla="*/ 908 w 6953"/>
              <a:gd name="connsiteY26" fmla="*/ 908 w 6953"/>
              <a:gd name="connsiteX27" fmla="*/ 908 w 6953"/>
              <a:gd name="connsiteY27" fmla="*/ 908 w 6953"/>
              <a:gd name="connsiteX28" fmla="*/ 908 w 6953"/>
              <a:gd name="connsiteY28" fmla="*/ 908 w 6953"/>
              <a:gd name="connsiteX29" fmla="*/ 908 w 6953"/>
              <a:gd name="connsiteY29" fmla="*/ 908 w 6953"/>
              <a:gd name="connsiteX30" fmla="*/ 908 w 6953"/>
              <a:gd name="connsiteY30" fmla="*/ 908 w 6953"/>
              <a:gd name="connsiteX31" fmla="*/ 908 w 6953"/>
              <a:gd name="connsiteY31" fmla="*/ 908 w 6953"/>
              <a:gd name="connsiteX32" fmla="*/ 908 w 6953"/>
              <a:gd name="connsiteY32" fmla="*/ 908 w 6953"/>
              <a:gd name="connsiteX33" fmla="*/ 908 w 6953"/>
              <a:gd name="connsiteY33" fmla="*/ 908 w 6953"/>
              <a:gd name="connsiteX34" fmla="*/ 908 w 6953"/>
              <a:gd name="connsiteY34" fmla="*/ 908 w 6953"/>
              <a:gd name="connsiteX35" fmla="*/ 908 w 6953"/>
              <a:gd name="connsiteY35" fmla="*/ 908 w 6953"/>
              <a:gd name="connsiteX36" fmla="*/ 908 w 6953"/>
              <a:gd name="connsiteY36" fmla="*/ 908 w 6953"/>
              <a:gd name="connsiteX37" fmla="*/ 908 w 6953"/>
              <a:gd name="connsiteY37" fmla="*/ 908 w 6953"/>
              <a:gd name="connsiteX38" fmla="*/ 908 w 6953"/>
              <a:gd name="connsiteY38" fmla="*/ 908 w 6953"/>
              <a:gd name="connsiteX39" fmla="*/ 908 w 6953"/>
              <a:gd name="connsiteY39" fmla="*/ 908 w 6953"/>
              <a:gd name="connsiteX40" fmla="*/ 908 w 6953"/>
              <a:gd name="connsiteY40" fmla="*/ 908 w 6953"/>
              <a:gd name="connsiteX41" fmla="*/ 908 w 6953"/>
              <a:gd name="connsiteY41" fmla="*/ 908 w 6953"/>
              <a:gd name="connsiteX42" fmla="*/ 908 w 6953"/>
              <a:gd name="connsiteY42" fmla="*/ 908 w 6953"/>
              <a:gd name="connsiteX43" fmla="*/ 908 w 6953"/>
              <a:gd name="connsiteY43" fmla="*/ 908 w 6953"/>
              <a:gd name="connsiteX44" fmla="*/ 908 w 6953"/>
              <a:gd name="connsiteY44" fmla="*/ 908 w 6953"/>
              <a:gd name="connsiteX45" fmla="*/ 908 w 6953"/>
              <a:gd name="connsiteY45" fmla="*/ 908 w 6953"/>
              <a:gd name="connsiteX46" fmla="*/ 908 w 6953"/>
              <a:gd name="connsiteY46" fmla="*/ 908 w 6953"/>
              <a:gd name="connsiteX47" fmla="*/ 908 w 6953"/>
              <a:gd name="connsiteY47" fmla="*/ 908 w 6953"/>
              <a:gd name="connsiteX48" fmla="*/ 908 w 6953"/>
              <a:gd name="connsiteY48" fmla="*/ 908 w 6953"/>
              <a:gd name="connsiteX49" fmla="*/ 908 w 6953"/>
              <a:gd name="connsiteY49" fmla="*/ 908 w 6953"/>
              <a:gd name="connsiteX50" fmla="*/ 908 w 6953"/>
              <a:gd name="connsiteY50" fmla="*/ 908 w 6953"/>
              <a:gd name="connsiteX51" fmla="*/ 908 w 6953"/>
              <a:gd name="connsiteY51" fmla="*/ 908 w 6953"/>
              <a:gd name="connsiteX52" fmla="*/ 908 w 6953"/>
              <a:gd name="connsiteY52" fmla="*/ 908 w 6953"/>
              <a:gd name="connsiteX53" fmla="*/ 908 w 6953"/>
              <a:gd name="connsiteY53" fmla="*/ 908 w 6953"/>
              <a:gd name="connsiteX54" fmla="*/ 908 w 6953"/>
              <a:gd name="connsiteY54" fmla="*/ 908 w 6953"/>
              <a:gd name="connsiteX55" fmla="*/ 908 w 6953"/>
              <a:gd name="connsiteY55" fmla="*/ 908 w 6953"/>
              <a:gd name="connsiteX56" fmla="*/ 908 w 6953"/>
              <a:gd name="connsiteY56" fmla="*/ 908 w 6953"/>
              <a:gd name="connsiteX57" fmla="*/ 908 w 6953"/>
              <a:gd name="connsiteY57" fmla="*/ 908 w 6953"/>
              <a:gd name="connsiteX58" fmla="*/ 908 w 6953"/>
              <a:gd name="connsiteY58" fmla="*/ 908 w 6953"/>
              <a:gd name="connsiteX59" fmla="*/ 908 w 6953"/>
              <a:gd name="connsiteY59" fmla="*/ 908 w 6953"/>
              <a:gd name="connsiteX60" fmla="*/ 908 w 6953"/>
              <a:gd name="connsiteY60" fmla="*/ 908 w 6953"/>
              <a:gd name="connsiteX61" fmla="*/ 908 w 6953"/>
              <a:gd name="connsiteY61" fmla="*/ 908 w 6953"/>
              <a:gd name="connsiteX62" fmla="*/ 908 w 6953"/>
              <a:gd name="connsiteY62" fmla="*/ 908 w 6953"/>
              <a:gd name="connsiteX63" fmla="*/ 908 w 6953"/>
              <a:gd name="connsiteY63" fmla="*/ 908 w 6953"/>
              <a:gd name="connsiteX64" fmla="*/ 908 w 6953"/>
              <a:gd name="connsiteY64" fmla="*/ 908 w 6953"/>
              <a:gd name="connsiteX65" fmla="*/ 908 w 6953"/>
              <a:gd name="connsiteY65" fmla="*/ 908 w 6953"/>
              <a:gd name="connsiteX66" fmla="*/ 908 w 6953"/>
              <a:gd name="connsiteY66" fmla="*/ 908 w 6953"/>
              <a:gd name="connsiteX67" fmla="*/ 908 w 6953"/>
              <a:gd name="connsiteY67" fmla="*/ 908 w 6953"/>
              <a:gd name="connsiteX68" fmla="*/ 908 w 6953"/>
              <a:gd name="connsiteY68" fmla="*/ 908 w 6953"/>
              <a:gd name="connsiteX69" fmla="*/ 908 w 6953"/>
              <a:gd name="connsiteY69" fmla="*/ 908 w 6953"/>
              <a:gd name="connsiteX70" fmla="*/ 908 w 6953"/>
              <a:gd name="connsiteY70" fmla="*/ 908 w 6953"/>
              <a:gd name="connsiteX71" fmla="*/ 908 w 6953"/>
              <a:gd name="connsiteY71" fmla="*/ 908 w 6953"/>
              <a:gd name="connsiteX72" fmla="*/ 908 w 6953"/>
              <a:gd name="connsiteY72" fmla="*/ 908 w 6953"/>
              <a:gd name="connsiteX73" fmla="*/ 908 w 6953"/>
              <a:gd name="connsiteY73" fmla="*/ 908 w 6953"/>
              <a:gd name="connsiteX74" fmla="*/ 908 w 6953"/>
              <a:gd name="connsiteY74" fmla="*/ 908 w 6953"/>
              <a:gd name="connsiteX75" fmla="*/ 908 w 6953"/>
              <a:gd name="connsiteY75" fmla="*/ 908 w 6953"/>
              <a:gd name="connsiteX76" fmla="*/ 908 w 6953"/>
              <a:gd name="connsiteY76" fmla="*/ 908 w 6953"/>
              <a:gd name="connsiteX77" fmla="*/ 908 w 6953"/>
              <a:gd name="connsiteY77" fmla="*/ 908 w 6953"/>
              <a:gd name="connsiteX78" fmla="*/ 908 w 6953"/>
              <a:gd name="connsiteY78" fmla="*/ 908 w 6953"/>
              <a:gd name="connsiteX79" fmla="*/ 908 w 6953"/>
              <a:gd name="connsiteY79" fmla="*/ 908 w 6953"/>
              <a:gd name="connsiteX80" fmla="*/ 908 w 6953"/>
              <a:gd name="connsiteY80" fmla="*/ 908 w 6953"/>
              <a:gd name="connsiteX81" fmla="*/ 908 w 6953"/>
              <a:gd name="connsiteY81" fmla="*/ 908 w 6953"/>
              <a:gd name="connsiteX82" fmla="*/ 908 w 6953"/>
              <a:gd name="connsiteY82" fmla="*/ 908 w 6953"/>
              <a:gd name="connsiteX83" fmla="*/ 908 w 6953"/>
              <a:gd name="connsiteY83" fmla="*/ 908 w 6953"/>
              <a:gd name="connsiteX84" fmla="*/ 908 w 6953"/>
              <a:gd name="connsiteY84" fmla="*/ 908 w 6953"/>
              <a:gd name="connsiteX85" fmla="*/ 908 w 6953"/>
              <a:gd name="connsiteY85" fmla="*/ 908 w 6953"/>
              <a:gd name="connsiteX86" fmla="*/ 908 w 6953"/>
              <a:gd name="connsiteY86" fmla="*/ 908 w 6953"/>
              <a:gd name="connsiteX87" fmla="*/ 908 w 6953"/>
              <a:gd name="connsiteY87" fmla="*/ 908 w 6953"/>
              <a:gd name="connsiteX88" fmla="*/ 908 w 6953"/>
              <a:gd name="connsiteY88" fmla="*/ 908 w 6953"/>
              <a:gd name="connsiteX89" fmla="*/ 908 w 6953"/>
              <a:gd name="connsiteY89" fmla="*/ 908 w 6953"/>
              <a:gd name="connsiteX90" fmla="*/ 908 w 6953"/>
              <a:gd name="connsiteY90" fmla="*/ 908 w 6953"/>
              <a:gd name="connsiteX91" fmla="*/ 908 w 6953"/>
              <a:gd name="connsiteY91" fmla="*/ 908 w 6953"/>
              <a:gd name="connsiteX92" fmla="*/ 908 w 6953"/>
              <a:gd name="connsiteY92"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288000" h="7216054">
                <a:moveTo>
                  <a:pt x="18288000" y="0"/>
                </a:moveTo>
                <a:lnTo>
                  <a:pt x="18287998" y="7216054"/>
                </a:lnTo>
                <a:lnTo>
                  <a:pt x="1" y="7216054"/>
                </a:lnTo>
                <a:lnTo>
                  <a:pt x="0" y="5074525"/>
                </a:lnTo>
                <a:lnTo>
                  <a:pt x="72526" y="5081080"/>
                </a:lnTo>
                <a:lnTo>
                  <a:pt x="264555" y="5099401"/>
                </a:lnTo>
                <a:lnTo>
                  <a:pt x="654291" y="5146191"/>
                </a:lnTo>
                <a:lnTo>
                  <a:pt x="1042682" y="5198064"/>
                </a:lnTo>
                <a:lnTo>
                  <a:pt x="1433647" y="5249205"/>
                </a:lnTo>
                <a:lnTo>
                  <a:pt x="1823380" y="5295995"/>
                </a:lnTo>
                <a:lnTo>
                  <a:pt x="2018607" y="5315758"/>
                </a:lnTo>
                <a:lnTo>
                  <a:pt x="2210641" y="5334076"/>
                </a:lnTo>
                <a:lnTo>
                  <a:pt x="2401431" y="5348047"/>
                </a:lnTo>
                <a:lnTo>
                  <a:pt x="2590985" y="5357665"/>
                </a:lnTo>
                <a:lnTo>
                  <a:pt x="2781270" y="5360019"/>
                </a:lnTo>
                <a:lnTo>
                  <a:pt x="2968350" y="5360932"/>
                </a:lnTo>
                <a:lnTo>
                  <a:pt x="3156155" y="5354583"/>
                </a:lnTo>
                <a:lnTo>
                  <a:pt x="3339524" y="5342442"/>
                </a:lnTo>
                <a:lnTo>
                  <a:pt x="3523003" y="5320860"/>
                </a:lnTo>
                <a:lnTo>
                  <a:pt x="3700082" y="5296398"/>
                </a:lnTo>
                <a:lnTo>
                  <a:pt x="3878612" y="5257408"/>
                </a:lnTo>
                <a:lnTo>
                  <a:pt x="4052702" y="5212625"/>
                </a:lnTo>
                <a:lnTo>
                  <a:pt x="4226901" y="5158406"/>
                </a:lnTo>
                <a:lnTo>
                  <a:pt x="4396668" y="5098389"/>
                </a:lnTo>
                <a:lnTo>
                  <a:pt x="4565292" y="5024587"/>
                </a:lnTo>
                <a:lnTo>
                  <a:pt x="4727528" y="4947898"/>
                </a:lnTo>
                <a:lnTo>
                  <a:pt x="4892447" y="4861039"/>
                </a:lnTo>
                <a:lnTo>
                  <a:pt x="5052933" y="4768386"/>
                </a:lnTo>
                <a:lnTo>
                  <a:pt x="5214145" y="4668466"/>
                </a:lnTo>
                <a:lnTo>
                  <a:pt x="5372155" y="4567110"/>
                </a:lnTo>
                <a:lnTo>
                  <a:pt x="5530891" y="4458489"/>
                </a:lnTo>
                <a:lnTo>
                  <a:pt x="5683226" y="4346983"/>
                </a:lnTo>
                <a:lnTo>
                  <a:pt x="5839487" y="4229660"/>
                </a:lnTo>
                <a:lnTo>
                  <a:pt x="5992552" y="4110891"/>
                </a:lnTo>
                <a:lnTo>
                  <a:pt x="6299399" y="3866099"/>
                </a:lnTo>
                <a:lnTo>
                  <a:pt x="6602430" y="3617686"/>
                </a:lnTo>
                <a:lnTo>
                  <a:pt x="6908045" y="3368538"/>
                </a:lnTo>
                <a:lnTo>
                  <a:pt x="7214890" y="3123745"/>
                </a:lnTo>
                <a:lnTo>
                  <a:pt x="7371153" y="3006420"/>
                </a:lnTo>
                <a:lnTo>
                  <a:pt x="7524830" y="2889831"/>
                </a:lnTo>
                <a:lnTo>
                  <a:pt x="7679130" y="2775417"/>
                </a:lnTo>
                <a:lnTo>
                  <a:pt x="7835286" y="2667530"/>
                </a:lnTo>
                <a:lnTo>
                  <a:pt x="7995878" y="2565436"/>
                </a:lnTo>
                <a:lnTo>
                  <a:pt x="8154505" y="2466253"/>
                </a:lnTo>
                <a:lnTo>
                  <a:pt x="8318191" y="2375041"/>
                </a:lnTo>
                <a:lnTo>
                  <a:pt x="8479908" y="2286740"/>
                </a:lnTo>
                <a:lnTo>
                  <a:pt x="8647305" y="2208581"/>
                </a:lnTo>
                <a:lnTo>
                  <a:pt x="8812013" y="2140598"/>
                </a:lnTo>
                <a:lnTo>
                  <a:pt x="8983119" y="2075497"/>
                </a:lnTo>
                <a:lnTo>
                  <a:pt x="9154737" y="2022011"/>
                </a:lnTo>
                <a:lnTo>
                  <a:pt x="9331412" y="1976493"/>
                </a:lnTo>
                <a:lnTo>
                  <a:pt x="9508594" y="1942594"/>
                </a:lnTo>
                <a:lnTo>
                  <a:pt x="9689598" y="1912306"/>
                </a:lnTo>
                <a:lnTo>
                  <a:pt x="9867913" y="1892196"/>
                </a:lnTo>
                <a:lnTo>
                  <a:pt x="10054483" y="1881496"/>
                </a:lnTo>
                <a:lnTo>
                  <a:pt x="10239089" y="1873704"/>
                </a:lnTo>
                <a:lnTo>
                  <a:pt x="10428752" y="1873884"/>
                </a:lnTo>
                <a:lnTo>
                  <a:pt x="10616452" y="1876973"/>
                </a:lnTo>
                <a:lnTo>
                  <a:pt x="10808589" y="1885857"/>
                </a:lnTo>
                <a:lnTo>
                  <a:pt x="10997418" y="1902734"/>
                </a:lnTo>
                <a:lnTo>
                  <a:pt x="11192028" y="1920323"/>
                </a:lnTo>
                <a:lnTo>
                  <a:pt x="11384058" y="1938644"/>
                </a:lnTo>
                <a:lnTo>
                  <a:pt x="11773791" y="1985433"/>
                </a:lnTo>
                <a:lnTo>
                  <a:pt x="12162180" y="2037306"/>
                </a:lnTo>
                <a:lnTo>
                  <a:pt x="12553149" y="2088447"/>
                </a:lnTo>
                <a:lnTo>
                  <a:pt x="12942882" y="2135236"/>
                </a:lnTo>
                <a:lnTo>
                  <a:pt x="13138109" y="2155000"/>
                </a:lnTo>
                <a:lnTo>
                  <a:pt x="13330142" y="2173320"/>
                </a:lnTo>
                <a:lnTo>
                  <a:pt x="13520935" y="2187290"/>
                </a:lnTo>
                <a:lnTo>
                  <a:pt x="13710490" y="2196909"/>
                </a:lnTo>
                <a:lnTo>
                  <a:pt x="13900770" y="2199265"/>
                </a:lnTo>
                <a:lnTo>
                  <a:pt x="14087853" y="2200175"/>
                </a:lnTo>
                <a:lnTo>
                  <a:pt x="14275657" y="2193827"/>
                </a:lnTo>
                <a:lnTo>
                  <a:pt x="14459028" y="2181684"/>
                </a:lnTo>
                <a:lnTo>
                  <a:pt x="14642504" y="2160104"/>
                </a:lnTo>
                <a:lnTo>
                  <a:pt x="14819586" y="2135639"/>
                </a:lnTo>
                <a:lnTo>
                  <a:pt x="14998114" y="2096651"/>
                </a:lnTo>
                <a:lnTo>
                  <a:pt x="15172203" y="2051866"/>
                </a:lnTo>
                <a:lnTo>
                  <a:pt x="15346401" y="1997649"/>
                </a:lnTo>
                <a:lnTo>
                  <a:pt x="15516167" y="1937634"/>
                </a:lnTo>
                <a:lnTo>
                  <a:pt x="15684796" y="1863828"/>
                </a:lnTo>
                <a:lnTo>
                  <a:pt x="15847031" y="1787139"/>
                </a:lnTo>
                <a:lnTo>
                  <a:pt x="16011951" y="1700281"/>
                </a:lnTo>
                <a:lnTo>
                  <a:pt x="16172436" y="1607626"/>
                </a:lnTo>
                <a:lnTo>
                  <a:pt x="16333646" y="1507709"/>
                </a:lnTo>
                <a:lnTo>
                  <a:pt x="16491658" y="1406351"/>
                </a:lnTo>
                <a:lnTo>
                  <a:pt x="16650392" y="1297731"/>
                </a:lnTo>
                <a:lnTo>
                  <a:pt x="16802730" y="1186225"/>
                </a:lnTo>
                <a:lnTo>
                  <a:pt x="16958988" y="1068901"/>
                </a:lnTo>
                <a:lnTo>
                  <a:pt x="17112052" y="950135"/>
                </a:lnTo>
                <a:lnTo>
                  <a:pt x="17418900" y="705341"/>
                </a:lnTo>
                <a:lnTo>
                  <a:pt x="17721934" y="456927"/>
                </a:lnTo>
                <a:lnTo>
                  <a:pt x="18027548" y="207781"/>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5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p:cNvSpPr txBox="1"/>
          <p:nvPr/>
        </p:nvSpPr>
        <p:spPr>
          <a:xfrm>
            <a:off x="1981835" y="259861"/>
            <a:ext cx="8228330" cy="2246384"/>
          </a:xfrm>
          <a:prstGeom prst="rect">
            <a:avLst/>
          </a:prstGeom>
          <a:noFill/>
        </p:spPr>
        <p:txBody>
          <a:bodyPr wrap="square" rtlCol="0">
            <a:spAutoFit/>
          </a:bodyPr>
          <a:lstStyle/>
          <a:p>
            <a:pPr algn="ctr"/>
            <a:r>
              <a:rPr lang="en-US" sz="4666"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Harnessing Technology to Make Us Better Leaders &amp; Collaborators</a:t>
            </a:r>
            <a:endParaRPr lang="ru-RU" sz="4666"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grpSp>
        <p:nvGrpSpPr>
          <p:cNvPr id="13" name="Группа 12"/>
          <p:cNvGrpSpPr/>
          <p:nvPr/>
        </p:nvGrpSpPr>
        <p:grpSpPr>
          <a:xfrm>
            <a:off x="1981835" y="2342973"/>
            <a:ext cx="8228330" cy="1241584"/>
            <a:chOff x="6696075" y="1443037"/>
            <a:chExt cx="9994759" cy="1508125"/>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075" y="1443037"/>
              <a:ext cx="9994759" cy="1508125"/>
            </a:xfrm>
            <a:prstGeom prst="rect">
              <a:avLst/>
            </a:prstGeom>
          </p:spPr>
        </p:pic>
        <p:sp>
          <p:nvSpPr>
            <p:cNvPr id="8" name="TextBox 7"/>
            <p:cNvSpPr txBox="1"/>
            <p:nvPr/>
          </p:nvSpPr>
          <p:spPr>
            <a:xfrm>
              <a:off x="8734263" y="2374610"/>
              <a:ext cx="3976356" cy="299079"/>
            </a:xfrm>
            <a:prstGeom prst="rect">
              <a:avLst/>
            </a:prstGeom>
            <a:noFill/>
          </p:spPr>
          <p:txBody>
            <a:bodyPr wrap="square" rtlCol="0">
              <a:spAutoFit/>
            </a:bodyPr>
            <a:lstStyle/>
            <a:p>
              <a:r>
                <a:rPr lang="en-US" sz="1000"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www.productivity.com</a:t>
              </a:r>
              <a:endParaRPr lang="ru-RU" sz="10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17" name="Picture Placeholder 16" descr="A picture containing device, gauge&#10;&#10;Description automatically generated">
            <a:extLst>
              <a:ext uri="{FF2B5EF4-FFF2-40B4-BE49-F238E27FC236}">
                <a16:creationId xmlns:a16="http://schemas.microsoft.com/office/drawing/2014/main" id="{97608B44-9088-F18D-F16D-765F51A4B0F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96" b="2796"/>
          <a:stretch>
            <a:fillRect/>
          </a:stretch>
        </p:blipFill>
        <p:spPr>
          <a:xfrm>
            <a:off x="2135682" y="3429000"/>
            <a:ext cx="7897055" cy="3518308"/>
          </a:xfrm>
        </p:spPr>
      </p:pic>
    </p:spTree>
    <p:extLst>
      <p:ext uri="{BB962C8B-B14F-4D97-AF65-F5344CB8AC3E}">
        <p14:creationId xmlns:p14="http://schemas.microsoft.com/office/powerpoint/2010/main" val="396205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53CE6F06-68E1-430D-87C6-24CB7CF94AAE}"/>
              </a:ext>
            </a:extLst>
          </p:cNvPr>
          <p:cNvGrpSpPr/>
          <p:nvPr/>
        </p:nvGrpSpPr>
        <p:grpSpPr>
          <a:xfrm>
            <a:off x="6351300" y="2503331"/>
            <a:ext cx="4112827" cy="3140968"/>
            <a:chOff x="882269" y="889915"/>
            <a:chExt cx="6170192" cy="4712180"/>
          </a:xfrm>
        </p:grpSpPr>
        <p:sp>
          <p:nvSpPr>
            <p:cNvPr id="14" name="TextBox 13">
              <a:extLst>
                <a:ext uri="{FF2B5EF4-FFF2-40B4-BE49-F238E27FC236}">
                  <a16:creationId xmlns:a16="http://schemas.microsoft.com/office/drawing/2014/main" id="{C78EDE20-E38A-470E-85F8-A44513FD7609}"/>
                </a:ext>
              </a:extLst>
            </p:cNvPr>
            <p:cNvSpPr txBox="1"/>
            <p:nvPr/>
          </p:nvSpPr>
          <p:spPr>
            <a:xfrm>
              <a:off x="882269" y="889915"/>
              <a:ext cx="6170192" cy="1215713"/>
            </a:xfrm>
            <a:prstGeom prst="rect">
              <a:avLst/>
            </a:prstGeom>
            <a:noFill/>
          </p:spPr>
          <p:txBody>
            <a:bodyPr wrap="square" rtlCol="0">
              <a:spAutoFit/>
            </a:bodyPr>
            <a:lstStyle/>
            <a:p>
              <a:r>
                <a:rPr lang="en-US" sz="4666" dirty="0">
                  <a:solidFill>
                    <a:srgbClr val="FA6715"/>
                  </a:solidFill>
                  <a:latin typeface="Montserrat ExtraBold" panose="00000900000000000000" pitchFamily="50" charset="0"/>
                  <a:ea typeface="Roboto Black" panose="02000000000000000000" pitchFamily="2" charset="0"/>
                  <a:cs typeface="Open Sans Light" panose="020B0306030504020204" pitchFamily="34" charset="0"/>
                </a:rPr>
                <a:t>B-</a:t>
              </a:r>
              <a:r>
                <a:rPr lang="en-US" sz="4666" dirty="0" err="1">
                  <a:solidFill>
                    <a:srgbClr val="FA6715"/>
                  </a:solidFill>
                  <a:latin typeface="Montserrat ExtraBold" panose="00000900000000000000" pitchFamily="50" charset="0"/>
                  <a:ea typeface="Roboto Black" panose="02000000000000000000" pitchFamily="2" charset="0"/>
                  <a:cs typeface="Open Sans Light" panose="020B0306030504020204" pitchFamily="34" charset="0"/>
                </a:rPr>
                <a:t>Hyve</a:t>
              </a:r>
              <a:endParaRPr lang="ru-RU" sz="4666" dirty="0">
                <a:solidFill>
                  <a:srgbClr val="FA6715"/>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5" name="TextBox 14">
              <a:extLst>
                <a:ext uri="{FF2B5EF4-FFF2-40B4-BE49-F238E27FC236}">
                  <a16:creationId xmlns:a16="http://schemas.microsoft.com/office/drawing/2014/main" id="{A70CD8E2-E5DE-435B-BE7A-E363EEA30FAF}"/>
                </a:ext>
              </a:extLst>
            </p:cNvPr>
            <p:cNvSpPr txBox="1"/>
            <p:nvPr/>
          </p:nvSpPr>
          <p:spPr>
            <a:xfrm>
              <a:off x="882269" y="2064302"/>
              <a:ext cx="4227100" cy="415563"/>
            </a:xfrm>
            <a:prstGeom prst="rect">
              <a:avLst/>
            </a:prstGeom>
            <a:noFill/>
          </p:spPr>
          <p:txBody>
            <a:bodyPr wrap="square" rtlCol="0">
              <a:spAutoFit/>
            </a:bodyPr>
            <a:lstStyle/>
            <a:p>
              <a:endParaRPr lang="ru-RU" sz="12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6" name="TextBox 15">
              <a:extLst>
                <a:ext uri="{FF2B5EF4-FFF2-40B4-BE49-F238E27FC236}">
                  <a16:creationId xmlns:a16="http://schemas.microsoft.com/office/drawing/2014/main" id="{6EC2746F-F338-4573-B580-7A69A15947F1}"/>
                </a:ext>
              </a:extLst>
            </p:cNvPr>
            <p:cNvSpPr txBox="1"/>
            <p:nvPr/>
          </p:nvSpPr>
          <p:spPr>
            <a:xfrm>
              <a:off x="902302" y="3576131"/>
              <a:ext cx="5832328" cy="2025964"/>
            </a:xfrm>
            <a:prstGeom prst="rect">
              <a:avLst/>
            </a:prstGeom>
            <a:noFill/>
          </p:spPr>
          <p:txBody>
            <a:bodyPr wrap="square" rtlCol="0">
              <a:spAutoFit/>
            </a:bodyPr>
            <a:lstStyle/>
            <a:p>
              <a:pPr defTabSz="239976">
                <a:lnSpc>
                  <a:spcPct val="150000"/>
                </a:lnSpc>
              </a:pPr>
              <a:r>
                <a:rPr lang="en-US" sz="1400" b="0" i="0" dirty="0">
                  <a:solidFill>
                    <a:srgbClr val="4D5156"/>
                  </a:solidFill>
                  <a:effectLst/>
                  <a:latin typeface="Roboto" panose="02000000000000000000" pitchFamily="2" charset="0"/>
                </a:rPr>
                <a:t>The </a:t>
              </a:r>
              <a:r>
                <a:rPr lang="en-US" sz="1400" b="1" i="0" dirty="0">
                  <a:solidFill>
                    <a:srgbClr val="5F6368"/>
                  </a:solidFill>
                  <a:effectLst/>
                  <a:latin typeface="Roboto" panose="02000000000000000000" pitchFamily="2" charset="0"/>
                </a:rPr>
                <a:t>B</a:t>
              </a:r>
              <a:r>
                <a:rPr lang="en-US" sz="1400" b="0" i="0" dirty="0">
                  <a:solidFill>
                    <a:srgbClr val="4D5156"/>
                  </a:solidFill>
                  <a:effectLst/>
                  <a:latin typeface="Roboto" panose="02000000000000000000" pitchFamily="2" charset="0"/>
                </a:rPr>
                <a:t>-</a:t>
              </a:r>
              <a:r>
                <a:rPr lang="en-US" sz="1400" b="0" i="0" dirty="0" err="1">
                  <a:solidFill>
                    <a:srgbClr val="4D5156"/>
                  </a:solidFill>
                  <a:effectLst/>
                  <a:latin typeface="Roboto" panose="02000000000000000000" pitchFamily="2" charset="0"/>
                </a:rPr>
                <a:t>hvye</a:t>
              </a:r>
              <a:r>
                <a:rPr lang="en-US" sz="1400" b="0" i="0" dirty="0">
                  <a:solidFill>
                    <a:srgbClr val="4D5156"/>
                  </a:solidFill>
                  <a:effectLst/>
                  <a:latin typeface="Roboto" panose="02000000000000000000" pitchFamily="2" charset="0"/>
                </a:rPr>
                <a:t> smart sprinkler timer </a:t>
              </a:r>
              <a:r>
                <a:rPr lang="en-US" sz="1400" b="1" i="0" dirty="0">
                  <a:solidFill>
                    <a:srgbClr val="5F6368"/>
                  </a:solidFill>
                  <a:effectLst/>
                  <a:latin typeface="Roboto" panose="02000000000000000000" pitchFamily="2" charset="0"/>
                </a:rPr>
                <a:t>app</a:t>
              </a:r>
              <a:r>
                <a:rPr lang="en-US" sz="1400" b="0" i="0" dirty="0">
                  <a:solidFill>
                    <a:srgbClr val="4D5156"/>
                  </a:solidFill>
                  <a:effectLst/>
                  <a:latin typeface="Roboto" panose="02000000000000000000" pitchFamily="2" charset="0"/>
                </a:rPr>
                <a:t> allows you to control or monitor your sprinklers from anywhere in the world with the convenience of your smart device.</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21" name="Рисунок 20">
            <a:extLst>
              <a:ext uri="{FF2B5EF4-FFF2-40B4-BE49-F238E27FC236}">
                <a16:creationId xmlns:a16="http://schemas.microsoft.com/office/drawing/2014/main" id="{7C3583C1-5175-46CA-AD32-464649E411D9}"/>
              </a:ext>
            </a:extLst>
          </p:cNvPr>
          <p:cNvPicPr>
            <a:picLocks noChangeAspect="1"/>
          </p:cNvPicPr>
          <p:nvPr/>
        </p:nvPicPr>
        <p:blipFill>
          <a:blip r:embed="rId2" cstate="print">
            <a:extLst>
              <a:ext uri="{28A0092B-C50C-407E-A947-70E740481C1C}">
                <a14:useLocalDpi xmlns:a14="http://schemas.microsoft.com/office/drawing/2010/main" val="0"/>
              </a:ext>
            </a:extLst>
          </a:blip>
          <a:srcRect l="11139" b="9255"/>
          <a:stretch>
            <a:fillRect/>
          </a:stretch>
        </p:blipFill>
        <p:spPr>
          <a:xfrm rot="1142268">
            <a:off x="-145567" y="369805"/>
            <a:ext cx="5064718" cy="7105893"/>
          </a:xfrm>
          <a:custGeom>
            <a:avLst/>
            <a:gdLst>
              <a:gd name="connsiteX0" fmla="*/ 0 w 7598250"/>
              <a:gd name="connsiteY0" fmla="*/ 0 h 10660485"/>
              <a:gd name="connsiteX1" fmla="*/ 7598249 w 7598250"/>
              <a:gd name="connsiteY1" fmla="*/ 0 h 10660485"/>
              <a:gd name="connsiteX2" fmla="*/ 7598250 w 7598250"/>
              <a:gd name="connsiteY2" fmla="*/ 8677642 h 10660485"/>
              <a:gd name="connsiteX3" fmla="*/ 1851976 w 7598250"/>
              <a:gd name="connsiteY3" fmla="*/ 10660485 h 10660485"/>
              <a:gd name="connsiteX4" fmla="*/ 0 w 7598250"/>
              <a:gd name="connsiteY4" fmla="*/ 5293463 h 1066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250" h="10660485">
                <a:moveTo>
                  <a:pt x="0" y="0"/>
                </a:moveTo>
                <a:lnTo>
                  <a:pt x="7598249" y="0"/>
                </a:lnTo>
                <a:lnTo>
                  <a:pt x="7598250" y="8677642"/>
                </a:lnTo>
                <a:lnTo>
                  <a:pt x="1851976" y="10660485"/>
                </a:lnTo>
                <a:lnTo>
                  <a:pt x="0" y="5293463"/>
                </a:lnTo>
                <a:close/>
              </a:path>
            </a:pathLst>
          </a:custGeom>
        </p:spPr>
      </p:pic>
      <p:pic>
        <p:nvPicPr>
          <p:cNvPr id="23" name="Picture 22">
            <a:extLst>
              <a:ext uri="{FF2B5EF4-FFF2-40B4-BE49-F238E27FC236}">
                <a16:creationId xmlns:a16="http://schemas.microsoft.com/office/drawing/2014/main" id="{D78B2000-BA18-38D8-BC75-B85984D911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68931" y="230110"/>
            <a:ext cx="2216511" cy="2216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Placeholder 4">
            <a:extLst>
              <a:ext uri="{FF2B5EF4-FFF2-40B4-BE49-F238E27FC236}">
                <a16:creationId xmlns:a16="http://schemas.microsoft.com/office/drawing/2014/main" id="{BFEDC9A3-45AF-2426-67BD-A457CEA4DE33}"/>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208" r="208"/>
          <a:stretch>
            <a:fillRect/>
          </a:stretch>
        </p:blipFill>
        <p:spPr/>
      </p:pic>
    </p:spTree>
    <p:extLst>
      <p:ext uri="{BB962C8B-B14F-4D97-AF65-F5344CB8AC3E}">
        <p14:creationId xmlns:p14="http://schemas.microsoft.com/office/powerpoint/2010/main" val="202382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a:extLst>
              <a:ext uri="{FF2B5EF4-FFF2-40B4-BE49-F238E27FC236}">
                <a16:creationId xmlns:a16="http://schemas.microsoft.com/office/drawing/2014/main" id="{265A5DB6-0522-42F1-B68A-A18BF0E2F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00000">
            <a:off x="6472120" y="2883336"/>
            <a:ext cx="2491657" cy="4953294"/>
          </a:xfrm>
          <a:prstGeom prst="rect">
            <a:avLst/>
          </a:prstGeom>
        </p:spPr>
      </p:pic>
      <p:pic>
        <p:nvPicPr>
          <p:cNvPr id="20" name="Рисунок 19">
            <a:extLst>
              <a:ext uri="{FF2B5EF4-FFF2-40B4-BE49-F238E27FC236}">
                <a16:creationId xmlns:a16="http://schemas.microsoft.com/office/drawing/2014/main" id="{F642A831-5DD8-4267-BA8D-95E0715CF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9989638" y="4626925"/>
            <a:ext cx="2491657" cy="4953294"/>
          </a:xfrm>
          <a:prstGeom prst="rect">
            <a:avLst/>
          </a:prstGeom>
        </p:spPr>
      </p:pic>
      <p:pic>
        <p:nvPicPr>
          <p:cNvPr id="18" name="Рисунок 17">
            <a:extLst>
              <a:ext uri="{FF2B5EF4-FFF2-40B4-BE49-F238E27FC236}">
                <a16:creationId xmlns:a16="http://schemas.microsoft.com/office/drawing/2014/main" id="{38941261-CE0C-4831-A4A5-8F4D065F63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10035677" y="1089081"/>
            <a:ext cx="2491657" cy="4953294"/>
          </a:xfrm>
          <a:prstGeom prst="rect">
            <a:avLst/>
          </a:prstGeom>
        </p:spPr>
      </p:pic>
      <p:pic>
        <p:nvPicPr>
          <p:cNvPr id="16" name="Рисунок 15">
            <a:extLst>
              <a:ext uri="{FF2B5EF4-FFF2-40B4-BE49-F238E27FC236}">
                <a16:creationId xmlns:a16="http://schemas.microsoft.com/office/drawing/2014/main" id="{B1F49150-3C14-4255-B882-3A3CAA66F4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4741228" y="-621485"/>
            <a:ext cx="2491657" cy="4953294"/>
          </a:xfrm>
          <a:prstGeom prst="rect">
            <a:avLst/>
          </a:prstGeom>
        </p:spPr>
      </p:pic>
      <p:pic>
        <p:nvPicPr>
          <p:cNvPr id="14" name="Рисунок 13">
            <a:extLst>
              <a:ext uri="{FF2B5EF4-FFF2-40B4-BE49-F238E27FC236}">
                <a16:creationId xmlns:a16="http://schemas.microsoft.com/office/drawing/2014/main" id="{92A730FD-AE34-406E-AEB4-33B9BC691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00000">
            <a:off x="11764546" y="-2412358"/>
            <a:ext cx="2491657" cy="4953294"/>
          </a:xfrm>
          <a:prstGeom prst="rect">
            <a:avLst/>
          </a:prstGeom>
        </p:spPr>
      </p:pic>
      <p:pic>
        <p:nvPicPr>
          <p:cNvPr id="12" name="Рисунок 11">
            <a:extLst>
              <a:ext uri="{FF2B5EF4-FFF2-40B4-BE49-F238E27FC236}">
                <a16:creationId xmlns:a16="http://schemas.microsoft.com/office/drawing/2014/main" id="{3ADEADEE-5700-4E9D-B805-258BD3CC4B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00000">
            <a:off x="8249866" y="-2389483"/>
            <a:ext cx="2491657" cy="4953294"/>
          </a:xfrm>
          <a:prstGeom prst="rect">
            <a:avLst/>
          </a:prstGeom>
        </p:spPr>
      </p:pic>
      <p:sp>
        <p:nvSpPr>
          <p:cNvPr id="30" name="TextBox 29">
            <a:extLst>
              <a:ext uri="{FF2B5EF4-FFF2-40B4-BE49-F238E27FC236}">
                <a16:creationId xmlns:a16="http://schemas.microsoft.com/office/drawing/2014/main" id="{F3C46AC3-5AF3-422B-AEFE-63A906E02C4B}"/>
              </a:ext>
            </a:extLst>
          </p:cNvPr>
          <p:cNvSpPr txBox="1"/>
          <p:nvPr/>
        </p:nvSpPr>
        <p:spPr>
          <a:xfrm>
            <a:off x="589028" y="2199455"/>
            <a:ext cx="4378897" cy="2246384"/>
          </a:xfrm>
          <a:prstGeom prst="rect">
            <a:avLst/>
          </a:prstGeom>
          <a:noFill/>
        </p:spPr>
        <p:txBody>
          <a:bodyPr wrap="square" rtlCol="0">
            <a:spAutoFit/>
          </a:bodyPr>
          <a:lstStyle/>
          <a:p>
            <a:r>
              <a:rPr lang="en-US" sz="4666" dirty="0">
                <a:solidFill>
                  <a:srgbClr val="BB0021"/>
                </a:solidFill>
                <a:latin typeface="Montserrat ExtraBold" panose="00000900000000000000" pitchFamily="50" charset="0"/>
                <a:ea typeface="Roboto Black" panose="02000000000000000000" pitchFamily="2" charset="0"/>
                <a:cs typeface="Open Sans Light" panose="020B0306030504020204" pitchFamily="34" charset="0"/>
              </a:rPr>
              <a:t>Productivity Apps for Teams</a:t>
            </a:r>
            <a:endParaRPr lang="ru-RU" sz="4666" dirty="0">
              <a:solidFill>
                <a:srgbClr val="BB0021"/>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32" name="TextBox 31">
            <a:extLst>
              <a:ext uri="{FF2B5EF4-FFF2-40B4-BE49-F238E27FC236}">
                <a16:creationId xmlns:a16="http://schemas.microsoft.com/office/drawing/2014/main" id="{D7D0E405-85E3-4B0D-AD5C-A5106D7822E6}"/>
              </a:ext>
            </a:extLst>
          </p:cNvPr>
          <p:cNvSpPr txBox="1"/>
          <p:nvPr/>
        </p:nvSpPr>
        <p:spPr>
          <a:xfrm>
            <a:off x="614425" y="4471384"/>
            <a:ext cx="3602265" cy="367729"/>
          </a:xfrm>
          <a:prstGeom prst="rect">
            <a:avLst/>
          </a:prstGeom>
          <a:noFill/>
        </p:spPr>
        <p:txBody>
          <a:bodyPr wrap="square" rtlCol="0">
            <a:spAutoFit/>
          </a:bodyPr>
          <a:lstStyle/>
          <a:p>
            <a:pPr defTabSz="239976">
              <a:lnSpc>
                <a:spcPct val="150000"/>
              </a:lnSpc>
            </a:pPr>
            <a:r>
              <a:rPr lang="en-US" sz="1333" dirty="0">
                <a:solidFill>
                  <a:srgbClr val="BE0022"/>
                </a:solidFill>
                <a:latin typeface="Merriweather Light" panose="02060503050406030704" pitchFamily="18" charset="-52"/>
                <a:ea typeface="Open Sans Light" panose="020B0306030504020204" pitchFamily="34" charset="0"/>
                <a:cs typeface="Open Sans Light" panose="020B0306030504020204" pitchFamily="34" charset="0"/>
              </a:rPr>
              <a:t>Get more done in less time.</a:t>
            </a:r>
            <a:endParaRPr lang="ru-RU" sz="1333" spc="-100" dirty="0">
              <a:solidFill>
                <a:srgbClr val="BE002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pic>
        <p:nvPicPr>
          <p:cNvPr id="19" name="Picture Placeholder 18" descr="A screenshot of a calculator&#10;&#10;Description automatically generated with medium confidence">
            <a:extLst>
              <a:ext uri="{FF2B5EF4-FFF2-40B4-BE49-F238E27FC236}">
                <a16:creationId xmlns:a16="http://schemas.microsoft.com/office/drawing/2014/main" id="{AE85D93F-5B31-3620-D896-8B71750AD7F1}"/>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503" b="503"/>
          <a:stretch>
            <a:fillRect/>
          </a:stretch>
        </p:blipFill>
        <p:spPr/>
      </p:pic>
      <p:pic>
        <p:nvPicPr>
          <p:cNvPr id="29" name="Picture Placeholder 28" descr="Graphical user interface, text, application&#10;&#10;Description automatically generated with medium confidence">
            <a:extLst>
              <a:ext uri="{FF2B5EF4-FFF2-40B4-BE49-F238E27FC236}">
                <a16:creationId xmlns:a16="http://schemas.microsoft.com/office/drawing/2014/main" id="{7F7AB99C-7B38-6530-3DB1-5A3F4C5A9793}"/>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t="507" b="507"/>
          <a:stretch>
            <a:fillRect/>
          </a:stretch>
        </p:blipFill>
        <p:spPr/>
      </p:pic>
      <p:pic>
        <p:nvPicPr>
          <p:cNvPr id="23" name="Picture Placeholder 22" descr="Graphical user interface, website&#10;&#10;Description automatically generated">
            <a:extLst>
              <a:ext uri="{FF2B5EF4-FFF2-40B4-BE49-F238E27FC236}">
                <a16:creationId xmlns:a16="http://schemas.microsoft.com/office/drawing/2014/main" id="{2DF6F078-061F-1E21-1933-DFEB7F2DB086}"/>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503" b="503"/>
          <a:stretch>
            <a:fillRect/>
          </a:stretch>
        </p:blipFill>
        <p:spPr/>
      </p:pic>
      <p:pic>
        <p:nvPicPr>
          <p:cNvPr id="25" name="Picture Placeholder 24" descr="Graphical user interface, application&#10;&#10;Description automatically generated">
            <a:extLst>
              <a:ext uri="{FF2B5EF4-FFF2-40B4-BE49-F238E27FC236}">
                <a16:creationId xmlns:a16="http://schemas.microsoft.com/office/drawing/2014/main" id="{1E5EB83C-343C-AEC1-0845-0829A47DFC7D}"/>
              </a:ext>
            </a:extLst>
          </p:cNvPr>
          <p:cNvPicPr>
            <a:picLocks noGrp="1" noChangeAspect="1"/>
          </p:cNvPicPr>
          <p:nvPr>
            <p:ph type="pic" sz="quarter" idx="24"/>
          </p:nvPr>
        </p:nvPicPr>
        <p:blipFill>
          <a:blip r:embed="rId6">
            <a:extLst>
              <a:ext uri="{28A0092B-C50C-407E-A947-70E740481C1C}">
                <a14:useLocalDpi xmlns:a14="http://schemas.microsoft.com/office/drawing/2010/main" val="0"/>
              </a:ext>
            </a:extLst>
          </a:blip>
          <a:srcRect t="503" b="503"/>
          <a:stretch>
            <a:fillRect/>
          </a:stretch>
        </p:blipFill>
        <p:spPr/>
      </p:pic>
      <p:pic>
        <p:nvPicPr>
          <p:cNvPr id="27" name="Picture Placeholder 26" descr="Graphical user interface, application&#10;&#10;Description automatically generated">
            <a:extLst>
              <a:ext uri="{FF2B5EF4-FFF2-40B4-BE49-F238E27FC236}">
                <a16:creationId xmlns:a16="http://schemas.microsoft.com/office/drawing/2014/main" id="{F8A89BBE-04A2-7DEB-EB59-21F40B62DC67}"/>
              </a:ext>
            </a:extLst>
          </p:cNvPr>
          <p:cNvPicPr>
            <a:picLocks noGrp="1" noChangeAspect="1"/>
          </p:cNvPicPr>
          <p:nvPr>
            <p:ph type="pic" sz="quarter" idx="23"/>
          </p:nvPr>
        </p:nvPicPr>
        <p:blipFill>
          <a:blip r:embed="rId7">
            <a:extLst>
              <a:ext uri="{28A0092B-C50C-407E-A947-70E740481C1C}">
                <a14:useLocalDpi xmlns:a14="http://schemas.microsoft.com/office/drawing/2010/main" val="0"/>
              </a:ext>
            </a:extLst>
          </a:blip>
          <a:srcRect t="478" b="478"/>
          <a:stretch>
            <a:fillRect/>
          </a:stretch>
        </p:blipFill>
        <p:spPr/>
      </p:pic>
      <p:pic>
        <p:nvPicPr>
          <p:cNvPr id="13" name="Picture Placeholder 12" descr="Graphical user interface, text, application, chat or text message&#10;&#10;Description automatically generated">
            <a:extLst>
              <a:ext uri="{FF2B5EF4-FFF2-40B4-BE49-F238E27FC236}">
                <a16:creationId xmlns:a16="http://schemas.microsoft.com/office/drawing/2014/main" id="{F758A672-31EE-0FBE-C391-0C64689ECFE2}"/>
              </a:ext>
            </a:extLst>
          </p:cNvPr>
          <p:cNvPicPr>
            <a:picLocks noGrp="1" noChangeAspect="1"/>
          </p:cNvPicPr>
          <p:nvPr>
            <p:ph type="pic" sz="quarter" idx="21"/>
          </p:nvPr>
        </p:nvPicPr>
        <p:blipFill>
          <a:blip r:embed="rId8">
            <a:extLst>
              <a:ext uri="{28A0092B-C50C-407E-A947-70E740481C1C}">
                <a14:useLocalDpi xmlns:a14="http://schemas.microsoft.com/office/drawing/2010/main" val="0"/>
              </a:ext>
            </a:extLst>
          </a:blip>
          <a:srcRect t="503" b="503"/>
          <a:stretch>
            <a:fillRect/>
          </a:stretch>
        </p:blipFill>
        <p:spPr/>
      </p:pic>
    </p:spTree>
    <p:extLst>
      <p:ext uri="{BB962C8B-B14F-4D97-AF65-F5344CB8AC3E}">
        <p14:creationId xmlns:p14="http://schemas.microsoft.com/office/powerpoint/2010/main" val="138734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95382EBD-F3F4-4654-A098-FB0E66B722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0700000">
            <a:off x="6537603" y="-7999"/>
            <a:ext cx="6176753" cy="7443781"/>
          </a:xfrm>
          <a:custGeom>
            <a:avLst/>
            <a:gdLst>
              <a:gd name="connsiteX0" fmla="*/ 9266560 w 9266560"/>
              <a:gd name="connsiteY0" fmla="*/ 0 h 11167394"/>
              <a:gd name="connsiteX1" fmla="*/ 9266560 w 9266560"/>
              <a:gd name="connsiteY1" fmla="*/ 5199325 h 11167394"/>
              <a:gd name="connsiteX2" fmla="*/ 8756833 w 9266560"/>
              <a:gd name="connsiteY2" fmla="*/ 5062744 h 11167394"/>
              <a:gd name="connsiteX3" fmla="*/ 7129548 w 9266560"/>
              <a:gd name="connsiteY3" fmla="*/ 11135855 h 11167394"/>
              <a:gd name="connsiteX4" fmla="*/ 2342943 w 9266560"/>
              <a:gd name="connsiteY4" fmla="*/ 9853288 h 11167394"/>
              <a:gd name="connsiteX5" fmla="*/ 1990830 w 9266560"/>
              <a:gd name="connsiteY5" fmla="*/ 11167393 h 11167394"/>
              <a:gd name="connsiteX6" fmla="*/ 0 w 9266560"/>
              <a:gd name="connsiteY6" fmla="*/ 11167394 h 11167394"/>
              <a:gd name="connsiteX7" fmla="*/ 0 w 9266560"/>
              <a:gd name="connsiteY7" fmla="*/ 0 h 1116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6560" h="11167394">
                <a:moveTo>
                  <a:pt x="9266560" y="0"/>
                </a:moveTo>
                <a:lnTo>
                  <a:pt x="9266560" y="5199325"/>
                </a:lnTo>
                <a:lnTo>
                  <a:pt x="8756833" y="5062744"/>
                </a:lnTo>
                <a:lnTo>
                  <a:pt x="7129548" y="11135855"/>
                </a:lnTo>
                <a:lnTo>
                  <a:pt x="2342943" y="9853288"/>
                </a:lnTo>
                <a:lnTo>
                  <a:pt x="1990830" y="11167393"/>
                </a:lnTo>
                <a:lnTo>
                  <a:pt x="0" y="11167394"/>
                </a:lnTo>
                <a:lnTo>
                  <a:pt x="0" y="0"/>
                </a:lnTo>
                <a:close/>
              </a:path>
            </a:pathLst>
          </a:custGeom>
        </p:spPr>
      </p:pic>
      <p:grpSp>
        <p:nvGrpSpPr>
          <p:cNvPr id="8" name="Группа 7">
            <a:extLst>
              <a:ext uri="{FF2B5EF4-FFF2-40B4-BE49-F238E27FC236}">
                <a16:creationId xmlns:a16="http://schemas.microsoft.com/office/drawing/2014/main" id="{C71789EA-4D9C-491D-B4C9-42BD252D0045}"/>
              </a:ext>
            </a:extLst>
          </p:cNvPr>
          <p:cNvGrpSpPr/>
          <p:nvPr/>
        </p:nvGrpSpPr>
        <p:grpSpPr>
          <a:xfrm>
            <a:off x="1671513" y="2966835"/>
            <a:ext cx="4808250" cy="2773561"/>
            <a:chOff x="882269" y="889915"/>
            <a:chExt cx="5852361" cy="4160982"/>
          </a:xfrm>
        </p:grpSpPr>
        <p:sp>
          <p:nvSpPr>
            <p:cNvPr id="9" name="TextBox 8">
              <a:extLst>
                <a:ext uri="{FF2B5EF4-FFF2-40B4-BE49-F238E27FC236}">
                  <a16:creationId xmlns:a16="http://schemas.microsoft.com/office/drawing/2014/main" id="{21769D40-0512-49AE-A496-27A1712A42E4}"/>
                </a:ext>
              </a:extLst>
            </p:cNvPr>
            <p:cNvSpPr txBox="1"/>
            <p:nvPr/>
          </p:nvSpPr>
          <p:spPr>
            <a:xfrm>
              <a:off x="882269" y="889915"/>
              <a:ext cx="5852361" cy="1215712"/>
            </a:xfrm>
            <a:prstGeom prst="rect">
              <a:avLst/>
            </a:prstGeom>
            <a:noFill/>
          </p:spPr>
          <p:txBody>
            <a:bodyPr wrap="square" rtlCol="0">
              <a:spAutoFit/>
            </a:bodyPr>
            <a:lstStyle/>
            <a:p>
              <a:r>
                <a:rPr lang="en-US" sz="4666" dirty="0" err="1">
                  <a:solidFill>
                    <a:srgbClr val="EE3124"/>
                  </a:solidFill>
                  <a:latin typeface="Montserrat ExtraBold" panose="00000900000000000000" pitchFamily="50" charset="0"/>
                  <a:ea typeface="Roboto Black" panose="02000000000000000000" pitchFamily="2" charset="0"/>
                  <a:cs typeface="Open Sans Light" panose="020B0306030504020204" pitchFamily="34" charset="0"/>
                </a:rPr>
                <a:t>PanicButton</a:t>
              </a:r>
              <a:endParaRPr lang="ru-RU" sz="4666" dirty="0">
                <a:solidFill>
                  <a:srgbClr val="EE3124"/>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0" name="TextBox 9">
              <a:extLst>
                <a:ext uri="{FF2B5EF4-FFF2-40B4-BE49-F238E27FC236}">
                  <a16:creationId xmlns:a16="http://schemas.microsoft.com/office/drawing/2014/main" id="{64F14E7F-A36F-4F6B-B0C6-3AB4E1E0C392}"/>
                </a:ext>
              </a:extLst>
            </p:cNvPr>
            <p:cNvSpPr txBox="1"/>
            <p:nvPr/>
          </p:nvSpPr>
          <p:spPr>
            <a:xfrm>
              <a:off x="902302" y="2059467"/>
              <a:ext cx="4227100" cy="615744"/>
            </a:xfrm>
            <a:prstGeom prst="rect">
              <a:avLst/>
            </a:prstGeom>
            <a:noFill/>
          </p:spPr>
          <p:txBody>
            <a:bodyPr wrap="square" rtlCol="0">
              <a:spAutoFit/>
            </a:bodyPr>
            <a:lstStyle/>
            <a:p>
              <a:r>
                <a:rPr lang="en-US" sz="1067"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Instant Emergency Communication</a:t>
              </a:r>
              <a:endParaRPr lang="ru-RU" sz="1067"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a:p>
              <a:endParaRPr lang="ru-RU" sz="10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1" name="TextBox 10">
              <a:extLst>
                <a:ext uri="{FF2B5EF4-FFF2-40B4-BE49-F238E27FC236}">
                  <a16:creationId xmlns:a16="http://schemas.microsoft.com/office/drawing/2014/main" id="{8AB3F3CD-4E55-45B6-856D-C584F18835C6}"/>
                </a:ext>
              </a:extLst>
            </p:cNvPr>
            <p:cNvSpPr txBox="1"/>
            <p:nvPr/>
          </p:nvSpPr>
          <p:spPr>
            <a:xfrm>
              <a:off x="902302" y="3576131"/>
              <a:ext cx="5832328" cy="1474766"/>
            </a:xfrm>
            <a:prstGeom prst="rect">
              <a:avLst/>
            </a:prstGeom>
            <a:noFill/>
          </p:spPr>
          <p:txBody>
            <a:bodyPr wrap="square" rtlCol="0">
              <a:spAutoFit/>
            </a:bodyPr>
            <a:lstStyle/>
            <a:p>
              <a:pPr defTabSz="239976">
                <a:lnSpc>
                  <a:spcPct val="150000"/>
                </a:lnSpc>
              </a:pPr>
              <a:r>
                <a:rPr lang="en-US" sz="1333" dirty="0">
                  <a:solidFill>
                    <a:srgbClr val="6D6F71"/>
                  </a:solidFill>
                  <a:latin typeface="Open Sans" panose="020B0606030504020204" pitchFamily="34" charset="0"/>
                </a:rPr>
                <a:t>In seconds, Rave Panic Button clearly communicates an emergency to 9-1-1, faculty, staff, and security resource officers. </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21" name="Picture Placeholder 20" descr="Graphical user interface, application&#10;&#10;Description automatically generated">
            <a:extLst>
              <a:ext uri="{FF2B5EF4-FFF2-40B4-BE49-F238E27FC236}">
                <a16:creationId xmlns:a16="http://schemas.microsoft.com/office/drawing/2014/main" id="{2DDDB1FD-1353-957D-2C4E-4F3D72683A48}"/>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702" b="702"/>
          <a:stretch>
            <a:fillRect/>
          </a:stretch>
        </p:blipFill>
        <p:spPr/>
      </p:pic>
      <p:pic>
        <p:nvPicPr>
          <p:cNvPr id="22" name="Picture 21">
            <a:extLst>
              <a:ext uri="{FF2B5EF4-FFF2-40B4-BE49-F238E27FC236}">
                <a16:creationId xmlns:a16="http://schemas.microsoft.com/office/drawing/2014/main" id="{22EBD054-0DF8-E006-2D4D-CCDAD62CA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972" y="1681778"/>
            <a:ext cx="2566910" cy="779580"/>
          </a:xfrm>
          <a:prstGeom prst="rect">
            <a:avLst/>
          </a:prstGeom>
        </p:spPr>
      </p:pic>
      <p:pic>
        <p:nvPicPr>
          <p:cNvPr id="3" name="Picture 2">
            <a:extLst>
              <a:ext uri="{FF2B5EF4-FFF2-40B4-BE49-F238E27FC236}">
                <a16:creationId xmlns:a16="http://schemas.microsoft.com/office/drawing/2014/main" id="{1F00F236-44EA-10BF-A87C-755B3D939E5E}"/>
              </a:ext>
            </a:extLst>
          </p:cNvPr>
          <p:cNvPicPr>
            <a:picLocks noChangeAspect="1"/>
          </p:cNvPicPr>
          <p:nvPr/>
        </p:nvPicPr>
        <p:blipFill rotWithShape="1">
          <a:blip r:embed="rId5">
            <a:extLst>
              <a:ext uri="{28A0092B-C50C-407E-A947-70E740481C1C}">
                <a14:useLocalDpi xmlns:a14="http://schemas.microsoft.com/office/drawing/2010/main" val="0"/>
              </a:ext>
            </a:extLst>
          </a:blip>
          <a:srcRect l="15346" t="10605" r="11316" b="8613"/>
          <a:stretch/>
        </p:blipFill>
        <p:spPr>
          <a:xfrm>
            <a:off x="4773501" y="1008668"/>
            <a:ext cx="1322499" cy="13576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46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95382EBD-F3F4-4654-A098-FB0E66B722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0700000">
            <a:off x="6537603" y="-7999"/>
            <a:ext cx="6176753" cy="7443781"/>
          </a:xfrm>
          <a:custGeom>
            <a:avLst/>
            <a:gdLst>
              <a:gd name="connsiteX0" fmla="*/ 9266560 w 9266560"/>
              <a:gd name="connsiteY0" fmla="*/ 0 h 11167394"/>
              <a:gd name="connsiteX1" fmla="*/ 9266560 w 9266560"/>
              <a:gd name="connsiteY1" fmla="*/ 5199325 h 11167394"/>
              <a:gd name="connsiteX2" fmla="*/ 8756833 w 9266560"/>
              <a:gd name="connsiteY2" fmla="*/ 5062744 h 11167394"/>
              <a:gd name="connsiteX3" fmla="*/ 7129548 w 9266560"/>
              <a:gd name="connsiteY3" fmla="*/ 11135855 h 11167394"/>
              <a:gd name="connsiteX4" fmla="*/ 2342943 w 9266560"/>
              <a:gd name="connsiteY4" fmla="*/ 9853288 h 11167394"/>
              <a:gd name="connsiteX5" fmla="*/ 1990830 w 9266560"/>
              <a:gd name="connsiteY5" fmla="*/ 11167393 h 11167394"/>
              <a:gd name="connsiteX6" fmla="*/ 0 w 9266560"/>
              <a:gd name="connsiteY6" fmla="*/ 11167394 h 11167394"/>
              <a:gd name="connsiteX7" fmla="*/ 0 w 9266560"/>
              <a:gd name="connsiteY7" fmla="*/ 0 h 1116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6560" h="11167394">
                <a:moveTo>
                  <a:pt x="9266560" y="0"/>
                </a:moveTo>
                <a:lnTo>
                  <a:pt x="9266560" y="5199325"/>
                </a:lnTo>
                <a:lnTo>
                  <a:pt x="8756833" y="5062744"/>
                </a:lnTo>
                <a:lnTo>
                  <a:pt x="7129548" y="11135855"/>
                </a:lnTo>
                <a:lnTo>
                  <a:pt x="2342943" y="9853288"/>
                </a:lnTo>
                <a:lnTo>
                  <a:pt x="1990830" y="11167393"/>
                </a:lnTo>
                <a:lnTo>
                  <a:pt x="0" y="11167394"/>
                </a:lnTo>
                <a:lnTo>
                  <a:pt x="0" y="0"/>
                </a:lnTo>
                <a:close/>
              </a:path>
            </a:pathLst>
          </a:custGeom>
        </p:spPr>
      </p:pic>
      <p:grpSp>
        <p:nvGrpSpPr>
          <p:cNvPr id="8" name="Группа 7">
            <a:extLst>
              <a:ext uri="{FF2B5EF4-FFF2-40B4-BE49-F238E27FC236}">
                <a16:creationId xmlns:a16="http://schemas.microsoft.com/office/drawing/2014/main" id="{C71789EA-4D9C-491D-B4C9-42BD252D0045}"/>
              </a:ext>
            </a:extLst>
          </p:cNvPr>
          <p:cNvGrpSpPr/>
          <p:nvPr/>
        </p:nvGrpSpPr>
        <p:grpSpPr>
          <a:xfrm>
            <a:off x="1671513" y="2966835"/>
            <a:ext cx="4808250" cy="1985844"/>
            <a:chOff x="882269" y="889915"/>
            <a:chExt cx="5852361" cy="2979225"/>
          </a:xfrm>
        </p:grpSpPr>
        <p:sp>
          <p:nvSpPr>
            <p:cNvPr id="9" name="TextBox 8">
              <a:extLst>
                <a:ext uri="{FF2B5EF4-FFF2-40B4-BE49-F238E27FC236}">
                  <a16:creationId xmlns:a16="http://schemas.microsoft.com/office/drawing/2014/main" id="{21769D40-0512-49AE-A496-27A1712A42E4}"/>
                </a:ext>
              </a:extLst>
            </p:cNvPr>
            <p:cNvSpPr txBox="1"/>
            <p:nvPr/>
          </p:nvSpPr>
          <p:spPr>
            <a:xfrm>
              <a:off x="882269" y="889915"/>
              <a:ext cx="5852361" cy="1215712"/>
            </a:xfrm>
            <a:prstGeom prst="rect">
              <a:avLst/>
            </a:prstGeom>
            <a:noFill/>
          </p:spPr>
          <p:txBody>
            <a:bodyPr wrap="square" rtlCol="0">
              <a:spAutoFit/>
            </a:bodyPr>
            <a:lstStyle/>
            <a:p>
              <a:r>
                <a:rPr lang="en-US" sz="4666" dirty="0">
                  <a:solidFill>
                    <a:srgbClr val="EE3124"/>
                  </a:solidFill>
                  <a:latin typeface="Montserrat ExtraBold" panose="00000900000000000000" pitchFamily="50" charset="0"/>
                  <a:ea typeface="Roboto Black" panose="02000000000000000000" pitchFamily="2" charset="0"/>
                  <a:cs typeface="Open Sans Light" panose="020B0306030504020204" pitchFamily="34" charset="0"/>
                </a:rPr>
                <a:t>Doodle App</a:t>
              </a:r>
              <a:endParaRPr lang="ru-RU" sz="4666" dirty="0">
                <a:solidFill>
                  <a:srgbClr val="EE3124"/>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1" name="TextBox 10">
              <a:extLst>
                <a:ext uri="{FF2B5EF4-FFF2-40B4-BE49-F238E27FC236}">
                  <a16:creationId xmlns:a16="http://schemas.microsoft.com/office/drawing/2014/main" id="{8AB3F3CD-4E55-45B6-856D-C584F18835C6}"/>
                </a:ext>
              </a:extLst>
            </p:cNvPr>
            <p:cNvSpPr txBox="1"/>
            <p:nvPr/>
          </p:nvSpPr>
          <p:spPr>
            <a:xfrm>
              <a:off x="902302" y="2394374"/>
              <a:ext cx="5832328" cy="1474766"/>
            </a:xfrm>
            <a:prstGeom prst="rect">
              <a:avLst/>
            </a:prstGeom>
            <a:noFill/>
          </p:spPr>
          <p:txBody>
            <a:bodyPr wrap="square" rtlCol="0">
              <a:spAutoFit/>
            </a:bodyPr>
            <a:lstStyle/>
            <a:p>
              <a:pPr defTabSz="239976">
                <a:lnSpc>
                  <a:spcPct val="150000"/>
                </a:lnSpc>
              </a:pPr>
              <a:r>
                <a:rPr lang="en-US" sz="1333" dirty="0">
                  <a:solidFill>
                    <a:srgbClr val="6D6F71"/>
                  </a:solidFill>
                  <a:latin typeface="Open Sans" panose="020B0606030504020204" pitchFamily="34" charset="0"/>
                </a:rPr>
                <a:t>Professional scheduling made easy ... Doodle is the fastest and easiest way to schedule anything — from meetings to the next great collaboration.</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5" name="Picture Placeholder 4" descr="Diagram&#10;&#10;Description automatically generated">
            <a:extLst>
              <a:ext uri="{FF2B5EF4-FFF2-40B4-BE49-F238E27FC236}">
                <a16:creationId xmlns:a16="http://schemas.microsoft.com/office/drawing/2014/main" id="{7672BA84-CCEF-4E12-BA59-197FD3D94CB1}"/>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691" b="691"/>
          <a:stretch>
            <a:fillRect/>
          </a:stretch>
        </p:blipFill>
        <p:spPr/>
      </p:pic>
      <p:pic>
        <p:nvPicPr>
          <p:cNvPr id="7" name="Picture 6" descr="Logo, company name&#10;&#10;Description automatically generated">
            <a:extLst>
              <a:ext uri="{FF2B5EF4-FFF2-40B4-BE49-F238E27FC236}">
                <a16:creationId xmlns:a16="http://schemas.microsoft.com/office/drawing/2014/main" id="{BCCED79A-CBD7-BD01-C5CB-11FAAF88B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597" y="382122"/>
            <a:ext cx="4019550" cy="26797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FE6220FE-7B8F-D42A-ED75-BEB00C3BDF25}"/>
              </a:ext>
            </a:extLst>
          </p:cNvPr>
          <p:cNvPicPr>
            <a:picLocks noChangeAspect="1"/>
          </p:cNvPicPr>
          <p:nvPr/>
        </p:nvPicPr>
        <p:blipFill rotWithShape="1">
          <a:blip r:embed="rId5">
            <a:extLst>
              <a:ext uri="{28A0092B-C50C-407E-A947-70E740481C1C}">
                <a14:useLocalDpi xmlns:a14="http://schemas.microsoft.com/office/drawing/2010/main" val="0"/>
              </a:ext>
            </a:extLst>
          </a:blip>
          <a:srcRect l="4956" t="18638" r="66306" b="58790"/>
          <a:stretch/>
        </p:blipFill>
        <p:spPr>
          <a:xfrm>
            <a:off x="426695" y="1073089"/>
            <a:ext cx="1256170" cy="129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7671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41" y="0"/>
            <a:ext cx="12190119" cy="6858000"/>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Полилиния 17"/>
          <p:cNvSpPr/>
          <p:nvPr/>
        </p:nvSpPr>
        <p:spPr>
          <a:xfrm flipV="1">
            <a:off x="941" y="-1"/>
            <a:ext cx="12190119" cy="6016414"/>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 name="connsiteX7" fmla="*/ 908 w 6953"/>
              <a:gd name="connsiteY7" fmla="*/ 908 w 6953"/>
              <a:gd name="connsiteX8" fmla="*/ 908 w 6953"/>
              <a:gd name="connsiteY8" fmla="*/ 908 w 6953"/>
              <a:gd name="connsiteX9" fmla="*/ 908 w 6953"/>
              <a:gd name="connsiteY9" fmla="*/ 908 w 6953"/>
              <a:gd name="connsiteX10" fmla="*/ 908 w 6953"/>
              <a:gd name="connsiteY10" fmla="*/ 908 w 6953"/>
              <a:gd name="connsiteX11" fmla="*/ 908 w 6953"/>
              <a:gd name="connsiteY11" fmla="*/ 908 w 6953"/>
              <a:gd name="connsiteX12" fmla="*/ 908 w 6953"/>
              <a:gd name="connsiteY12" fmla="*/ 908 w 6953"/>
              <a:gd name="connsiteX13" fmla="*/ 908 w 6953"/>
              <a:gd name="connsiteY13" fmla="*/ 908 w 6953"/>
              <a:gd name="connsiteX14" fmla="*/ 908 w 6953"/>
              <a:gd name="connsiteY14" fmla="*/ 908 w 6953"/>
              <a:gd name="connsiteX15" fmla="*/ 908 w 6953"/>
              <a:gd name="connsiteY15" fmla="*/ 908 w 6953"/>
              <a:gd name="connsiteX16" fmla="*/ 908 w 6953"/>
              <a:gd name="connsiteY16" fmla="*/ 908 w 6953"/>
              <a:gd name="connsiteX17" fmla="*/ 908 w 6953"/>
              <a:gd name="connsiteY17" fmla="*/ 908 w 6953"/>
              <a:gd name="connsiteX18" fmla="*/ 908 w 6953"/>
              <a:gd name="connsiteY18" fmla="*/ 908 w 6953"/>
              <a:gd name="connsiteX19" fmla="*/ 908 w 6953"/>
              <a:gd name="connsiteY19" fmla="*/ 908 w 6953"/>
              <a:gd name="connsiteX20" fmla="*/ 908 w 6953"/>
              <a:gd name="connsiteY20" fmla="*/ 908 w 6953"/>
              <a:gd name="connsiteX21" fmla="*/ 908 w 6953"/>
              <a:gd name="connsiteY21" fmla="*/ 908 w 6953"/>
              <a:gd name="connsiteX22" fmla="*/ 908 w 6953"/>
              <a:gd name="connsiteY22" fmla="*/ 908 w 6953"/>
              <a:gd name="connsiteX23" fmla="*/ 908 w 6953"/>
              <a:gd name="connsiteY23" fmla="*/ 908 w 6953"/>
              <a:gd name="connsiteX24" fmla="*/ 908 w 6953"/>
              <a:gd name="connsiteY24" fmla="*/ 908 w 6953"/>
              <a:gd name="connsiteX25" fmla="*/ 908 w 6953"/>
              <a:gd name="connsiteY25" fmla="*/ 908 w 6953"/>
              <a:gd name="connsiteX26" fmla="*/ 908 w 6953"/>
              <a:gd name="connsiteY26" fmla="*/ 908 w 6953"/>
              <a:gd name="connsiteX27" fmla="*/ 908 w 6953"/>
              <a:gd name="connsiteY27" fmla="*/ 908 w 6953"/>
              <a:gd name="connsiteX28" fmla="*/ 908 w 6953"/>
              <a:gd name="connsiteY28" fmla="*/ 908 w 6953"/>
              <a:gd name="connsiteX29" fmla="*/ 908 w 6953"/>
              <a:gd name="connsiteY29" fmla="*/ 908 w 6953"/>
              <a:gd name="connsiteX30" fmla="*/ 908 w 6953"/>
              <a:gd name="connsiteY30" fmla="*/ 908 w 6953"/>
              <a:gd name="connsiteX31" fmla="*/ 908 w 6953"/>
              <a:gd name="connsiteY31" fmla="*/ 908 w 6953"/>
              <a:gd name="connsiteX32" fmla="*/ 908 w 6953"/>
              <a:gd name="connsiteY32" fmla="*/ 908 w 6953"/>
              <a:gd name="connsiteX33" fmla="*/ 908 w 6953"/>
              <a:gd name="connsiteY33" fmla="*/ 908 w 6953"/>
              <a:gd name="connsiteX34" fmla="*/ 908 w 6953"/>
              <a:gd name="connsiteY34" fmla="*/ 908 w 6953"/>
              <a:gd name="connsiteX35" fmla="*/ 908 w 6953"/>
              <a:gd name="connsiteY35" fmla="*/ 908 w 6953"/>
              <a:gd name="connsiteX36" fmla="*/ 908 w 6953"/>
              <a:gd name="connsiteY36" fmla="*/ 908 w 6953"/>
              <a:gd name="connsiteX37" fmla="*/ 908 w 6953"/>
              <a:gd name="connsiteY37" fmla="*/ 908 w 6953"/>
              <a:gd name="connsiteX38" fmla="*/ 908 w 6953"/>
              <a:gd name="connsiteY38" fmla="*/ 908 w 6953"/>
              <a:gd name="connsiteX39" fmla="*/ 908 w 6953"/>
              <a:gd name="connsiteY39" fmla="*/ 908 w 6953"/>
              <a:gd name="connsiteX40" fmla="*/ 908 w 6953"/>
              <a:gd name="connsiteY40" fmla="*/ 908 w 6953"/>
              <a:gd name="connsiteX41" fmla="*/ 908 w 6953"/>
              <a:gd name="connsiteY41" fmla="*/ 908 w 6953"/>
              <a:gd name="connsiteX42" fmla="*/ 908 w 6953"/>
              <a:gd name="connsiteY42" fmla="*/ 908 w 6953"/>
              <a:gd name="connsiteX43" fmla="*/ 908 w 6953"/>
              <a:gd name="connsiteY43" fmla="*/ 908 w 6953"/>
              <a:gd name="connsiteX44" fmla="*/ 908 w 6953"/>
              <a:gd name="connsiteY44" fmla="*/ 908 w 6953"/>
              <a:gd name="connsiteX45" fmla="*/ 908 w 6953"/>
              <a:gd name="connsiteY45" fmla="*/ 908 w 6953"/>
              <a:gd name="connsiteX46" fmla="*/ 908 w 6953"/>
              <a:gd name="connsiteY46" fmla="*/ 908 w 6953"/>
              <a:gd name="connsiteX47" fmla="*/ 908 w 6953"/>
              <a:gd name="connsiteY47" fmla="*/ 908 w 6953"/>
              <a:gd name="connsiteX48" fmla="*/ 908 w 6953"/>
              <a:gd name="connsiteY48" fmla="*/ 908 w 6953"/>
              <a:gd name="connsiteX49" fmla="*/ 908 w 6953"/>
              <a:gd name="connsiteY49" fmla="*/ 908 w 6953"/>
              <a:gd name="connsiteX50" fmla="*/ 908 w 6953"/>
              <a:gd name="connsiteY50" fmla="*/ 908 w 6953"/>
              <a:gd name="connsiteX51" fmla="*/ 908 w 6953"/>
              <a:gd name="connsiteY51" fmla="*/ 908 w 6953"/>
              <a:gd name="connsiteX52" fmla="*/ 908 w 6953"/>
              <a:gd name="connsiteY52" fmla="*/ 908 w 6953"/>
              <a:gd name="connsiteX53" fmla="*/ 908 w 6953"/>
              <a:gd name="connsiteY53" fmla="*/ 908 w 6953"/>
              <a:gd name="connsiteX54" fmla="*/ 908 w 6953"/>
              <a:gd name="connsiteY54" fmla="*/ 908 w 6953"/>
              <a:gd name="connsiteX55" fmla="*/ 908 w 6953"/>
              <a:gd name="connsiteY55" fmla="*/ 908 w 6953"/>
              <a:gd name="connsiteX56" fmla="*/ 908 w 6953"/>
              <a:gd name="connsiteY56" fmla="*/ 908 w 6953"/>
              <a:gd name="connsiteX57" fmla="*/ 908 w 6953"/>
              <a:gd name="connsiteY57" fmla="*/ 908 w 6953"/>
              <a:gd name="connsiteX58" fmla="*/ 908 w 6953"/>
              <a:gd name="connsiteY58" fmla="*/ 908 w 6953"/>
              <a:gd name="connsiteX59" fmla="*/ 908 w 6953"/>
              <a:gd name="connsiteY59" fmla="*/ 908 w 6953"/>
              <a:gd name="connsiteX60" fmla="*/ 908 w 6953"/>
              <a:gd name="connsiteY60" fmla="*/ 908 w 6953"/>
              <a:gd name="connsiteX61" fmla="*/ 908 w 6953"/>
              <a:gd name="connsiteY61" fmla="*/ 908 w 6953"/>
              <a:gd name="connsiteX62" fmla="*/ 908 w 6953"/>
              <a:gd name="connsiteY62" fmla="*/ 908 w 6953"/>
              <a:gd name="connsiteX63" fmla="*/ 908 w 6953"/>
              <a:gd name="connsiteY63" fmla="*/ 908 w 6953"/>
              <a:gd name="connsiteX64" fmla="*/ 908 w 6953"/>
              <a:gd name="connsiteY64" fmla="*/ 908 w 6953"/>
              <a:gd name="connsiteX65" fmla="*/ 908 w 6953"/>
              <a:gd name="connsiteY65" fmla="*/ 908 w 6953"/>
              <a:gd name="connsiteX66" fmla="*/ 908 w 6953"/>
              <a:gd name="connsiteY66" fmla="*/ 908 w 6953"/>
              <a:gd name="connsiteX67" fmla="*/ 908 w 6953"/>
              <a:gd name="connsiteY67" fmla="*/ 908 w 6953"/>
              <a:gd name="connsiteX68" fmla="*/ 908 w 6953"/>
              <a:gd name="connsiteY68" fmla="*/ 908 w 6953"/>
              <a:gd name="connsiteX69" fmla="*/ 908 w 6953"/>
              <a:gd name="connsiteY69" fmla="*/ 908 w 6953"/>
              <a:gd name="connsiteX70" fmla="*/ 908 w 6953"/>
              <a:gd name="connsiteY70" fmla="*/ 908 w 6953"/>
              <a:gd name="connsiteX71" fmla="*/ 908 w 6953"/>
              <a:gd name="connsiteY71" fmla="*/ 908 w 6953"/>
              <a:gd name="connsiteX72" fmla="*/ 908 w 6953"/>
              <a:gd name="connsiteY72" fmla="*/ 908 w 6953"/>
              <a:gd name="connsiteX73" fmla="*/ 908 w 6953"/>
              <a:gd name="connsiteY73" fmla="*/ 908 w 6953"/>
              <a:gd name="connsiteX74" fmla="*/ 908 w 6953"/>
              <a:gd name="connsiteY74" fmla="*/ 908 w 6953"/>
              <a:gd name="connsiteX75" fmla="*/ 908 w 6953"/>
              <a:gd name="connsiteY75" fmla="*/ 908 w 6953"/>
              <a:gd name="connsiteX76" fmla="*/ 908 w 6953"/>
              <a:gd name="connsiteY76" fmla="*/ 908 w 6953"/>
              <a:gd name="connsiteX77" fmla="*/ 908 w 6953"/>
              <a:gd name="connsiteY77" fmla="*/ 908 w 6953"/>
              <a:gd name="connsiteX78" fmla="*/ 908 w 6953"/>
              <a:gd name="connsiteY78" fmla="*/ 908 w 6953"/>
              <a:gd name="connsiteX79" fmla="*/ 908 w 6953"/>
              <a:gd name="connsiteY79" fmla="*/ 908 w 6953"/>
              <a:gd name="connsiteX80" fmla="*/ 908 w 6953"/>
              <a:gd name="connsiteY80" fmla="*/ 908 w 6953"/>
              <a:gd name="connsiteX81" fmla="*/ 908 w 6953"/>
              <a:gd name="connsiteY81" fmla="*/ 908 w 6953"/>
              <a:gd name="connsiteX82" fmla="*/ 908 w 6953"/>
              <a:gd name="connsiteY82" fmla="*/ 908 w 6953"/>
              <a:gd name="connsiteX83" fmla="*/ 908 w 6953"/>
              <a:gd name="connsiteY83" fmla="*/ 908 w 6953"/>
              <a:gd name="connsiteX84" fmla="*/ 908 w 6953"/>
              <a:gd name="connsiteY84" fmla="*/ 908 w 6953"/>
              <a:gd name="connsiteX85" fmla="*/ 908 w 6953"/>
              <a:gd name="connsiteY85" fmla="*/ 908 w 6953"/>
              <a:gd name="connsiteX86" fmla="*/ 908 w 6953"/>
              <a:gd name="connsiteY86" fmla="*/ 908 w 6953"/>
              <a:gd name="connsiteX87" fmla="*/ 908 w 6953"/>
              <a:gd name="connsiteY87" fmla="*/ 908 w 6953"/>
              <a:gd name="connsiteX88" fmla="*/ 908 w 6953"/>
              <a:gd name="connsiteY88" fmla="*/ 908 w 6953"/>
              <a:gd name="connsiteX89" fmla="*/ 908 w 6953"/>
              <a:gd name="connsiteY89" fmla="*/ 908 w 6953"/>
              <a:gd name="connsiteX90" fmla="*/ 908 w 6953"/>
              <a:gd name="connsiteY90" fmla="*/ 908 w 6953"/>
              <a:gd name="connsiteX91" fmla="*/ 908 w 6953"/>
              <a:gd name="connsiteY91" fmla="*/ 908 w 6953"/>
              <a:gd name="connsiteX92" fmla="*/ 908 w 6953"/>
              <a:gd name="connsiteY92"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288000" h="7216054">
                <a:moveTo>
                  <a:pt x="18288000" y="0"/>
                </a:moveTo>
                <a:lnTo>
                  <a:pt x="18287998" y="7216054"/>
                </a:lnTo>
                <a:lnTo>
                  <a:pt x="1" y="7216054"/>
                </a:lnTo>
                <a:lnTo>
                  <a:pt x="0" y="5074525"/>
                </a:lnTo>
                <a:lnTo>
                  <a:pt x="72526" y="5081080"/>
                </a:lnTo>
                <a:lnTo>
                  <a:pt x="264555" y="5099401"/>
                </a:lnTo>
                <a:lnTo>
                  <a:pt x="654291" y="5146191"/>
                </a:lnTo>
                <a:lnTo>
                  <a:pt x="1042682" y="5198064"/>
                </a:lnTo>
                <a:lnTo>
                  <a:pt x="1433647" y="5249205"/>
                </a:lnTo>
                <a:lnTo>
                  <a:pt x="1823380" y="5295995"/>
                </a:lnTo>
                <a:lnTo>
                  <a:pt x="2018607" y="5315758"/>
                </a:lnTo>
                <a:lnTo>
                  <a:pt x="2210641" y="5334076"/>
                </a:lnTo>
                <a:lnTo>
                  <a:pt x="2401431" y="5348047"/>
                </a:lnTo>
                <a:lnTo>
                  <a:pt x="2590985" y="5357665"/>
                </a:lnTo>
                <a:lnTo>
                  <a:pt x="2781270" y="5360019"/>
                </a:lnTo>
                <a:lnTo>
                  <a:pt x="2968350" y="5360932"/>
                </a:lnTo>
                <a:lnTo>
                  <a:pt x="3156155" y="5354583"/>
                </a:lnTo>
                <a:lnTo>
                  <a:pt x="3339524" y="5342442"/>
                </a:lnTo>
                <a:lnTo>
                  <a:pt x="3523003" y="5320860"/>
                </a:lnTo>
                <a:lnTo>
                  <a:pt x="3700082" y="5296398"/>
                </a:lnTo>
                <a:lnTo>
                  <a:pt x="3878612" y="5257408"/>
                </a:lnTo>
                <a:lnTo>
                  <a:pt x="4052702" y="5212625"/>
                </a:lnTo>
                <a:lnTo>
                  <a:pt x="4226901" y="5158406"/>
                </a:lnTo>
                <a:lnTo>
                  <a:pt x="4396668" y="5098389"/>
                </a:lnTo>
                <a:lnTo>
                  <a:pt x="4565292" y="5024587"/>
                </a:lnTo>
                <a:lnTo>
                  <a:pt x="4727528" y="4947898"/>
                </a:lnTo>
                <a:lnTo>
                  <a:pt x="4892447" y="4861039"/>
                </a:lnTo>
                <a:lnTo>
                  <a:pt x="5052933" y="4768386"/>
                </a:lnTo>
                <a:lnTo>
                  <a:pt x="5214145" y="4668466"/>
                </a:lnTo>
                <a:lnTo>
                  <a:pt x="5372155" y="4567110"/>
                </a:lnTo>
                <a:lnTo>
                  <a:pt x="5530891" y="4458489"/>
                </a:lnTo>
                <a:lnTo>
                  <a:pt x="5683226" y="4346983"/>
                </a:lnTo>
                <a:lnTo>
                  <a:pt x="5839487" y="4229660"/>
                </a:lnTo>
                <a:lnTo>
                  <a:pt x="5992552" y="4110891"/>
                </a:lnTo>
                <a:lnTo>
                  <a:pt x="6299399" y="3866099"/>
                </a:lnTo>
                <a:lnTo>
                  <a:pt x="6602430" y="3617686"/>
                </a:lnTo>
                <a:lnTo>
                  <a:pt x="6908045" y="3368538"/>
                </a:lnTo>
                <a:lnTo>
                  <a:pt x="7214890" y="3123745"/>
                </a:lnTo>
                <a:lnTo>
                  <a:pt x="7371153" y="3006420"/>
                </a:lnTo>
                <a:lnTo>
                  <a:pt x="7524830" y="2889831"/>
                </a:lnTo>
                <a:lnTo>
                  <a:pt x="7679130" y="2775417"/>
                </a:lnTo>
                <a:lnTo>
                  <a:pt x="7835286" y="2667530"/>
                </a:lnTo>
                <a:lnTo>
                  <a:pt x="7995878" y="2565436"/>
                </a:lnTo>
                <a:lnTo>
                  <a:pt x="8154505" y="2466253"/>
                </a:lnTo>
                <a:lnTo>
                  <a:pt x="8318191" y="2375041"/>
                </a:lnTo>
                <a:lnTo>
                  <a:pt x="8479908" y="2286740"/>
                </a:lnTo>
                <a:lnTo>
                  <a:pt x="8647305" y="2208581"/>
                </a:lnTo>
                <a:lnTo>
                  <a:pt x="8812013" y="2140598"/>
                </a:lnTo>
                <a:lnTo>
                  <a:pt x="8983119" y="2075497"/>
                </a:lnTo>
                <a:lnTo>
                  <a:pt x="9154737" y="2022011"/>
                </a:lnTo>
                <a:lnTo>
                  <a:pt x="9331412" y="1976493"/>
                </a:lnTo>
                <a:lnTo>
                  <a:pt x="9508594" y="1942594"/>
                </a:lnTo>
                <a:lnTo>
                  <a:pt x="9689598" y="1912306"/>
                </a:lnTo>
                <a:lnTo>
                  <a:pt x="9867913" y="1892196"/>
                </a:lnTo>
                <a:lnTo>
                  <a:pt x="10054483" y="1881496"/>
                </a:lnTo>
                <a:lnTo>
                  <a:pt x="10239089" y="1873704"/>
                </a:lnTo>
                <a:lnTo>
                  <a:pt x="10428752" y="1873884"/>
                </a:lnTo>
                <a:lnTo>
                  <a:pt x="10616452" y="1876973"/>
                </a:lnTo>
                <a:lnTo>
                  <a:pt x="10808589" y="1885857"/>
                </a:lnTo>
                <a:lnTo>
                  <a:pt x="10997418" y="1902734"/>
                </a:lnTo>
                <a:lnTo>
                  <a:pt x="11192028" y="1920323"/>
                </a:lnTo>
                <a:lnTo>
                  <a:pt x="11384058" y="1938644"/>
                </a:lnTo>
                <a:lnTo>
                  <a:pt x="11773791" y="1985433"/>
                </a:lnTo>
                <a:lnTo>
                  <a:pt x="12162180" y="2037306"/>
                </a:lnTo>
                <a:lnTo>
                  <a:pt x="12553149" y="2088447"/>
                </a:lnTo>
                <a:lnTo>
                  <a:pt x="12942882" y="2135236"/>
                </a:lnTo>
                <a:lnTo>
                  <a:pt x="13138109" y="2155000"/>
                </a:lnTo>
                <a:lnTo>
                  <a:pt x="13330142" y="2173320"/>
                </a:lnTo>
                <a:lnTo>
                  <a:pt x="13520935" y="2187290"/>
                </a:lnTo>
                <a:lnTo>
                  <a:pt x="13710490" y="2196909"/>
                </a:lnTo>
                <a:lnTo>
                  <a:pt x="13900770" y="2199265"/>
                </a:lnTo>
                <a:lnTo>
                  <a:pt x="14087853" y="2200175"/>
                </a:lnTo>
                <a:lnTo>
                  <a:pt x="14275657" y="2193827"/>
                </a:lnTo>
                <a:lnTo>
                  <a:pt x="14459028" y="2181684"/>
                </a:lnTo>
                <a:lnTo>
                  <a:pt x="14642504" y="2160104"/>
                </a:lnTo>
                <a:lnTo>
                  <a:pt x="14819586" y="2135639"/>
                </a:lnTo>
                <a:lnTo>
                  <a:pt x="14998114" y="2096651"/>
                </a:lnTo>
                <a:lnTo>
                  <a:pt x="15172203" y="2051866"/>
                </a:lnTo>
                <a:lnTo>
                  <a:pt x="15346401" y="1997649"/>
                </a:lnTo>
                <a:lnTo>
                  <a:pt x="15516167" y="1937634"/>
                </a:lnTo>
                <a:lnTo>
                  <a:pt x="15684796" y="1863828"/>
                </a:lnTo>
                <a:lnTo>
                  <a:pt x="15847031" y="1787139"/>
                </a:lnTo>
                <a:lnTo>
                  <a:pt x="16011951" y="1700281"/>
                </a:lnTo>
                <a:lnTo>
                  <a:pt x="16172436" y="1607626"/>
                </a:lnTo>
                <a:lnTo>
                  <a:pt x="16333646" y="1507709"/>
                </a:lnTo>
                <a:lnTo>
                  <a:pt x="16491658" y="1406351"/>
                </a:lnTo>
                <a:lnTo>
                  <a:pt x="16650392" y="1297731"/>
                </a:lnTo>
                <a:lnTo>
                  <a:pt x="16802730" y="1186225"/>
                </a:lnTo>
                <a:lnTo>
                  <a:pt x="16958988" y="1068901"/>
                </a:lnTo>
                <a:lnTo>
                  <a:pt x="17112052" y="950135"/>
                </a:lnTo>
                <a:lnTo>
                  <a:pt x="17418900" y="705341"/>
                </a:lnTo>
                <a:lnTo>
                  <a:pt x="17721934" y="456927"/>
                </a:lnTo>
                <a:lnTo>
                  <a:pt x="18027548" y="207781"/>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5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 name="Группа 12"/>
          <p:cNvGrpSpPr/>
          <p:nvPr/>
        </p:nvGrpSpPr>
        <p:grpSpPr>
          <a:xfrm>
            <a:off x="1981835" y="2342973"/>
            <a:ext cx="8228330" cy="1241584"/>
            <a:chOff x="6696075" y="1443037"/>
            <a:chExt cx="9994759" cy="1508125"/>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075" y="1443037"/>
              <a:ext cx="9994759" cy="1508125"/>
            </a:xfrm>
            <a:prstGeom prst="rect">
              <a:avLst/>
            </a:prstGeom>
          </p:spPr>
        </p:pic>
        <p:sp>
          <p:nvSpPr>
            <p:cNvPr id="8" name="TextBox 7"/>
            <p:cNvSpPr txBox="1"/>
            <p:nvPr/>
          </p:nvSpPr>
          <p:spPr>
            <a:xfrm>
              <a:off x="8734263" y="2374610"/>
              <a:ext cx="3976356" cy="299079"/>
            </a:xfrm>
            <a:prstGeom prst="rect">
              <a:avLst/>
            </a:prstGeom>
            <a:noFill/>
          </p:spPr>
          <p:txBody>
            <a:bodyPr wrap="square" rtlCol="0">
              <a:spAutoFit/>
            </a:bodyPr>
            <a:lstStyle/>
            <a:p>
              <a:r>
                <a:rPr lang="en-US" sz="1000"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www.monday.com</a:t>
              </a:r>
              <a:endParaRPr lang="ru-RU" sz="10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17" name="Picture Placeholder 16">
            <a:extLst>
              <a:ext uri="{FF2B5EF4-FFF2-40B4-BE49-F238E27FC236}">
                <a16:creationId xmlns:a16="http://schemas.microsoft.com/office/drawing/2014/main" id="{97608B44-9088-F18D-F16D-765F51A4B0F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660" b="3660"/>
          <a:stretch/>
        </p:blipFill>
        <p:spPr>
          <a:xfrm>
            <a:off x="2135682" y="3429000"/>
            <a:ext cx="7897055" cy="3518308"/>
          </a:xfrm>
        </p:spPr>
      </p:pic>
      <p:pic>
        <p:nvPicPr>
          <p:cNvPr id="3" name="Picture 2" descr="Logo&#10;&#10;Description automatically generated">
            <a:extLst>
              <a:ext uri="{FF2B5EF4-FFF2-40B4-BE49-F238E27FC236}">
                <a16:creationId xmlns:a16="http://schemas.microsoft.com/office/drawing/2014/main" id="{36445007-3B75-0275-511D-14E4ED249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6202" y="841587"/>
            <a:ext cx="6716014" cy="1241584"/>
          </a:xfrm>
          <a:prstGeom prst="rect">
            <a:avLst/>
          </a:prstGeom>
        </p:spPr>
      </p:pic>
    </p:spTree>
    <p:extLst>
      <p:ext uri="{BB962C8B-B14F-4D97-AF65-F5344CB8AC3E}">
        <p14:creationId xmlns:p14="http://schemas.microsoft.com/office/powerpoint/2010/main" val="386587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41" y="0"/>
            <a:ext cx="12190119" cy="6858000"/>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Полилиния 17"/>
          <p:cNvSpPr/>
          <p:nvPr/>
        </p:nvSpPr>
        <p:spPr>
          <a:xfrm flipV="1">
            <a:off x="941" y="-1"/>
            <a:ext cx="12190119" cy="6016414"/>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 name="connsiteX7" fmla="*/ 908 w 6953"/>
              <a:gd name="connsiteY7" fmla="*/ 908 w 6953"/>
              <a:gd name="connsiteX8" fmla="*/ 908 w 6953"/>
              <a:gd name="connsiteY8" fmla="*/ 908 w 6953"/>
              <a:gd name="connsiteX9" fmla="*/ 908 w 6953"/>
              <a:gd name="connsiteY9" fmla="*/ 908 w 6953"/>
              <a:gd name="connsiteX10" fmla="*/ 908 w 6953"/>
              <a:gd name="connsiteY10" fmla="*/ 908 w 6953"/>
              <a:gd name="connsiteX11" fmla="*/ 908 w 6953"/>
              <a:gd name="connsiteY11" fmla="*/ 908 w 6953"/>
              <a:gd name="connsiteX12" fmla="*/ 908 w 6953"/>
              <a:gd name="connsiteY12" fmla="*/ 908 w 6953"/>
              <a:gd name="connsiteX13" fmla="*/ 908 w 6953"/>
              <a:gd name="connsiteY13" fmla="*/ 908 w 6953"/>
              <a:gd name="connsiteX14" fmla="*/ 908 w 6953"/>
              <a:gd name="connsiteY14" fmla="*/ 908 w 6953"/>
              <a:gd name="connsiteX15" fmla="*/ 908 w 6953"/>
              <a:gd name="connsiteY15" fmla="*/ 908 w 6953"/>
              <a:gd name="connsiteX16" fmla="*/ 908 w 6953"/>
              <a:gd name="connsiteY16" fmla="*/ 908 w 6953"/>
              <a:gd name="connsiteX17" fmla="*/ 908 w 6953"/>
              <a:gd name="connsiteY17" fmla="*/ 908 w 6953"/>
              <a:gd name="connsiteX18" fmla="*/ 908 w 6953"/>
              <a:gd name="connsiteY18" fmla="*/ 908 w 6953"/>
              <a:gd name="connsiteX19" fmla="*/ 908 w 6953"/>
              <a:gd name="connsiteY19" fmla="*/ 908 w 6953"/>
              <a:gd name="connsiteX20" fmla="*/ 908 w 6953"/>
              <a:gd name="connsiteY20" fmla="*/ 908 w 6953"/>
              <a:gd name="connsiteX21" fmla="*/ 908 w 6953"/>
              <a:gd name="connsiteY21" fmla="*/ 908 w 6953"/>
              <a:gd name="connsiteX22" fmla="*/ 908 w 6953"/>
              <a:gd name="connsiteY22" fmla="*/ 908 w 6953"/>
              <a:gd name="connsiteX23" fmla="*/ 908 w 6953"/>
              <a:gd name="connsiteY23" fmla="*/ 908 w 6953"/>
              <a:gd name="connsiteX24" fmla="*/ 908 w 6953"/>
              <a:gd name="connsiteY24" fmla="*/ 908 w 6953"/>
              <a:gd name="connsiteX25" fmla="*/ 908 w 6953"/>
              <a:gd name="connsiteY25" fmla="*/ 908 w 6953"/>
              <a:gd name="connsiteX26" fmla="*/ 908 w 6953"/>
              <a:gd name="connsiteY26" fmla="*/ 908 w 6953"/>
              <a:gd name="connsiteX27" fmla="*/ 908 w 6953"/>
              <a:gd name="connsiteY27" fmla="*/ 908 w 6953"/>
              <a:gd name="connsiteX28" fmla="*/ 908 w 6953"/>
              <a:gd name="connsiteY28" fmla="*/ 908 w 6953"/>
              <a:gd name="connsiteX29" fmla="*/ 908 w 6953"/>
              <a:gd name="connsiteY29" fmla="*/ 908 w 6953"/>
              <a:gd name="connsiteX30" fmla="*/ 908 w 6953"/>
              <a:gd name="connsiteY30" fmla="*/ 908 w 6953"/>
              <a:gd name="connsiteX31" fmla="*/ 908 w 6953"/>
              <a:gd name="connsiteY31" fmla="*/ 908 w 6953"/>
              <a:gd name="connsiteX32" fmla="*/ 908 w 6953"/>
              <a:gd name="connsiteY32" fmla="*/ 908 w 6953"/>
              <a:gd name="connsiteX33" fmla="*/ 908 w 6953"/>
              <a:gd name="connsiteY33" fmla="*/ 908 w 6953"/>
              <a:gd name="connsiteX34" fmla="*/ 908 w 6953"/>
              <a:gd name="connsiteY34" fmla="*/ 908 w 6953"/>
              <a:gd name="connsiteX35" fmla="*/ 908 w 6953"/>
              <a:gd name="connsiteY35" fmla="*/ 908 w 6953"/>
              <a:gd name="connsiteX36" fmla="*/ 908 w 6953"/>
              <a:gd name="connsiteY36" fmla="*/ 908 w 6953"/>
              <a:gd name="connsiteX37" fmla="*/ 908 w 6953"/>
              <a:gd name="connsiteY37" fmla="*/ 908 w 6953"/>
              <a:gd name="connsiteX38" fmla="*/ 908 w 6953"/>
              <a:gd name="connsiteY38" fmla="*/ 908 w 6953"/>
              <a:gd name="connsiteX39" fmla="*/ 908 w 6953"/>
              <a:gd name="connsiteY39" fmla="*/ 908 w 6953"/>
              <a:gd name="connsiteX40" fmla="*/ 908 w 6953"/>
              <a:gd name="connsiteY40" fmla="*/ 908 w 6953"/>
              <a:gd name="connsiteX41" fmla="*/ 908 w 6953"/>
              <a:gd name="connsiteY41" fmla="*/ 908 w 6953"/>
              <a:gd name="connsiteX42" fmla="*/ 908 w 6953"/>
              <a:gd name="connsiteY42" fmla="*/ 908 w 6953"/>
              <a:gd name="connsiteX43" fmla="*/ 908 w 6953"/>
              <a:gd name="connsiteY43" fmla="*/ 908 w 6953"/>
              <a:gd name="connsiteX44" fmla="*/ 908 w 6953"/>
              <a:gd name="connsiteY44" fmla="*/ 908 w 6953"/>
              <a:gd name="connsiteX45" fmla="*/ 908 w 6953"/>
              <a:gd name="connsiteY45" fmla="*/ 908 w 6953"/>
              <a:gd name="connsiteX46" fmla="*/ 908 w 6953"/>
              <a:gd name="connsiteY46" fmla="*/ 908 w 6953"/>
              <a:gd name="connsiteX47" fmla="*/ 908 w 6953"/>
              <a:gd name="connsiteY47" fmla="*/ 908 w 6953"/>
              <a:gd name="connsiteX48" fmla="*/ 908 w 6953"/>
              <a:gd name="connsiteY48" fmla="*/ 908 w 6953"/>
              <a:gd name="connsiteX49" fmla="*/ 908 w 6953"/>
              <a:gd name="connsiteY49" fmla="*/ 908 w 6953"/>
              <a:gd name="connsiteX50" fmla="*/ 908 w 6953"/>
              <a:gd name="connsiteY50" fmla="*/ 908 w 6953"/>
              <a:gd name="connsiteX51" fmla="*/ 908 w 6953"/>
              <a:gd name="connsiteY51" fmla="*/ 908 w 6953"/>
              <a:gd name="connsiteX52" fmla="*/ 908 w 6953"/>
              <a:gd name="connsiteY52" fmla="*/ 908 w 6953"/>
              <a:gd name="connsiteX53" fmla="*/ 908 w 6953"/>
              <a:gd name="connsiteY53" fmla="*/ 908 w 6953"/>
              <a:gd name="connsiteX54" fmla="*/ 908 w 6953"/>
              <a:gd name="connsiteY54" fmla="*/ 908 w 6953"/>
              <a:gd name="connsiteX55" fmla="*/ 908 w 6953"/>
              <a:gd name="connsiteY55" fmla="*/ 908 w 6953"/>
              <a:gd name="connsiteX56" fmla="*/ 908 w 6953"/>
              <a:gd name="connsiteY56" fmla="*/ 908 w 6953"/>
              <a:gd name="connsiteX57" fmla="*/ 908 w 6953"/>
              <a:gd name="connsiteY57" fmla="*/ 908 w 6953"/>
              <a:gd name="connsiteX58" fmla="*/ 908 w 6953"/>
              <a:gd name="connsiteY58" fmla="*/ 908 w 6953"/>
              <a:gd name="connsiteX59" fmla="*/ 908 w 6953"/>
              <a:gd name="connsiteY59" fmla="*/ 908 w 6953"/>
              <a:gd name="connsiteX60" fmla="*/ 908 w 6953"/>
              <a:gd name="connsiteY60" fmla="*/ 908 w 6953"/>
              <a:gd name="connsiteX61" fmla="*/ 908 w 6953"/>
              <a:gd name="connsiteY61" fmla="*/ 908 w 6953"/>
              <a:gd name="connsiteX62" fmla="*/ 908 w 6953"/>
              <a:gd name="connsiteY62" fmla="*/ 908 w 6953"/>
              <a:gd name="connsiteX63" fmla="*/ 908 w 6953"/>
              <a:gd name="connsiteY63" fmla="*/ 908 w 6953"/>
              <a:gd name="connsiteX64" fmla="*/ 908 w 6953"/>
              <a:gd name="connsiteY64" fmla="*/ 908 w 6953"/>
              <a:gd name="connsiteX65" fmla="*/ 908 w 6953"/>
              <a:gd name="connsiteY65" fmla="*/ 908 w 6953"/>
              <a:gd name="connsiteX66" fmla="*/ 908 w 6953"/>
              <a:gd name="connsiteY66" fmla="*/ 908 w 6953"/>
              <a:gd name="connsiteX67" fmla="*/ 908 w 6953"/>
              <a:gd name="connsiteY67" fmla="*/ 908 w 6953"/>
              <a:gd name="connsiteX68" fmla="*/ 908 w 6953"/>
              <a:gd name="connsiteY68" fmla="*/ 908 w 6953"/>
              <a:gd name="connsiteX69" fmla="*/ 908 w 6953"/>
              <a:gd name="connsiteY69" fmla="*/ 908 w 6953"/>
              <a:gd name="connsiteX70" fmla="*/ 908 w 6953"/>
              <a:gd name="connsiteY70" fmla="*/ 908 w 6953"/>
              <a:gd name="connsiteX71" fmla="*/ 908 w 6953"/>
              <a:gd name="connsiteY71" fmla="*/ 908 w 6953"/>
              <a:gd name="connsiteX72" fmla="*/ 908 w 6953"/>
              <a:gd name="connsiteY72" fmla="*/ 908 w 6953"/>
              <a:gd name="connsiteX73" fmla="*/ 908 w 6953"/>
              <a:gd name="connsiteY73" fmla="*/ 908 w 6953"/>
              <a:gd name="connsiteX74" fmla="*/ 908 w 6953"/>
              <a:gd name="connsiteY74" fmla="*/ 908 w 6953"/>
              <a:gd name="connsiteX75" fmla="*/ 908 w 6953"/>
              <a:gd name="connsiteY75" fmla="*/ 908 w 6953"/>
              <a:gd name="connsiteX76" fmla="*/ 908 w 6953"/>
              <a:gd name="connsiteY76" fmla="*/ 908 w 6953"/>
              <a:gd name="connsiteX77" fmla="*/ 908 w 6953"/>
              <a:gd name="connsiteY77" fmla="*/ 908 w 6953"/>
              <a:gd name="connsiteX78" fmla="*/ 908 w 6953"/>
              <a:gd name="connsiteY78" fmla="*/ 908 w 6953"/>
              <a:gd name="connsiteX79" fmla="*/ 908 w 6953"/>
              <a:gd name="connsiteY79" fmla="*/ 908 w 6953"/>
              <a:gd name="connsiteX80" fmla="*/ 908 w 6953"/>
              <a:gd name="connsiteY80" fmla="*/ 908 w 6953"/>
              <a:gd name="connsiteX81" fmla="*/ 908 w 6953"/>
              <a:gd name="connsiteY81" fmla="*/ 908 w 6953"/>
              <a:gd name="connsiteX82" fmla="*/ 908 w 6953"/>
              <a:gd name="connsiteY82" fmla="*/ 908 w 6953"/>
              <a:gd name="connsiteX83" fmla="*/ 908 w 6953"/>
              <a:gd name="connsiteY83" fmla="*/ 908 w 6953"/>
              <a:gd name="connsiteX84" fmla="*/ 908 w 6953"/>
              <a:gd name="connsiteY84" fmla="*/ 908 w 6953"/>
              <a:gd name="connsiteX85" fmla="*/ 908 w 6953"/>
              <a:gd name="connsiteY85" fmla="*/ 908 w 6953"/>
              <a:gd name="connsiteX86" fmla="*/ 908 w 6953"/>
              <a:gd name="connsiteY86" fmla="*/ 908 w 6953"/>
              <a:gd name="connsiteX87" fmla="*/ 908 w 6953"/>
              <a:gd name="connsiteY87" fmla="*/ 908 w 6953"/>
              <a:gd name="connsiteX88" fmla="*/ 908 w 6953"/>
              <a:gd name="connsiteY88" fmla="*/ 908 w 6953"/>
              <a:gd name="connsiteX89" fmla="*/ 908 w 6953"/>
              <a:gd name="connsiteY89" fmla="*/ 908 w 6953"/>
              <a:gd name="connsiteX90" fmla="*/ 908 w 6953"/>
              <a:gd name="connsiteY90" fmla="*/ 908 w 6953"/>
              <a:gd name="connsiteX91" fmla="*/ 908 w 6953"/>
              <a:gd name="connsiteY91" fmla="*/ 908 w 6953"/>
              <a:gd name="connsiteX92" fmla="*/ 908 w 6953"/>
              <a:gd name="connsiteY92"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288000" h="7216054">
                <a:moveTo>
                  <a:pt x="18288000" y="0"/>
                </a:moveTo>
                <a:lnTo>
                  <a:pt x="18287998" y="7216054"/>
                </a:lnTo>
                <a:lnTo>
                  <a:pt x="1" y="7216054"/>
                </a:lnTo>
                <a:lnTo>
                  <a:pt x="0" y="5074525"/>
                </a:lnTo>
                <a:lnTo>
                  <a:pt x="72526" y="5081080"/>
                </a:lnTo>
                <a:lnTo>
                  <a:pt x="264555" y="5099401"/>
                </a:lnTo>
                <a:lnTo>
                  <a:pt x="654291" y="5146191"/>
                </a:lnTo>
                <a:lnTo>
                  <a:pt x="1042682" y="5198064"/>
                </a:lnTo>
                <a:lnTo>
                  <a:pt x="1433647" y="5249205"/>
                </a:lnTo>
                <a:lnTo>
                  <a:pt x="1823380" y="5295995"/>
                </a:lnTo>
                <a:lnTo>
                  <a:pt x="2018607" y="5315758"/>
                </a:lnTo>
                <a:lnTo>
                  <a:pt x="2210641" y="5334076"/>
                </a:lnTo>
                <a:lnTo>
                  <a:pt x="2401431" y="5348047"/>
                </a:lnTo>
                <a:lnTo>
                  <a:pt x="2590985" y="5357665"/>
                </a:lnTo>
                <a:lnTo>
                  <a:pt x="2781270" y="5360019"/>
                </a:lnTo>
                <a:lnTo>
                  <a:pt x="2968350" y="5360932"/>
                </a:lnTo>
                <a:lnTo>
                  <a:pt x="3156155" y="5354583"/>
                </a:lnTo>
                <a:lnTo>
                  <a:pt x="3339524" y="5342442"/>
                </a:lnTo>
                <a:lnTo>
                  <a:pt x="3523003" y="5320860"/>
                </a:lnTo>
                <a:lnTo>
                  <a:pt x="3700082" y="5296398"/>
                </a:lnTo>
                <a:lnTo>
                  <a:pt x="3878612" y="5257408"/>
                </a:lnTo>
                <a:lnTo>
                  <a:pt x="4052702" y="5212625"/>
                </a:lnTo>
                <a:lnTo>
                  <a:pt x="4226901" y="5158406"/>
                </a:lnTo>
                <a:lnTo>
                  <a:pt x="4396668" y="5098389"/>
                </a:lnTo>
                <a:lnTo>
                  <a:pt x="4565292" y="5024587"/>
                </a:lnTo>
                <a:lnTo>
                  <a:pt x="4727528" y="4947898"/>
                </a:lnTo>
                <a:lnTo>
                  <a:pt x="4892447" y="4861039"/>
                </a:lnTo>
                <a:lnTo>
                  <a:pt x="5052933" y="4768386"/>
                </a:lnTo>
                <a:lnTo>
                  <a:pt x="5214145" y="4668466"/>
                </a:lnTo>
                <a:lnTo>
                  <a:pt x="5372155" y="4567110"/>
                </a:lnTo>
                <a:lnTo>
                  <a:pt x="5530891" y="4458489"/>
                </a:lnTo>
                <a:lnTo>
                  <a:pt x="5683226" y="4346983"/>
                </a:lnTo>
                <a:lnTo>
                  <a:pt x="5839487" y="4229660"/>
                </a:lnTo>
                <a:lnTo>
                  <a:pt x="5992552" y="4110891"/>
                </a:lnTo>
                <a:lnTo>
                  <a:pt x="6299399" y="3866099"/>
                </a:lnTo>
                <a:lnTo>
                  <a:pt x="6602430" y="3617686"/>
                </a:lnTo>
                <a:lnTo>
                  <a:pt x="6908045" y="3368538"/>
                </a:lnTo>
                <a:lnTo>
                  <a:pt x="7214890" y="3123745"/>
                </a:lnTo>
                <a:lnTo>
                  <a:pt x="7371153" y="3006420"/>
                </a:lnTo>
                <a:lnTo>
                  <a:pt x="7524830" y="2889831"/>
                </a:lnTo>
                <a:lnTo>
                  <a:pt x="7679130" y="2775417"/>
                </a:lnTo>
                <a:lnTo>
                  <a:pt x="7835286" y="2667530"/>
                </a:lnTo>
                <a:lnTo>
                  <a:pt x="7995878" y="2565436"/>
                </a:lnTo>
                <a:lnTo>
                  <a:pt x="8154505" y="2466253"/>
                </a:lnTo>
                <a:lnTo>
                  <a:pt x="8318191" y="2375041"/>
                </a:lnTo>
                <a:lnTo>
                  <a:pt x="8479908" y="2286740"/>
                </a:lnTo>
                <a:lnTo>
                  <a:pt x="8647305" y="2208581"/>
                </a:lnTo>
                <a:lnTo>
                  <a:pt x="8812013" y="2140598"/>
                </a:lnTo>
                <a:lnTo>
                  <a:pt x="8983119" y="2075497"/>
                </a:lnTo>
                <a:lnTo>
                  <a:pt x="9154737" y="2022011"/>
                </a:lnTo>
                <a:lnTo>
                  <a:pt x="9331412" y="1976493"/>
                </a:lnTo>
                <a:lnTo>
                  <a:pt x="9508594" y="1942594"/>
                </a:lnTo>
                <a:lnTo>
                  <a:pt x="9689598" y="1912306"/>
                </a:lnTo>
                <a:lnTo>
                  <a:pt x="9867913" y="1892196"/>
                </a:lnTo>
                <a:lnTo>
                  <a:pt x="10054483" y="1881496"/>
                </a:lnTo>
                <a:lnTo>
                  <a:pt x="10239089" y="1873704"/>
                </a:lnTo>
                <a:lnTo>
                  <a:pt x="10428752" y="1873884"/>
                </a:lnTo>
                <a:lnTo>
                  <a:pt x="10616452" y="1876973"/>
                </a:lnTo>
                <a:lnTo>
                  <a:pt x="10808589" y="1885857"/>
                </a:lnTo>
                <a:lnTo>
                  <a:pt x="10997418" y="1902734"/>
                </a:lnTo>
                <a:lnTo>
                  <a:pt x="11192028" y="1920323"/>
                </a:lnTo>
                <a:lnTo>
                  <a:pt x="11384058" y="1938644"/>
                </a:lnTo>
                <a:lnTo>
                  <a:pt x="11773791" y="1985433"/>
                </a:lnTo>
                <a:lnTo>
                  <a:pt x="12162180" y="2037306"/>
                </a:lnTo>
                <a:lnTo>
                  <a:pt x="12553149" y="2088447"/>
                </a:lnTo>
                <a:lnTo>
                  <a:pt x="12942882" y="2135236"/>
                </a:lnTo>
                <a:lnTo>
                  <a:pt x="13138109" y="2155000"/>
                </a:lnTo>
                <a:lnTo>
                  <a:pt x="13330142" y="2173320"/>
                </a:lnTo>
                <a:lnTo>
                  <a:pt x="13520935" y="2187290"/>
                </a:lnTo>
                <a:lnTo>
                  <a:pt x="13710490" y="2196909"/>
                </a:lnTo>
                <a:lnTo>
                  <a:pt x="13900770" y="2199265"/>
                </a:lnTo>
                <a:lnTo>
                  <a:pt x="14087853" y="2200175"/>
                </a:lnTo>
                <a:lnTo>
                  <a:pt x="14275657" y="2193827"/>
                </a:lnTo>
                <a:lnTo>
                  <a:pt x="14459028" y="2181684"/>
                </a:lnTo>
                <a:lnTo>
                  <a:pt x="14642504" y="2160104"/>
                </a:lnTo>
                <a:lnTo>
                  <a:pt x="14819586" y="2135639"/>
                </a:lnTo>
                <a:lnTo>
                  <a:pt x="14998114" y="2096651"/>
                </a:lnTo>
                <a:lnTo>
                  <a:pt x="15172203" y="2051866"/>
                </a:lnTo>
                <a:lnTo>
                  <a:pt x="15346401" y="1997649"/>
                </a:lnTo>
                <a:lnTo>
                  <a:pt x="15516167" y="1937634"/>
                </a:lnTo>
                <a:lnTo>
                  <a:pt x="15684796" y="1863828"/>
                </a:lnTo>
                <a:lnTo>
                  <a:pt x="15847031" y="1787139"/>
                </a:lnTo>
                <a:lnTo>
                  <a:pt x="16011951" y="1700281"/>
                </a:lnTo>
                <a:lnTo>
                  <a:pt x="16172436" y="1607626"/>
                </a:lnTo>
                <a:lnTo>
                  <a:pt x="16333646" y="1507709"/>
                </a:lnTo>
                <a:lnTo>
                  <a:pt x="16491658" y="1406351"/>
                </a:lnTo>
                <a:lnTo>
                  <a:pt x="16650392" y="1297731"/>
                </a:lnTo>
                <a:lnTo>
                  <a:pt x="16802730" y="1186225"/>
                </a:lnTo>
                <a:lnTo>
                  <a:pt x="16958988" y="1068901"/>
                </a:lnTo>
                <a:lnTo>
                  <a:pt x="17112052" y="950135"/>
                </a:lnTo>
                <a:lnTo>
                  <a:pt x="17418900" y="705341"/>
                </a:lnTo>
                <a:lnTo>
                  <a:pt x="17721934" y="456927"/>
                </a:lnTo>
                <a:lnTo>
                  <a:pt x="18027548" y="207781"/>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5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 name="Группа 12"/>
          <p:cNvGrpSpPr/>
          <p:nvPr/>
        </p:nvGrpSpPr>
        <p:grpSpPr>
          <a:xfrm>
            <a:off x="1981835" y="2342973"/>
            <a:ext cx="8228330" cy="1241584"/>
            <a:chOff x="6696075" y="1443037"/>
            <a:chExt cx="9994759" cy="1508125"/>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075" y="1443037"/>
              <a:ext cx="9994759" cy="1508125"/>
            </a:xfrm>
            <a:prstGeom prst="rect">
              <a:avLst/>
            </a:prstGeom>
          </p:spPr>
        </p:pic>
        <p:sp>
          <p:nvSpPr>
            <p:cNvPr id="8" name="TextBox 7"/>
            <p:cNvSpPr txBox="1"/>
            <p:nvPr/>
          </p:nvSpPr>
          <p:spPr>
            <a:xfrm>
              <a:off x="8734263" y="2374610"/>
              <a:ext cx="3976356" cy="299079"/>
            </a:xfrm>
            <a:prstGeom prst="rect">
              <a:avLst/>
            </a:prstGeom>
            <a:noFill/>
          </p:spPr>
          <p:txBody>
            <a:bodyPr wrap="square" rtlCol="0">
              <a:spAutoFit/>
            </a:bodyPr>
            <a:lstStyle/>
            <a:p>
              <a:r>
                <a:rPr lang="en-US" sz="1000"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www.notion.com</a:t>
              </a:r>
              <a:endParaRPr lang="ru-RU" sz="10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17" name="Picture Placeholder 16">
            <a:extLst>
              <a:ext uri="{FF2B5EF4-FFF2-40B4-BE49-F238E27FC236}">
                <a16:creationId xmlns:a16="http://schemas.microsoft.com/office/drawing/2014/main" id="{97608B44-9088-F18D-F16D-765F51A4B0F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358" b="14358"/>
          <a:stretch/>
        </p:blipFill>
        <p:spPr>
          <a:xfrm>
            <a:off x="2135682" y="3429000"/>
            <a:ext cx="7897055" cy="3518308"/>
          </a:xfrm>
        </p:spPr>
      </p:pic>
      <p:pic>
        <p:nvPicPr>
          <p:cNvPr id="3" name="Picture 2">
            <a:extLst>
              <a:ext uri="{FF2B5EF4-FFF2-40B4-BE49-F238E27FC236}">
                <a16:creationId xmlns:a16="http://schemas.microsoft.com/office/drawing/2014/main" id="{36445007-3B75-0275-511D-14E4ED24942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38281" y="460857"/>
            <a:ext cx="2915437" cy="1940091"/>
          </a:xfrm>
          <a:prstGeom prst="rect">
            <a:avLst/>
          </a:prstGeom>
        </p:spPr>
      </p:pic>
    </p:spTree>
    <p:extLst>
      <p:ext uri="{BB962C8B-B14F-4D97-AF65-F5344CB8AC3E}">
        <p14:creationId xmlns:p14="http://schemas.microsoft.com/office/powerpoint/2010/main" val="262001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941" y="0"/>
            <a:ext cx="12190119" cy="6858000"/>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Полилиния 17"/>
          <p:cNvSpPr/>
          <p:nvPr/>
        </p:nvSpPr>
        <p:spPr>
          <a:xfrm flipV="1">
            <a:off x="941" y="-1"/>
            <a:ext cx="12190119" cy="6016414"/>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 name="connsiteX7" fmla="*/ 908 w 6953"/>
              <a:gd name="connsiteY7" fmla="*/ 908 w 6953"/>
              <a:gd name="connsiteX8" fmla="*/ 908 w 6953"/>
              <a:gd name="connsiteY8" fmla="*/ 908 w 6953"/>
              <a:gd name="connsiteX9" fmla="*/ 908 w 6953"/>
              <a:gd name="connsiteY9" fmla="*/ 908 w 6953"/>
              <a:gd name="connsiteX10" fmla="*/ 908 w 6953"/>
              <a:gd name="connsiteY10" fmla="*/ 908 w 6953"/>
              <a:gd name="connsiteX11" fmla="*/ 908 w 6953"/>
              <a:gd name="connsiteY11" fmla="*/ 908 w 6953"/>
              <a:gd name="connsiteX12" fmla="*/ 908 w 6953"/>
              <a:gd name="connsiteY12" fmla="*/ 908 w 6953"/>
              <a:gd name="connsiteX13" fmla="*/ 908 w 6953"/>
              <a:gd name="connsiteY13" fmla="*/ 908 w 6953"/>
              <a:gd name="connsiteX14" fmla="*/ 908 w 6953"/>
              <a:gd name="connsiteY14" fmla="*/ 908 w 6953"/>
              <a:gd name="connsiteX15" fmla="*/ 908 w 6953"/>
              <a:gd name="connsiteY15" fmla="*/ 908 w 6953"/>
              <a:gd name="connsiteX16" fmla="*/ 908 w 6953"/>
              <a:gd name="connsiteY16" fmla="*/ 908 w 6953"/>
              <a:gd name="connsiteX17" fmla="*/ 908 w 6953"/>
              <a:gd name="connsiteY17" fmla="*/ 908 w 6953"/>
              <a:gd name="connsiteX18" fmla="*/ 908 w 6953"/>
              <a:gd name="connsiteY18" fmla="*/ 908 w 6953"/>
              <a:gd name="connsiteX19" fmla="*/ 908 w 6953"/>
              <a:gd name="connsiteY19" fmla="*/ 908 w 6953"/>
              <a:gd name="connsiteX20" fmla="*/ 908 w 6953"/>
              <a:gd name="connsiteY20" fmla="*/ 908 w 6953"/>
              <a:gd name="connsiteX21" fmla="*/ 908 w 6953"/>
              <a:gd name="connsiteY21" fmla="*/ 908 w 6953"/>
              <a:gd name="connsiteX22" fmla="*/ 908 w 6953"/>
              <a:gd name="connsiteY22" fmla="*/ 908 w 6953"/>
              <a:gd name="connsiteX23" fmla="*/ 908 w 6953"/>
              <a:gd name="connsiteY23" fmla="*/ 908 w 6953"/>
              <a:gd name="connsiteX24" fmla="*/ 908 w 6953"/>
              <a:gd name="connsiteY24" fmla="*/ 908 w 6953"/>
              <a:gd name="connsiteX25" fmla="*/ 908 w 6953"/>
              <a:gd name="connsiteY25" fmla="*/ 908 w 6953"/>
              <a:gd name="connsiteX26" fmla="*/ 908 w 6953"/>
              <a:gd name="connsiteY26" fmla="*/ 908 w 6953"/>
              <a:gd name="connsiteX27" fmla="*/ 908 w 6953"/>
              <a:gd name="connsiteY27" fmla="*/ 908 w 6953"/>
              <a:gd name="connsiteX28" fmla="*/ 908 w 6953"/>
              <a:gd name="connsiteY28" fmla="*/ 908 w 6953"/>
              <a:gd name="connsiteX29" fmla="*/ 908 w 6953"/>
              <a:gd name="connsiteY29" fmla="*/ 908 w 6953"/>
              <a:gd name="connsiteX30" fmla="*/ 908 w 6953"/>
              <a:gd name="connsiteY30" fmla="*/ 908 w 6953"/>
              <a:gd name="connsiteX31" fmla="*/ 908 w 6953"/>
              <a:gd name="connsiteY31" fmla="*/ 908 w 6953"/>
              <a:gd name="connsiteX32" fmla="*/ 908 w 6953"/>
              <a:gd name="connsiteY32" fmla="*/ 908 w 6953"/>
              <a:gd name="connsiteX33" fmla="*/ 908 w 6953"/>
              <a:gd name="connsiteY33" fmla="*/ 908 w 6953"/>
              <a:gd name="connsiteX34" fmla="*/ 908 w 6953"/>
              <a:gd name="connsiteY34" fmla="*/ 908 w 6953"/>
              <a:gd name="connsiteX35" fmla="*/ 908 w 6953"/>
              <a:gd name="connsiteY35" fmla="*/ 908 w 6953"/>
              <a:gd name="connsiteX36" fmla="*/ 908 w 6953"/>
              <a:gd name="connsiteY36" fmla="*/ 908 w 6953"/>
              <a:gd name="connsiteX37" fmla="*/ 908 w 6953"/>
              <a:gd name="connsiteY37" fmla="*/ 908 w 6953"/>
              <a:gd name="connsiteX38" fmla="*/ 908 w 6953"/>
              <a:gd name="connsiteY38" fmla="*/ 908 w 6953"/>
              <a:gd name="connsiteX39" fmla="*/ 908 w 6953"/>
              <a:gd name="connsiteY39" fmla="*/ 908 w 6953"/>
              <a:gd name="connsiteX40" fmla="*/ 908 w 6953"/>
              <a:gd name="connsiteY40" fmla="*/ 908 w 6953"/>
              <a:gd name="connsiteX41" fmla="*/ 908 w 6953"/>
              <a:gd name="connsiteY41" fmla="*/ 908 w 6953"/>
              <a:gd name="connsiteX42" fmla="*/ 908 w 6953"/>
              <a:gd name="connsiteY42" fmla="*/ 908 w 6953"/>
              <a:gd name="connsiteX43" fmla="*/ 908 w 6953"/>
              <a:gd name="connsiteY43" fmla="*/ 908 w 6953"/>
              <a:gd name="connsiteX44" fmla="*/ 908 w 6953"/>
              <a:gd name="connsiteY44" fmla="*/ 908 w 6953"/>
              <a:gd name="connsiteX45" fmla="*/ 908 w 6953"/>
              <a:gd name="connsiteY45" fmla="*/ 908 w 6953"/>
              <a:gd name="connsiteX46" fmla="*/ 908 w 6953"/>
              <a:gd name="connsiteY46" fmla="*/ 908 w 6953"/>
              <a:gd name="connsiteX47" fmla="*/ 908 w 6953"/>
              <a:gd name="connsiteY47" fmla="*/ 908 w 6953"/>
              <a:gd name="connsiteX48" fmla="*/ 908 w 6953"/>
              <a:gd name="connsiteY48" fmla="*/ 908 w 6953"/>
              <a:gd name="connsiteX49" fmla="*/ 908 w 6953"/>
              <a:gd name="connsiteY49" fmla="*/ 908 w 6953"/>
              <a:gd name="connsiteX50" fmla="*/ 908 w 6953"/>
              <a:gd name="connsiteY50" fmla="*/ 908 w 6953"/>
              <a:gd name="connsiteX51" fmla="*/ 908 w 6953"/>
              <a:gd name="connsiteY51" fmla="*/ 908 w 6953"/>
              <a:gd name="connsiteX52" fmla="*/ 908 w 6953"/>
              <a:gd name="connsiteY52" fmla="*/ 908 w 6953"/>
              <a:gd name="connsiteX53" fmla="*/ 908 w 6953"/>
              <a:gd name="connsiteY53" fmla="*/ 908 w 6953"/>
              <a:gd name="connsiteX54" fmla="*/ 908 w 6953"/>
              <a:gd name="connsiteY54" fmla="*/ 908 w 6953"/>
              <a:gd name="connsiteX55" fmla="*/ 908 w 6953"/>
              <a:gd name="connsiteY55" fmla="*/ 908 w 6953"/>
              <a:gd name="connsiteX56" fmla="*/ 908 w 6953"/>
              <a:gd name="connsiteY56" fmla="*/ 908 w 6953"/>
              <a:gd name="connsiteX57" fmla="*/ 908 w 6953"/>
              <a:gd name="connsiteY57" fmla="*/ 908 w 6953"/>
              <a:gd name="connsiteX58" fmla="*/ 908 w 6953"/>
              <a:gd name="connsiteY58" fmla="*/ 908 w 6953"/>
              <a:gd name="connsiteX59" fmla="*/ 908 w 6953"/>
              <a:gd name="connsiteY59" fmla="*/ 908 w 6953"/>
              <a:gd name="connsiteX60" fmla="*/ 908 w 6953"/>
              <a:gd name="connsiteY60" fmla="*/ 908 w 6953"/>
              <a:gd name="connsiteX61" fmla="*/ 908 w 6953"/>
              <a:gd name="connsiteY61" fmla="*/ 908 w 6953"/>
              <a:gd name="connsiteX62" fmla="*/ 908 w 6953"/>
              <a:gd name="connsiteY62" fmla="*/ 908 w 6953"/>
              <a:gd name="connsiteX63" fmla="*/ 908 w 6953"/>
              <a:gd name="connsiteY63" fmla="*/ 908 w 6953"/>
              <a:gd name="connsiteX64" fmla="*/ 908 w 6953"/>
              <a:gd name="connsiteY64" fmla="*/ 908 w 6953"/>
              <a:gd name="connsiteX65" fmla="*/ 908 w 6953"/>
              <a:gd name="connsiteY65" fmla="*/ 908 w 6953"/>
              <a:gd name="connsiteX66" fmla="*/ 908 w 6953"/>
              <a:gd name="connsiteY66" fmla="*/ 908 w 6953"/>
              <a:gd name="connsiteX67" fmla="*/ 908 w 6953"/>
              <a:gd name="connsiteY67" fmla="*/ 908 w 6953"/>
              <a:gd name="connsiteX68" fmla="*/ 908 w 6953"/>
              <a:gd name="connsiteY68" fmla="*/ 908 w 6953"/>
              <a:gd name="connsiteX69" fmla="*/ 908 w 6953"/>
              <a:gd name="connsiteY69" fmla="*/ 908 w 6953"/>
              <a:gd name="connsiteX70" fmla="*/ 908 w 6953"/>
              <a:gd name="connsiteY70" fmla="*/ 908 w 6953"/>
              <a:gd name="connsiteX71" fmla="*/ 908 w 6953"/>
              <a:gd name="connsiteY71" fmla="*/ 908 w 6953"/>
              <a:gd name="connsiteX72" fmla="*/ 908 w 6953"/>
              <a:gd name="connsiteY72" fmla="*/ 908 w 6953"/>
              <a:gd name="connsiteX73" fmla="*/ 908 w 6953"/>
              <a:gd name="connsiteY73" fmla="*/ 908 w 6953"/>
              <a:gd name="connsiteX74" fmla="*/ 908 w 6953"/>
              <a:gd name="connsiteY74" fmla="*/ 908 w 6953"/>
              <a:gd name="connsiteX75" fmla="*/ 908 w 6953"/>
              <a:gd name="connsiteY75" fmla="*/ 908 w 6953"/>
              <a:gd name="connsiteX76" fmla="*/ 908 w 6953"/>
              <a:gd name="connsiteY76" fmla="*/ 908 w 6953"/>
              <a:gd name="connsiteX77" fmla="*/ 908 w 6953"/>
              <a:gd name="connsiteY77" fmla="*/ 908 w 6953"/>
              <a:gd name="connsiteX78" fmla="*/ 908 w 6953"/>
              <a:gd name="connsiteY78" fmla="*/ 908 w 6953"/>
              <a:gd name="connsiteX79" fmla="*/ 908 w 6953"/>
              <a:gd name="connsiteY79" fmla="*/ 908 w 6953"/>
              <a:gd name="connsiteX80" fmla="*/ 908 w 6953"/>
              <a:gd name="connsiteY80" fmla="*/ 908 w 6953"/>
              <a:gd name="connsiteX81" fmla="*/ 908 w 6953"/>
              <a:gd name="connsiteY81" fmla="*/ 908 w 6953"/>
              <a:gd name="connsiteX82" fmla="*/ 908 w 6953"/>
              <a:gd name="connsiteY82" fmla="*/ 908 w 6953"/>
              <a:gd name="connsiteX83" fmla="*/ 908 w 6953"/>
              <a:gd name="connsiteY83" fmla="*/ 908 w 6953"/>
              <a:gd name="connsiteX84" fmla="*/ 908 w 6953"/>
              <a:gd name="connsiteY84" fmla="*/ 908 w 6953"/>
              <a:gd name="connsiteX85" fmla="*/ 908 w 6953"/>
              <a:gd name="connsiteY85" fmla="*/ 908 w 6953"/>
              <a:gd name="connsiteX86" fmla="*/ 908 w 6953"/>
              <a:gd name="connsiteY86" fmla="*/ 908 w 6953"/>
              <a:gd name="connsiteX87" fmla="*/ 908 w 6953"/>
              <a:gd name="connsiteY87" fmla="*/ 908 w 6953"/>
              <a:gd name="connsiteX88" fmla="*/ 908 w 6953"/>
              <a:gd name="connsiteY88" fmla="*/ 908 w 6953"/>
              <a:gd name="connsiteX89" fmla="*/ 908 w 6953"/>
              <a:gd name="connsiteY89" fmla="*/ 908 w 6953"/>
              <a:gd name="connsiteX90" fmla="*/ 908 w 6953"/>
              <a:gd name="connsiteY90" fmla="*/ 908 w 6953"/>
              <a:gd name="connsiteX91" fmla="*/ 908 w 6953"/>
              <a:gd name="connsiteY91" fmla="*/ 908 w 6953"/>
              <a:gd name="connsiteX92" fmla="*/ 908 w 6953"/>
              <a:gd name="connsiteY92"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288000" h="7216054">
                <a:moveTo>
                  <a:pt x="18288000" y="0"/>
                </a:moveTo>
                <a:lnTo>
                  <a:pt x="18287998" y="7216054"/>
                </a:lnTo>
                <a:lnTo>
                  <a:pt x="1" y="7216054"/>
                </a:lnTo>
                <a:lnTo>
                  <a:pt x="0" y="5074525"/>
                </a:lnTo>
                <a:lnTo>
                  <a:pt x="72526" y="5081080"/>
                </a:lnTo>
                <a:lnTo>
                  <a:pt x="264555" y="5099401"/>
                </a:lnTo>
                <a:lnTo>
                  <a:pt x="654291" y="5146191"/>
                </a:lnTo>
                <a:lnTo>
                  <a:pt x="1042682" y="5198064"/>
                </a:lnTo>
                <a:lnTo>
                  <a:pt x="1433647" y="5249205"/>
                </a:lnTo>
                <a:lnTo>
                  <a:pt x="1823380" y="5295995"/>
                </a:lnTo>
                <a:lnTo>
                  <a:pt x="2018607" y="5315758"/>
                </a:lnTo>
                <a:lnTo>
                  <a:pt x="2210641" y="5334076"/>
                </a:lnTo>
                <a:lnTo>
                  <a:pt x="2401431" y="5348047"/>
                </a:lnTo>
                <a:lnTo>
                  <a:pt x="2590985" y="5357665"/>
                </a:lnTo>
                <a:lnTo>
                  <a:pt x="2781270" y="5360019"/>
                </a:lnTo>
                <a:lnTo>
                  <a:pt x="2968350" y="5360932"/>
                </a:lnTo>
                <a:lnTo>
                  <a:pt x="3156155" y="5354583"/>
                </a:lnTo>
                <a:lnTo>
                  <a:pt x="3339524" y="5342442"/>
                </a:lnTo>
                <a:lnTo>
                  <a:pt x="3523003" y="5320860"/>
                </a:lnTo>
                <a:lnTo>
                  <a:pt x="3700082" y="5296398"/>
                </a:lnTo>
                <a:lnTo>
                  <a:pt x="3878612" y="5257408"/>
                </a:lnTo>
                <a:lnTo>
                  <a:pt x="4052702" y="5212625"/>
                </a:lnTo>
                <a:lnTo>
                  <a:pt x="4226901" y="5158406"/>
                </a:lnTo>
                <a:lnTo>
                  <a:pt x="4396668" y="5098389"/>
                </a:lnTo>
                <a:lnTo>
                  <a:pt x="4565292" y="5024587"/>
                </a:lnTo>
                <a:lnTo>
                  <a:pt x="4727528" y="4947898"/>
                </a:lnTo>
                <a:lnTo>
                  <a:pt x="4892447" y="4861039"/>
                </a:lnTo>
                <a:lnTo>
                  <a:pt x="5052933" y="4768386"/>
                </a:lnTo>
                <a:lnTo>
                  <a:pt x="5214145" y="4668466"/>
                </a:lnTo>
                <a:lnTo>
                  <a:pt x="5372155" y="4567110"/>
                </a:lnTo>
                <a:lnTo>
                  <a:pt x="5530891" y="4458489"/>
                </a:lnTo>
                <a:lnTo>
                  <a:pt x="5683226" y="4346983"/>
                </a:lnTo>
                <a:lnTo>
                  <a:pt x="5839487" y="4229660"/>
                </a:lnTo>
                <a:lnTo>
                  <a:pt x="5992552" y="4110891"/>
                </a:lnTo>
                <a:lnTo>
                  <a:pt x="6299399" y="3866099"/>
                </a:lnTo>
                <a:lnTo>
                  <a:pt x="6602430" y="3617686"/>
                </a:lnTo>
                <a:lnTo>
                  <a:pt x="6908045" y="3368538"/>
                </a:lnTo>
                <a:lnTo>
                  <a:pt x="7214890" y="3123745"/>
                </a:lnTo>
                <a:lnTo>
                  <a:pt x="7371153" y="3006420"/>
                </a:lnTo>
                <a:lnTo>
                  <a:pt x="7524830" y="2889831"/>
                </a:lnTo>
                <a:lnTo>
                  <a:pt x="7679130" y="2775417"/>
                </a:lnTo>
                <a:lnTo>
                  <a:pt x="7835286" y="2667530"/>
                </a:lnTo>
                <a:lnTo>
                  <a:pt x="7995878" y="2565436"/>
                </a:lnTo>
                <a:lnTo>
                  <a:pt x="8154505" y="2466253"/>
                </a:lnTo>
                <a:lnTo>
                  <a:pt x="8318191" y="2375041"/>
                </a:lnTo>
                <a:lnTo>
                  <a:pt x="8479908" y="2286740"/>
                </a:lnTo>
                <a:lnTo>
                  <a:pt x="8647305" y="2208581"/>
                </a:lnTo>
                <a:lnTo>
                  <a:pt x="8812013" y="2140598"/>
                </a:lnTo>
                <a:lnTo>
                  <a:pt x="8983119" y="2075497"/>
                </a:lnTo>
                <a:lnTo>
                  <a:pt x="9154737" y="2022011"/>
                </a:lnTo>
                <a:lnTo>
                  <a:pt x="9331412" y="1976493"/>
                </a:lnTo>
                <a:lnTo>
                  <a:pt x="9508594" y="1942594"/>
                </a:lnTo>
                <a:lnTo>
                  <a:pt x="9689598" y="1912306"/>
                </a:lnTo>
                <a:lnTo>
                  <a:pt x="9867913" y="1892196"/>
                </a:lnTo>
                <a:lnTo>
                  <a:pt x="10054483" y="1881496"/>
                </a:lnTo>
                <a:lnTo>
                  <a:pt x="10239089" y="1873704"/>
                </a:lnTo>
                <a:lnTo>
                  <a:pt x="10428752" y="1873884"/>
                </a:lnTo>
                <a:lnTo>
                  <a:pt x="10616452" y="1876973"/>
                </a:lnTo>
                <a:lnTo>
                  <a:pt x="10808589" y="1885857"/>
                </a:lnTo>
                <a:lnTo>
                  <a:pt x="10997418" y="1902734"/>
                </a:lnTo>
                <a:lnTo>
                  <a:pt x="11192028" y="1920323"/>
                </a:lnTo>
                <a:lnTo>
                  <a:pt x="11384058" y="1938644"/>
                </a:lnTo>
                <a:lnTo>
                  <a:pt x="11773791" y="1985433"/>
                </a:lnTo>
                <a:lnTo>
                  <a:pt x="12162180" y="2037306"/>
                </a:lnTo>
                <a:lnTo>
                  <a:pt x="12553149" y="2088447"/>
                </a:lnTo>
                <a:lnTo>
                  <a:pt x="12942882" y="2135236"/>
                </a:lnTo>
                <a:lnTo>
                  <a:pt x="13138109" y="2155000"/>
                </a:lnTo>
                <a:lnTo>
                  <a:pt x="13330142" y="2173320"/>
                </a:lnTo>
                <a:lnTo>
                  <a:pt x="13520935" y="2187290"/>
                </a:lnTo>
                <a:lnTo>
                  <a:pt x="13710490" y="2196909"/>
                </a:lnTo>
                <a:lnTo>
                  <a:pt x="13900770" y="2199265"/>
                </a:lnTo>
                <a:lnTo>
                  <a:pt x="14087853" y="2200175"/>
                </a:lnTo>
                <a:lnTo>
                  <a:pt x="14275657" y="2193827"/>
                </a:lnTo>
                <a:lnTo>
                  <a:pt x="14459028" y="2181684"/>
                </a:lnTo>
                <a:lnTo>
                  <a:pt x="14642504" y="2160104"/>
                </a:lnTo>
                <a:lnTo>
                  <a:pt x="14819586" y="2135639"/>
                </a:lnTo>
                <a:lnTo>
                  <a:pt x="14998114" y="2096651"/>
                </a:lnTo>
                <a:lnTo>
                  <a:pt x="15172203" y="2051866"/>
                </a:lnTo>
                <a:lnTo>
                  <a:pt x="15346401" y="1997649"/>
                </a:lnTo>
                <a:lnTo>
                  <a:pt x="15516167" y="1937634"/>
                </a:lnTo>
                <a:lnTo>
                  <a:pt x="15684796" y="1863828"/>
                </a:lnTo>
                <a:lnTo>
                  <a:pt x="15847031" y="1787139"/>
                </a:lnTo>
                <a:lnTo>
                  <a:pt x="16011951" y="1700281"/>
                </a:lnTo>
                <a:lnTo>
                  <a:pt x="16172436" y="1607626"/>
                </a:lnTo>
                <a:lnTo>
                  <a:pt x="16333646" y="1507709"/>
                </a:lnTo>
                <a:lnTo>
                  <a:pt x="16491658" y="1406351"/>
                </a:lnTo>
                <a:lnTo>
                  <a:pt x="16650392" y="1297731"/>
                </a:lnTo>
                <a:lnTo>
                  <a:pt x="16802730" y="1186225"/>
                </a:lnTo>
                <a:lnTo>
                  <a:pt x="16958988" y="1068901"/>
                </a:lnTo>
                <a:lnTo>
                  <a:pt x="17112052" y="950135"/>
                </a:lnTo>
                <a:lnTo>
                  <a:pt x="17418900" y="705341"/>
                </a:lnTo>
                <a:lnTo>
                  <a:pt x="17721934" y="456927"/>
                </a:lnTo>
                <a:lnTo>
                  <a:pt x="18027548" y="207781"/>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5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 name="Группа 12"/>
          <p:cNvGrpSpPr/>
          <p:nvPr/>
        </p:nvGrpSpPr>
        <p:grpSpPr>
          <a:xfrm>
            <a:off x="1981835" y="2342973"/>
            <a:ext cx="8228330" cy="1241584"/>
            <a:chOff x="6696075" y="1443037"/>
            <a:chExt cx="9994759" cy="1508125"/>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075" y="1443037"/>
              <a:ext cx="9994759" cy="1508125"/>
            </a:xfrm>
            <a:prstGeom prst="rect">
              <a:avLst/>
            </a:prstGeom>
          </p:spPr>
        </p:pic>
        <p:sp>
          <p:nvSpPr>
            <p:cNvPr id="8" name="TextBox 7"/>
            <p:cNvSpPr txBox="1"/>
            <p:nvPr/>
          </p:nvSpPr>
          <p:spPr>
            <a:xfrm>
              <a:off x="8734263" y="2374610"/>
              <a:ext cx="3976356" cy="299079"/>
            </a:xfrm>
            <a:prstGeom prst="rect">
              <a:avLst/>
            </a:prstGeom>
            <a:noFill/>
          </p:spPr>
          <p:txBody>
            <a:bodyPr wrap="square" rtlCol="0">
              <a:spAutoFit/>
            </a:bodyPr>
            <a:lstStyle/>
            <a:p>
              <a:r>
                <a:rPr lang="en-US" sz="1000"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www.coda.com</a:t>
              </a:r>
              <a:endParaRPr lang="ru-RU" sz="10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17" name="Picture Placeholder 16">
            <a:extLst>
              <a:ext uri="{FF2B5EF4-FFF2-40B4-BE49-F238E27FC236}">
                <a16:creationId xmlns:a16="http://schemas.microsoft.com/office/drawing/2014/main" id="{97608B44-9088-F18D-F16D-765F51A4B0F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9" t="4236" r="149" b="26392"/>
          <a:stretch/>
        </p:blipFill>
        <p:spPr>
          <a:xfrm>
            <a:off x="2135682" y="3447854"/>
            <a:ext cx="7897055" cy="3518308"/>
          </a:xfrm>
        </p:spPr>
      </p:pic>
      <p:pic>
        <p:nvPicPr>
          <p:cNvPr id="4" name="Picture 3">
            <a:extLst>
              <a:ext uri="{FF2B5EF4-FFF2-40B4-BE49-F238E27FC236}">
                <a16:creationId xmlns:a16="http://schemas.microsoft.com/office/drawing/2014/main" id="{328BC5DE-2267-CA5A-C3BD-F0A01704F28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24690" y="42121"/>
            <a:ext cx="2343477" cy="2534004"/>
          </a:xfrm>
          <a:prstGeom prst="rect">
            <a:avLst/>
          </a:prstGeom>
        </p:spPr>
      </p:pic>
      <p:sp>
        <p:nvSpPr>
          <p:cNvPr id="2" name="TextBox 1">
            <a:extLst>
              <a:ext uri="{FF2B5EF4-FFF2-40B4-BE49-F238E27FC236}">
                <a16:creationId xmlns:a16="http://schemas.microsoft.com/office/drawing/2014/main" id="{47535D09-8491-0C4D-16A0-21C1663F0952}"/>
              </a:ext>
            </a:extLst>
          </p:cNvPr>
          <p:cNvSpPr txBox="1"/>
          <p:nvPr/>
        </p:nvSpPr>
        <p:spPr>
          <a:xfrm>
            <a:off x="5740923" y="841587"/>
            <a:ext cx="2865749" cy="769441"/>
          </a:xfrm>
          <a:prstGeom prst="rect">
            <a:avLst/>
          </a:prstGeom>
          <a:noFill/>
        </p:spPr>
        <p:txBody>
          <a:bodyPr wrap="square" rtlCol="0">
            <a:spAutoFit/>
          </a:bodyPr>
          <a:lstStyle/>
          <a:p>
            <a:r>
              <a:rPr lang="en-US" sz="4400" dirty="0">
                <a:solidFill>
                  <a:srgbClr val="EE3124"/>
                </a:solidFill>
                <a:latin typeface="Montserrat ExtraBold" panose="00000900000000000000" pitchFamily="50" charset="0"/>
                <a:ea typeface="Roboto Black" panose="02000000000000000000" pitchFamily="2" charset="0"/>
                <a:cs typeface="Open Sans Light" panose="020B0306030504020204" pitchFamily="34" charset="0"/>
              </a:rPr>
              <a:t>Coda</a:t>
            </a:r>
            <a:endParaRPr lang="ru-RU" sz="4400" dirty="0">
              <a:solidFill>
                <a:srgbClr val="EE3124"/>
              </a:solidFill>
              <a:latin typeface="Roboto Black" panose="02000000000000000000" pitchFamily="2" charset="0"/>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97760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олилиния 22"/>
          <p:cNvSpPr>
            <a:spLocks/>
          </p:cNvSpPr>
          <p:nvPr/>
        </p:nvSpPr>
        <p:spPr bwMode="auto">
          <a:xfrm rot="10800000">
            <a:off x="941" y="3836932"/>
            <a:ext cx="12190119" cy="3021068"/>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 name="connsiteX7" fmla="*/ 908 w 6953"/>
              <a:gd name="connsiteY7" fmla="*/ 908 w 6953"/>
              <a:gd name="connsiteX8" fmla="*/ 908 w 6953"/>
              <a:gd name="connsiteY8" fmla="*/ 908 w 6953"/>
              <a:gd name="connsiteX9" fmla="*/ 908 w 6953"/>
              <a:gd name="connsiteY9" fmla="*/ 908 w 6953"/>
              <a:gd name="connsiteX10" fmla="*/ 908 w 6953"/>
              <a:gd name="connsiteY10" fmla="*/ 908 w 6953"/>
              <a:gd name="connsiteX11" fmla="*/ 908 w 6953"/>
              <a:gd name="connsiteY11" fmla="*/ 908 w 6953"/>
              <a:gd name="connsiteX12" fmla="*/ 908 w 6953"/>
              <a:gd name="connsiteY12" fmla="*/ 908 w 6953"/>
              <a:gd name="connsiteX13" fmla="*/ 908 w 6953"/>
              <a:gd name="connsiteY13" fmla="*/ 908 w 6953"/>
              <a:gd name="connsiteX14" fmla="*/ 908 w 6953"/>
              <a:gd name="connsiteY14" fmla="*/ 908 w 6953"/>
              <a:gd name="connsiteX15" fmla="*/ 908 w 6953"/>
              <a:gd name="connsiteY15" fmla="*/ 908 w 6953"/>
              <a:gd name="connsiteX16" fmla="*/ 908 w 6953"/>
              <a:gd name="connsiteY16" fmla="*/ 908 w 6953"/>
              <a:gd name="connsiteX17" fmla="*/ 908 w 6953"/>
              <a:gd name="connsiteY17" fmla="*/ 908 w 6953"/>
              <a:gd name="connsiteX18" fmla="*/ 908 w 6953"/>
              <a:gd name="connsiteY18" fmla="*/ 908 w 6953"/>
              <a:gd name="connsiteX19" fmla="*/ 908 w 6953"/>
              <a:gd name="connsiteY19" fmla="*/ 908 w 6953"/>
              <a:gd name="connsiteX20" fmla="*/ 908 w 6953"/>
              <a:gd name="connsiteY20" fmla="*/ 908 w 6953"/>
              <a:gd name="connsiteX21" fmla="*/ 908 w 6953"/>
              <a:gd name="connsiteY21" fmla="*/ 908 w 6953"/>
              <a:gd name="connsiteX22" fmla="*/ 908 w 6953"/>
              <a:gd name="connsiteY22" fmla="*/ 908 w 6953"/>
              <a:gd name="connsiteX23" fmla="*/ 908 w 6953"/>
              <a:gd name="connsiteY23" fmla="*/ 908 w 6953"/>
              <a:gd name="connsiteX24" fmla="*/ 908 w 6953"/>
              <a:gd name="connsiteY24" fmla="*/ 908 w 6953"/>
              <a:gd name="connsiteX25" fmla="*/ 908 w 6953"/>
              <a:gd name="connsiteY25" fmla="*/ 908 w 6953"/>
              <a:gd name="connsiteX26" fmla="*/ 908 w 6953"/>
              <a:gd name="connsiteY26" fmla="*/ 908 w 6953"/>
              <a:gd name="connsiteX27" fmla="*/ 908 w 6953"/>
              <a:gd name="connsiteY27" fmla="*/ 908 w 6953"/>
              <a:gd name="connsiteX28" fmla="*/ 908 w 6953"/>
              <a:gd name="connsiteY28" fmla="*/ 908 w 6953"/>
              <a:gd name="connsiteX29" fmla="*/ 908 w 6953"/>
              <a:gd name="connsiteY29" fmla="*/ 908 w 6953"/>
              <a:gd name="connsiteX30" fmla="*/ 908 w 6953"/>
              <a:gd name="connsiteY30" fmla="*/ 908 w 6953"/>
              <a:gd name="connsiteX31" fmla="*/ 908 w 6953"/>
              <a:gd name="connsiteY31" fmla="*/ 908 w 6953"/>
              <a:gd name="connsiteX32" fmla="*/ 908 w 6953"/>
              <a:gd name="connsiteY32" fmla="*/ 908 w 6953"/>
              <a:gd name="connsiteX33" fmla="*/ 908 w 6953"/>
              <a:gd name="connsiteY33" fmla="*/ 908 w 6953"/>
              <a:gd name="connsiteX34" fmla="*/ 908 w 6953"/>
              <a:gd name="connsiteY34" fmla="*/ 908 w 6953"/>
              <a:gd name="connsiteX35" fmla="*/ 908 w 6953"/>
              <a:gd name="connsiteY35" fmla="*/ 908 w 6953"/>
              <a:gd name="connsiteX36" fmla="*/ 908 w 6953"/>
              <a:gd name="connsiteY36" fmla="*/ 908 w 6953"/>
              <a:gd name="connsiteX37" fmla="*/ 908 w 6953"/>
              <a:gd name="connsiteY37" fmla="*/ 908 w 6953"/>
              <a:gd name="connsiteX38" fmla="*/ 908 w 6953"/>
              <a:gd name="connsiteY38" fmla="*/ 908 w 6953"/>
              <a:gd name="connsiteX39" fmla="*/ 908 w 6953"/>
              <a:gd name="connsiteY39" fmla="*/ 908 w 6953"/>
              <a:gd name="connsiteX40" fmla="*/ 908 w 6953"/>
              <a:gd name="connsiteY40" fmla="*/ 908 w 6953"/>
              <a:gd name="connsiteX41" fmla="*/ 908 w 6953"/>
              <a:gd name="connsiteY41" fmla="*/ 908 w 6953"/>
              <a:gd name="connsiteX42" fmla="*/ 908 w 6953"/>
              <a:gd name="connsiteY42" fmla="*/ 908 w 6953"/>
              <a:gd name="connsiteX43" fmla="*/ 908 w 6953"/>
              <a:gd name="connsiteY43" fmla="*/ 908 w 6953"/>
              <a:gd name="connsiteX44" fmla="*/ 908 w 6953"/>
              <a:gd name="connsiteY44" fmla="*/ 908 w 6953"/>
              <a:gd name="connsiteX45" fmla="*/ 908 w 6953"/>
              <a:gd name="connsiteY45" fmla="*/ 908 w 6953"/>
              <a:gd name="connsiteX46" fmla="*/ 908 w 6953"/>
              <a:gd name="connsiteY46" fmla="*/ 908 w 6953"/>
              <a:gd name="connsiteX47" fmla="*/ 908 w 6953"/>
              <a:gd name="connsiteY47" fmla="*/ 908 w 6953"/>
              <a:gd name="connsiteX48" fmla="*/ 908 w 6953"/>
              <a:gd name="connsiteY48" fmla="*/ 908 w 6953"/>
              <a:gd name="connsiteX49" fmla="*/ 908 w 6953"/>
              <a:gd name="connsiteY49" fmla="*/ 908 w 6953"/>
              <a:gd name="connsiteX50" fmla="*/ 908 w 6953"/>
              <a:gd name="connsiteY50" fmla="*/ 908 w 6953"/>
              <a:gd name="connsiteX51" fmla="*/ 908 w 6953"/>
              <a:gd name="connsiteY51" fmla="*/ 908 w 6953"/>
              <a:gd name="connsiteX52" fmla="*/ 908 w 6953"/>
              <a:gd name="connsiteY52" fmla="*/ 908 w 6953"/>
              <a:gd name="connsiteX53" fmla="*/ 908 w 6953"/>
              <a:gd name="connsiteY53" fmla="*/ 908 w 6953"/>
              <a:gd name="connsiteX54" fmla="*/ 908 w 6953"/>
              <a:gd name="connsiteY54" fmla="*/ 908 w 6953"/>
              <a:gd name="connsiteX55" fmla="*/ 908 w 6953"/>
              <a:gd name="connsiteY55" fmla="*/ 908 w 6953"/>
              <a:gd name="connsiteX56" fmla="*/ 908 w 6953"/>
              <a:gd name="connsiteY56" fmla="*/ 908 w 6953"/>
              <a:gd name="connsiteX57" fmla="*/ 908 w 6953"/>
              <a:gd name="connsiteY57" fmla="*/ 908 w 6953"/>
              <a:gd name="connsiteX58" fmla="*/ 908 w 6953"/>
              <a:gd name="connsiteY58" fmla="*/ 908 w 6953"/>
              <a:gd name="connsiteX59" fmla="*/ 908 w 6953"/>
              <a:gd name="connsiteY59" fmla="*/ 908 w 6953"/>
              <a:gd name="connsiteX60" fmla="*/ 908 w 6953"/>
              <a:gd name="connsiteY60" fmla="*/ 908 w 6953"/>
              <a:gd name="connsiteX61" fmla="*/ 908 w 6953"/>
              <a:gd name="connsiteY61" fmla="*/ 908 w 6953"/>
              <a:gd name="connsiteX62" fmla="*/ 908 w 6953"/>
              <a:gd name="connsiteY62" fmla="*/ 908 w 6953"/>
              <a:gd name="connsiteX63" fmla="*/ 908 w 6953"/>
              <a:gd name="connsiteY63" fmla="*/ 908 w 6953"/>
              <a:gd name="connsiteX64" fmla="*/ 908 w 6953"/>
              <a:gd name="connsiteY64" fmla="*/ 908 w 6953"/>
              <a:gd name="connsiteX65" fmla="*/ 908 w 6953"/>
              <a:gd name="connsiteY65" fmla="*/ 908 w 6953"/>
              <a:gd name="connsiteX66" fmla="*/ 908 w 6953"/>
              <a:gd name="connsiteY66" fmla="*/ 908 w 6953"/>
              <a:gd name="connsiteX67" fmla="*/ 908 w 6953"/>
              <a:gd name="connsiteY67" fmla="*/ 908 w 6953"/>
              <a:gd name="connsiteX68" fmla="*/ 908 w 6953"/>
              <a:gd name="connsiteY68" fmla="*/ 908 w 6953"/>
              <a:gd name="connsiteX69" fmla="*/ 908 w 6953"/>
              <a:gd name="connsiteY69" fmla="*/ 908 w 6953"/>
              <a:gd name="connsiteX70" fmla="*/ 908 w 6953"/>
              <a:gd name="connsiteY70" fmla="*/ 908 w 6953"/>
              <a:gd name="connsiteX71" fmla="*/ 908 w 6953"/>
              <a:gd name="connsiteY71" fmla="*/ 908 w 6953"/>
              <a:gd name="connsiteX72" fmla="*/ 908 w 6953"/>
              <a:gd name="connsiteY72" fmla="*/ 908 w 6953"/>
              <a:gd name="connsiteX73" fmla="*/ 908 w 6953"/>
              <a:gd name="connsiteY73" fmla="*/ 908 w 6953"/>
              <a:gd name="connsiteX74" fmla="*/ 908 w 6953"/>
              <a:gd name="connsiteY74" fmla="*/ 908 w 6953"/>
              <a:gd name="connsiteX75" fmla="*/ 908 w 6953"/>
              <a:gd name="connsiteY75" fmla="*/ 908 w 6953"/>
              <a:gd name="connsiteX76" fmla="*/ 908 w 6953"/>
              <a:gd name="connsiteY76" fmla="*/ 908 w 6953"/>
              <a:gd name="connsiteX77" fmla="*/ 908 w 6953"/>
              <a:gd name="connsiteY77" fmla="*/ 908 w 6953"/>
              <a:gd name="connsiteX78" fmla="*/ 908 w 6953"/>
              <a:gd name="connsiteY78" fmla="*/ 908 w 6953"/>
              <a:gd name="connsiteX79" fmla="*/ 908 w 6953"/>
              <a:gd name="connsiteY79" fmla="*/ 908 w 6953"/>
              <a:gd name="connsiteX80" fmla="*/ 908 w 6953"/>
              <a:gd name="connsiteY80" fmla="*/ 908 w 6953"/>
              <a:gd name="connsiteX81" fmla="*/ 908 w 6953"/>
              <a:gd name="connsiteY81" fmla="*/ 908 w 6953"/>
              <a:gd name="connsiteX82" fmla="*/ 908 w 6953"/>
              <a:gd name="connsiteY82" fmla="*/ 908 w 6953"/>
              <a:gd name="connsiteX83" fmla="*/ 908 w 6953"/>
              <a:gd name="connsiteY83" fmla="*/ 908 w 6953"/>
              <a:gd name="connsiteX84" fmla="*/ 908 w 6953"/>
              <a:gd name="connsiteY84" fmla="*/ 908 w 6953"/>
              <a:gd name="connsiteX85" fmla="*/ 908 w 6953"/>
              <a:gd name="connsiteY85" fmla="*/ 908 w 6953"/>
              <a:gd name="connsiteX86" fmla="*/ 908 w 6953"/>
              <a:gd name="connsiteY86" fmla="*/ 908 w 6953"/>
              <a:gd name="connsiteX87" fmla="*/ 908 w 6953"/>
              <a:gd name="connsiteY87" fmla="*/ 908 w 6953"/>
              <a:gd name="connsiteX88" fmla="*/ 908 w 6953"/>
              <a:gd name="connsiteY88" fmla="*/ 908 w 6953"/>
              <a:gd name="connsiteX89" fmla="*/ 908 w 6953"/>
              <a:gd name="connsiteY89" fmla="*/ 908 w 6953"/>
              <a:gd name="connsiteX90" fmla="*/ 908 w 6953"/>
              <a:gd name="connsiteY90" fmla="*/ 908 w 6953"/>
              <a:gd name="connsiteX91" fmla="*/ 908 w 6953"/>
              <a:gd name="connsiteY91" fmla="*/ 908 w 6953"/>
              <a:gd name="connsiteX92" fmla="*/ 908 w 6953"/>
              <a:gd name="connsiteY92" fmla="*/ 908 w 6953"/>
              <a:gd name="connsiteX93" fmla="*/ 908 w 6953"/>
              <a:gd name="connsiteY93" fmla="*/ 908 w 6953"/>
              <a:gd name="connsiteX94" fmla="*/ 908 w 6953"/>
              <a:gd name="connsiteY94" fmla="*/ 908 w 6953"/>
              <a:gd name="connsiteX95" fmla="*/ 908 w 6953"/>
              <a:gd name="connsiteY95" fmla="*/ 908 w 6953"/>
              <a:gd name="connsiteX96" fmla="*/ 908 w 6953"/>
              <a:gd name="connsiteY96" fmla="*/ 908 w 6953"/>
              <a:gd name="connsiteX97" fmla="*/ 908 w 6953"/>
              <a:gd name="connsiteY97" fmla="*/ 908 w 6953"/>
              <a:gd name="connsiteX98" fmla="*/ 908 w 6953"/>
              <a:gd name="connsiteY98" fmla="*/ 908 w 6953"/>
              <a:gd name="connsiteX99" fmla="*/ 908 w 6953"/>
              <a:gd name="connsiteY99" fmla="*/ 908 w 6953"/>
              <a:gd name="connsiteX100" fmla="*/ 908 w 6953"/>
              <a:gd name="connsiteY100" fmla="*/ 908 w 6953"/>
              <a:gd name="connsiteX101" fmla="*/ 908 w 6953"/>
              <a:gd name="connsiteY101" fmla="*/ 908 w 6953"/>
              <a:gd name="connsiteX102" fmla="*/ 908 w 6953"/>
              <a:gd name="connsiteY102" fmla="*/ 908 w 6953"/>
              <a:gd name="connsiteX103" fmla="*/ 908 w 6953"/>
              <a:gd name="connsiteY103" fmla="*/ 908 w 6953"/>
              <a:gd name="connsiteX104" fmla="*/ 908 w 6953"/>
              <a:gd name="connsiteY104" fmla="*/ 908 w 6953"/>
              <a:gd name="connsiteX105" fmla="*/ 908 w 6953"/>
              <a:gd name="connsiteY105" fmla="*/ 908 w 6953"/>
              <a:gd name="connsiteX106" fmla="*/ 908 w 6953"/>
              <a:gd name="connsiteY106" fmla="*/ 908 w 6953"/>
              <a:gd name="connsiteX107" fmla="*/ 908 w 6953"/>
              <a:gd name="connsiteY107" fmla="*/ 908 w 6953"/>
              <a:gd name="connsiteX108" fmla="*/ 908 w 6953"/>
              <a:gd name="connsiteY108" fmla="*/ 908 w 6953"/>
              <a:gd name="connsiteX109" fmla="*/ 908 w 6953"/>
              <a:gd name="connsiteY109" fmla="*/ 908 w 6953"/>
              <a:gd name="connsiteX110" fmla="*/ 908 w 6953"/>
              <a:gd name="connsiteY110" fmla="*/ 908 w 6953"/>
              <a:gd name="connsiteX111" fmla="*/ 908 w 6953"/>
              <a:gd name="connsiteY111" fmla="*/ 908 w 6953"/>
              <a:gd name="connsiteX112" fmla="*/ 908 w 6953"/>
              <a:gd name="connsiteY112" fmla="*/ 908 w 6953"/>
              <a:gd name="connsiteX113" fmla="*/ 908 w 6953"/>
              <a:gd name="connsiteY113" fmla="*/ 908 w 6953"/>
              <a:gd name="connsiteX114" fmla="*/ 908 w 6953"/>
              <a:gd name="connsiteY114" fmla="*/ 908 w 6953"/>
              <a:gd name="connsiteX115" fmla="*/ 908 w 6953"/>
              <a:gd name="connsiteY115" fmla="*/ 908 w 6953"/>
              <a:gd name="connsiteX116" fmla="*/ 908 w 6953"/>
              <a:gd name="connsiteY116" fmla="*/ 908 w 6953"/>
              <a:gd name="connsiteX117" fmla="*/ 908 w 6953"/>
              <a:gd name="connsiteY117" fmla="*/ 908 w 6953"/>
              <a:gd name="connsiteX118" fmla="*/ 908 w 6953"/>
              <a:gd name="connsiteY118" fmla="*/ 908 w 6953"/>
              <a:gd name="connsiteX119" fmla="*/ 908 w 6953"/>
              <a:gd name="connsiteY119" fmla="*/ 908 w 6953"/>
              <a:gd name="connsiteX120" fmla="*/ 908 w 6953"/>
              <a:gd name="connsiteY120" fmla="*/ 908 w 6953"/>
              <a:gd name="connsiteX121" fmla="*/ 908 w 6953"/>
              <a:gd name="connsiteY121" fmla="*/ 908 w 6953"/>
              <a:gd name="connsiteX122" fmla="*/ 908 w 6953"/>
              <a:gd name="connsiteY122" fmla="*/ 908 w 6953"/>
              <a:gd name="connsiteX123" fmla="*/ 908 w 6953"/>
              <a:gd name="connsiteY123" fmla="*/ 908 w 6953"/>
              <a:gd name="connsiteX124" fmla="*/ 908 w 6953"/>
              <a:gd name="connsiteY124" fmla="*/ 908 w 6953"/>
              <a:gd name="connsiteX125" fmla="*/ 908 w 6953"/>
              <a:gd name="connsiteY125" fmla="*/ 908 w 6953"/>
              <a:gd name="connsiteX126" fmla="*/ 908 w 6953"/>
              <a:gd name="connsiteY126" fmla="*/ 908 w 6953"/>
              <a:gd name="connsiteX127" fmla="*/ 908 w 6953"/>
              <a:gd name="connsiteY127" fmla="*/ 908 w 6953"/>
              <a:gd name="connsiteX128" fmla="*/ 908 w 6953"/>
              <a:gd name="connsiteY128" fmla="*/ 908 w 6953"/>
              <a:gd name="connsiteX129" fmla="*/ 908 w 6953"/>
              <a:gd name="connsiteY129" fmla="*/ 908 w 6953"/>
              <a:gd name="connsiteX130" fmla="*/ 908 w 6953"/>
              <a:gd name="connsiteY130" fmla="*/ 908 w 6953"/>
              <a:gd name="connsiteX131" fmla="*/ 908 w 6953"/>
              <a:gd name="connsiteY131" fmla="*/ 908 w 6953"/>
              <a:gd name="connsiteX132" fmla="*/ 908 w 6953"/>
              <a:gd name="connsiteY132" fmla="*/ 908 w 6953"/>
              <a:gd name="connsiteX133" fmla="*/ 908 w 6953"/>
              <a:gd name="connsiteY133" fmla="*/ 908 w 6953"/>
              <a:gd name="connsiteX134" fmla="*/ 908 w 6953"/>
              <a:gd name="connsiteY134" fmla="*/ 908 w 6953"/>
              <a:gd name="connsiteX135" fmla="*/ 908 w 6953"/>
              <a:gd name="connsiteY135" fmla="*/ 908 w 6953"/>
              <a:gd name="connsiteX136" fmla="*/ 908 w 6953"/>
              <a:gd name="connsiteY136" fmla="*/ 908 w 6953"/>
              <a:gd name="connsiteX137" fmla="*/ 908 w 6953"/>
              <a:gd name="connsiteY137" fmla="*/ 908 w 6953"/>
              <a:gd name="connsiteX138" fmla="*/ 908 w 6953"/>
              <a:gd name="connsiteY138" fmla="*/ 908 w 6953"/>
              <a:gd name="connsiteX139" fmla="*/ 908 w 6953"/>
              <a:gd name="connsiteY139" fmla="*/ 908 w 6953"/>
              <a:gd name="connsiteX140" fmla="*/ 908 w 6953"/>
              <a:gd name="connsiteY140" fmla="*/ 908 w 6953"/>
              <a:gd name="connsiteX141" fmla="*/ 908 w 6953"/>
              <a:gd name="connsiteY141" fmla="*/ 908 w 6953"/>
              <a:gd name="connsiteX142" fmla="*/ 908 w 6953"/>
              <a:gd name="connsiteY142" fmla="*/ 908 w 6953"/>
              <a:gd name="connsiteX143" fmla="*/ 908 w 6953"/>
              <a:gd name="connsiteY143" fmla="*/ 908 w 6953"/>
              <a:gd name="connsiteX144" fmla="*/ 908 w 6953"/>
              <a:gd name="connsiteY144" fmla="*/ 908 w 6953"/>
              <a:gd name="connsiteX145" fmla="*/ 908 w 6953"/>
              <a:gd name="connsiteY145"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8288000" h="4532301">
                <a:moveTo>
                  <a:pt x="15718155" y="4532301"/>
                </a:moveTo>
                <a:lnTo>
                  <a:pt x="15604483" y="4528958"/>
                </a:lnTo>
                <a:lnTo>
                  <a:pt x="15492485" y="4517256"/>
                </a:lnTo>
                <a:lnTo>
                  <a:pt x="15378813" y="4502212"/>
                </a:lnTo>
                <a:lnTo>
                  <a:pt x="15268487" y="4480481"/>
                </a:lnTo>
                <a:lnTo>
                  <a:pt x="15154815" y="4450391"/>
                </a:lnTo>
                <a:lnTo>
                  <a:pt x="15042817" y="4418630"/>
                </a:lnTo>
                <a:lnTo>
                  <a:pt x="14929147" y="4380183"/>
                </a:lnTo>
                <a:lnTo>
                  <a:pt x="14817147" y="4340064"/>
                </a:lnTo>
                <a:lnTo>
                  <a:pt x="14703477" y="4294930"/>
                </a:lnTo>
                <a:lnTo>
                  <a:pt x="14593149" y="4244781"/>
                </a:lnTo>
                <a:lnTo>
                  <a:pt x="14479479" y="4192961"/>
                </a:lnTo>
                <a:lnTo>
                  <a:pt x="14367480" y="4141140"/>
                </a:lnTo>
                <a:lnTo>
                  <a:pt x="14141810" y="4029141"/>
                </a:lnTo>
                <a:lnTo>
                  <a:pt x="13917812" y="3913799"/>
                </a:lnTo>
                <a:lnTo>
                  <a:pt x="13692143" y="3798457"/>
                </a:lnTo>
                <a:lnTo>
                  <a:pt x="13466473" y="3686458"/>
                </a:lnTo>
                <a:lnTo>
                  <a:pt x="13352803" y="3632966"/>
                </a:lnTo>
                <a:lnTo>
                  <a:pt x="13240804" y="3581146"/>
                </a:lnTo>
                <a:lnTo>
                  <a:pt x="13128805" y="3532668"/>
                </a:lnTo>
                <a:lnTo>
                  <a:pt x="13016807" y="3487534"/>
                </a:lnTo>
                <a:lnTo>
                  <a:pt x="12903135" y="3447415"/>
                </a:lnTo>
                <a:lnTo>
                  <a:pt x="12791136" y="3408968"/>
                </a:lnTo>
                <a:lnTo>
                  <a:pt x="12677466" y="3375536"/>
                </a:lnTo>
                <a:lnTo>
                  <a:pt x="12565467" y="3347118"/>
                </a:lnTo>
                <a:lnTo>
                  <a:pt x="12451796" y="3325387"/>
                </a:lnTo>
                <a:lnTo>
                  <a:pt x="12341469" y="3306999"/>
                </a:lnTo>
                <a:lnTo>
                  <a:pt x="12227798" y="3298641"/>
                </a:lnTo>
                <a:lnTo>
                  <a:pt x="12115799" y="3295298"/>
                </a:lnTo>
                <a:lnTo>
                  <a:pt x="12002128" y="3298641"/>
                </a:lnTo>
                <a:lnTo>
                  <a:pt x="11890129" y="3306999"/>
                </a:lnTo>
                <a:lnTo>
                  <a:pt x="11776461" y="3325387"/>
                </a:lnTo>
                <a:lnTo>
                  <a:pt x="11666132" y="3347118"/>
                </a:lnTo>
                <a:lnTo>
                  <a:pt x="11552462" y="3375536"/>
                </a:lnTo>
                <a:lnTo>
                  <a:pt x="11440463" y="3408968"/>
                </a:lnTo>
                <a:lnTo>
                  <a:pt x="11326791" y="3447415"/>
                </a:lnTo>
                <a:lnTo>
                  <a:pt x="11214793" y="3487534"/>
                </a:lnTo>
                <a:lnTo>
                  <a:pt x="11101122" y="3532668"/>
                </a:lnTo>
                <a:lnTo>
                  <a:pt x="10990795" y="3581146"/>
                </a:lnTo>
                <a:lnTo>
                  <a:pt x="10877125" y="3632966"/>
                </a:lnTo>
                <a:lnTo>
                  <a:pt x="10765125" y="3686458"/>
                </a:lnTo>
                <a:lnTo>
                  <a:pt x="10539456" y="3798457"/>
                </a:lnTo>
                <a:lnTo>
                  <a:pt x="10315457" y="3913799"/>
                </a:lnTo>
                <a:lnTo>
                  <a:pt x="10089788" y="4029141"/>
                </a:lnTo>
                <a:lnTo>
                  <a:pt x="9864119" y="4141140"/>
                </a:lnTo>
                <a:lnTo>
                  <a:pt x="9750447" y="4192961"/>
                </a:lnTo>
                <a:lnTo>
                  <a:pt x="9638451" y="4244781"/>
                </a:lnTo>
                <a:lnTo>
                  <a:pt x="9526451" y="4294930"/>
                </a:lnTo>
                <a:lnTo>
                  <a:pt x="9414452" y="4340064"/>
                </a:lnTo>
                <a:lnTo>
                  <a:pt x="9300780" y="4380183"/>
                </a:lnTo>
                <a:lnTo>
                  <a:pt x="9188782" y="4418630"/>
                </a:lnTo>
                <a:lnTo>
                  <a:pt x="9075111" y="4450391"/>
                </a:lnTo>
                <a:lnTo>
                  <a:pt x="8963114" y="4480481"/>
                </a:lnTo>
                <a:lnTo>
                  <a:pt x="8849442" y="4502212"/>
                </a:lnTo>
                <a:lnTo>
                  <a:pt x="8739115" y="4517256"/>
                </a:lnTo>
                <a:lnTo>
                  <a:pt x="8625444" y="4528958"/>
                </a:lnTo>
                <a:lnTo>
                  <a:pt x="8513446" y="4532301"/>
                </a:lnTo>
                <a:lnTo>
                  <a:pt x="8399773" y="4528958"/>
                </a:lnTo>
                <a:lnTo>
                  <a:pt x="8287777" y="4517256"/>
                </a:lnTo>
                <a:lnTo>
                  <a:pt x="8174106" y="4502212"/>
                </a:lnTo>
                <a:lnTo>
                  <a:pt x="8063779" y="4480481"/>
                </a:lnTo>
                <a:lnTo>
                  <a:pt x="7950109" y="4450391"/>
                </a:lnTo>
                <a:lnTo>
                  <a:pt x="7838109" y="4418630"/>
                </a:lnTo>
                <a:lnTo>
                  <a:pt x="7724438" y="4380183"/>
                </a:lnTo>
                <a:lnTo>
                  <a:pt x="7612440" y="4340064"/>
                </a:lnTo>
                <a:lnTo>
                  <a:pt x="7498769" y="4294930"/>
                </a:lnTo>
                <a:lnTo>
                  <a:pt x="7388442" y="4244781"/>
                </a:lnTo>
                <a:lnTo>
                  <a:pt x="7274772" y="4192961"/>
                </a:lnTo>
                <a:lnTo>
                  <a:pt x="7162773" y="4141140"/>
                </a:lnTo>
                <a:lnTo>
                  <a:pt x="6937103" y="4029141"/>
                </a:lnTo>
                <a:lnTo>
                  <a:pt x="6713105" y="3913799"/>
                </a:lnTo>
                <a:lnTo>
                  <a:pt x="6487436" y="3798457"/>
                </a:lnTo>
                <a:lnTo>
                  <a:pt x="6261766" y="3686458"/>
                </a:lnTo>
                <a:lnTo>
                  <a:pt x="6148096" y="3632966"/>
                </a:lnTo>
                <a:lnTo>
                  <a:pt x="6036096" y="3581146"/>
                </a:lnTo>
                <a:lnTo>
                  <a:pt x="5924097" y="3532668"/>
                </a:lnTo>
                <a:lnTo>
                  <a:pt x="5812098" y="3487534"/>
                </a:lnTo>
                <a:lnTo>
                  <a:pt x="5698428" y="3447415"/>
                </a:lnTo>
                <a:lnTo>
                  <a:pt x="5586428" y="3408968"/>
                </a:lnTo>
                <a:lnTo>
                  <a:pt x="5472758" y="3375536"/>
                </a:lnTo>
                <a:lnTo>
                  <a:pt x="5360759" y="3347118"/>
                </a:lnTo>
                <a:lnTo>
                  <a:pt x="5247089" y="3325387"/>
                </a:lnTo>
                <a:lnTo>
                  <a:pt x="5136760" y="3306999"/>
                </a:lnTo>
                <a:lnTo>
                  <a:pt x="5023090" y="3298641"/>
                </a:lnTo>
                <a:lnTo>
                  <a:pt x="4911092" y="3295298"/>
                </a:lnTo>
                <a:lnTo>
                  <a:pt x="4797422" y="3298641"/>
                </a:lnTo>
                <a:lnTo>
                  <a:pt x="4685422" y="3306999"/>
                </a:lnTo>
                <a:lnTo>
                  <a:pt x="4571752" y="3325387"/>
                </a:lnTo>
                <a:lnTo>
                  <a:pt x="4461424" y="3347118"/>
                </a:lnTo>
                <a:lnTo>
                  <a:pt x="4347754" y="3375536"/>
                </a:lnTo>
                <a:lnTo>
                  <a:pt x="4235755" y="3408968"/>
                </a:lnTo>
                <a:lnTo>
                  <a:pt x="4122084" y="3447415"/>
                </a:lnTo>
                <a:lnTo>
                  <a:pt x="4010084" y="3487534"/>
                </a:lnTo>
                <a:lnTo>
                  <a:pt x="3896414" y="3532668"/>
                </a:lnTo>
                <a:lnTo>
                  <a:pt x="3786087" y="3581146"/>
                </a:lnTo>
                <a:lnTo>
                  <a:pt x="3672416" y="3632966"/>
                </a:lnTo>
                <a:lnTo>
                  <a:pt x="3560418" y="3686458"/>
                </a:lnTo>
                <a:lnTo>
                  <a:pt x="3334747" y="3798457"/>
                </a:lnTo>
                <a:lnTo>
                  <a:pt x="3110750" y="3913799"/>
                </a:lnTo>
                <a:lnTo>
                  <a:pt x="2885079" y="4029141"/>
                </a:lnTo>
                <a:lnTo>
                  <a:pt x="2659409" y="4141140"/>
                </a:lnTo>
                <a:lnTo>
                  <a:pt x="2545739" y="4192961"/>
                </a:lnTo>
                <a:lnTo>
                  <a:pt x="2433740" y="4244781"/>
                </a:lnTo>
                <a:lnTo>
                  <a:pt x="2321741" y="4294930"/>
                </a:lnTo>
                <a:lnTo>
                  <a:pt x="2209743" y="4340064"/>
                </a:lnTo>
                <a:lnTo>
                  <a:pt x="2096071" y="4380183"/>
                </a:lnTo>
                <a:lnTo>
                  <a:pt x="1984074" y="4418630"/>
                </a:lnTo>
                <a:lnTo>
                  <a:pt x="1870402" y="4450391"/>
                </a:lnTo>
                <a:lnTo>
                  <a:pt x="1758404" y="4480481"/>
                </a:lnTo>
                <a:lnTo>
                  <a:pt x="1644732" y="4502212"/>
                </a:lnTo>
                <a:lnTo>
                  <a:pt x="1534406" y="4517256"/>
                </a:lnTo>
                <a:lnTo>
                  <a:pt x="1420734" y="4528958"/>
                </a:lnTo>
                <a:lnTo>
                  <a:pt x="1308736" y="4532301"/>
                </a:lnTo>
                <a:lnTo>
                  <a:pt x="1195064" y="4528958"/>
                </a:lnTo>
                <a:lnTo>
                  <a:pt x="1083068" y="4517256"/>
                </a:lnTo>
                <a:lnTo>
                  <a:pt x="969396" y="4502212"/>
                </a:lnTo>
                <a:lnTo>
                  <a:pt x="859068" y="4480481"/>
                </a:lnTo>
                <a:lnTo>
                  <a:pt x="745398" y="4450391"/>
                </a:lnTo>
                <a:lnTo>
                  <a:pt x="633400" y="4418630"/>
                </a:lnTo>
                <a:lnTo>
                  <a:pt x="519728" y="4380183"/>
                </a:lnTo>
                <a:lnTo>
                  <a:pt x="407730" y="4340064"/>
                </a:lnTo>
                <a:lnTo>
                  <a:pt x="294058" y="4294930"/>
                </a:lnTo>
                <a:lnTo>
                  <a:pt x="183732" y="4244781"/>
                </a:lnTo>
                <a:lnTo>
                  <a:pt x="70060" y="4192961"/>
                </a:lnTo>
                <a:lnTo>
                  <a:pt x="0" y="4160545"/>
                </a:lnTo>
                <a:lnTo>
                  <a:pt x="0" y="0"/>
                </a:lnTo>
                <a:lnTo>
                  <a:pt x="18288000" y="0"/>
                </a:lnTo>
                <a:lnTo>
                  <a:pt x="18288000" y="3540504"/>
                </a:lnTo>
                <a:lnTo>
                  <a:pt x="18195508" y="3581146"/>
                </a:lnTo>
                <a:lnTo>
                  <a:pt x="18081836" y="3632966"/>
                </a:lnTo>
                <a:lnTo>
                  <a:pt x="17969835" y="3686458"/>
                </a:lnTo>
                <a:lnTo>
                  <a:pt x="17744168" y="3798457"/>
                </a:lnTo>
                <a:lnTo>
                  <a:pt x="17520168" y="3913799"/>
                </a:lnTo>
                <a:lnTo>
                  <a:pt x="17294500" y="4029141"/>
                </a:lnTo>
                <a:lnTo>
                  <a:pt x="17068832" y="4141140"/>
                </a:lnTo>
                <a:lnTo>
                  <a:pt x="16955160" y="4192961"/>
                </a:lnTo>
                <a:lnTo>
                  <a:pt x="16843160" y="4244781"/>
                </a:lnTo>
                <a:lnTo>
                  <a:pt x="16731159" y="4294930"/>
                </a:lnTo>
                <a:lnTo>
                  <a:pt x="16619161" y="4340064"/>
                </a:lnTo>
                <a:lnTo>
                  <a:pt x="16505491" y="4380183"/>
                </a:lnTo>
                <a:lnTo>
                  <a:pt x="16393491" y="4418630"/>
                </a:lnTo>
                <a:lnTo>
                  <a:pt x="16279821" y="4450391"/>
                </a:lnTo>
                <a:lnTo>
                  <a:pt x="16167821" y="4480481"/>
                </a:lnTo>
                <a:lnTo>
                  <a:pt x="16054151" y="4502212"/>
                </a:lnTo>
                <a:lnTo>
                  <a:pt x="15943823" y="4517256"/>
                </a:lnTo>
                <a:lnTo>
                  <a:pt x="15830153" y="4528958"/>
                </a:lnTo>
                <a:close/>
              </a:path>
            </a:pathLst>
          </a:cu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lang="en-US" sz="1200"/>
          </a:p>
        </p:txBody>
      </p:sp>
      <p:sp>
        <p:nvSpPr>
          <p:cNvPr id="9" name="TextBox 8"/>
          <p:cNvSpPr txBox="1"/>
          <p:nvPr/>
        </p:nvSpPr>
        <p:spPr>
          <a:xfrm>
            <a:off x="589029" y="1093924"/>
            <a:ext cx="4091728" cy="810350"/>
          </a:xfrm>
          <a:prstGeom prst="rect">
            <a:avLst/>
          </a:prstGeom>
          <a:noFill/>
        </p:spPr>
        <p:txBody>
          <a:bodyPr wrap="square" rtlCol="0">
            <a:spAutoFit/>
          </a:bodyPr>
          <a:lstStyle/>
          <a:p>
            <a:r>
              <a:rPr lang="en-US" sz="4666" dirty="0">
                <a:solidFill>
                  <a:schemeClr val="bg1">
                    <a:lumMod val="50000"/>
                  </a:schemeClr>
                </a:solidFill>
                <a:latin typeface="Montserrat ExtraBold" panose="00000900000000000000" pitchFamily="50" charset="0"/>
                <a:ea typeface="Roboto Black" panose="02000000000000000000" pitchFamily="2" charset="0"/>
                <a:cs typeface="Open Sans Light" panose="020B0306030504020204" pitchFamily="34" charset="0"/>
              </a:rPr>
              <a:t>Summary</a:t>
            </a:r>
            <a:endParaRPr lang="ru-RU" sz="4666" dirty="0">
              <a:solidFill>
                <a:schemeClr val="bg1">
                  <a:lumMod val="50000"/>
                </a:schemeClr>
              </a:solidFill>
              <a:latin typeface="Roboto Black" panose="02000000000000000000" pitchFamily="2" charset="0"/>
              <a:ea typeface="Roboto Black" panose="02000000000000000000" pitchFamily="2" charset="0"/>
              <a:cs typeface="Open Sans Light" panose="020B0306030504020204" pitchFamily="34" charset="0"/>
            </a:endParaRPr>
          </a:p>
        </p:txBody>
      </p:sp>
      <p:pic>
        <p:nvPicPr>
          <p:cNvPr id="24" name="Рисунок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5291" y="749184"/>
            <a:ext cx="2925289" cy="5546312"/>
          </a:xfrm>
          <a:prstGeom prst="rect">
            <a:avLst/>
          </a:prstGeom>
        </p:spPr>
      </p:pic>
      <p:sp>
        <p:nvSpPr>
          <p:cNvPr id="11" name="TextBox 10"/>
          <p:cNvSpPr txBox="1"/>
          <p:nvPr/>
        </p:nvSpPr>
        <p:spPr>
          <a:xfrm>
            <a:off x="979009" y="1999837"/>
            <a:ext cx="4066332" cy="1161474"/>
          </a:xfrm>
          <a:prstGeom prst="rect">
            <a:avLst/>
          </a:prstGeom>
          <a:noFill/>
        </p:spPr>
        <p:txBody>
          <a:bodyPr wrap="square" rtlCol="0">
            <a:spAutoFit/>
          </a:bodyPr>
          <a:lstStyle/>
          <a:p>
            <a:pPr marL="285750" indent="-285750" defTabSz="239976">
              <a:lnSpc>
                <a:spcPct val="150000"/>
              </a:lnSpc>
              <a:buFont typeface="Arial" panose="020B0604020202020204" pitchFamily="34" charset="0"/>
              <a:buChar char="•"/>
            </a:pPr>
            <a:r>
              <a:rPr lang="en-US" sz="1600" b="1" dirty="0">
                <a:solidFill>
                  <a:schemeClr val="bg1">
                    <a:lumMod val="50000"/>
                  </a:schemeClr>
                </a:solidFill>
                <a:latin typeface="Merriweather Light" panose="02060503050406030704" pitchFamily="18" charset="-52"/>
                <a:ea typeface="Open Sans Light" panose="020B0306030504020204" pitchFamily="34" charset="0"/>
                <a:cs typeface="Open Sans Light" panose="020B0306030504020204" pitchFamily="34" charset="0"/>
              </a:rPr>
              <a:t>Productivity for Executives</a:t>
            </a:r>
          </a:p>
          <a:p>
            <a:pPr marL="285750" indent="-285750" defTabSz="239976">
              <a:lnSpc>
                <a:spcPct val="150000"/>
              </a:lnSpc>
              <a:buFont typeface="Arial" panose="020B0604020202020204" pitchFamily="34" charset="0"/>
              <a:buChar char="•"/>
            </a:pPr>
            <a:r>
              <a:rPr lang="en-US" sz="1600" b="1" dirty="0">
                <a:solidFill>
                  <a:schemeClr val="bg1">
                    <a:lumMod val="50000"/>
                  </a:schemeClr>
                </a:solidFill>
                <a:latin typeface="Merriweather Light" panose="02060503050406030704" pitchFamily="18" charset="-52"/>
                <a:ea typeface="Open Sans Light" panose="020B0306030504020204" pitchFamily="34" charset="0"/>
                <a:cs typeface="Open Sans Light" panose="020B0306030504020204" pitchFamily="34" charset="0"/>
              </a:rPr>
              <a:t>Productivity for Teams</a:t>
            </a:r>
          </a:p>
          <a:p>
            <a:pPr marL="285750" indent="-285750" defTabSz="239976">
              <a:lnSpc>
                <a:spcPct val="150000"/>
              </a:lnSpc>
              <a:buFont typeface="Arial" panose="020B0604020202020204" pitchFamily="34" charset="0"/>
              <a:buChar char="•"/>
            </a:pPr>
            <a:r>
              <a:rPr lang="en-US" sz="1600" b="1" dirty="0">
                <a:solidFill>
                  <a:schemeClr val="bg1">
                    <a:lumMod val="50000"/>
                  </a:schemeClr>
                </a:solidFill>
                <a:latin typeface="Merriweather Light" panose="02060503050406030704" pitchFamily="18" charset="-52"/>
                <a:ea typeface="Open Sans Light" panose="020B0306030504020204" pitchFamily="34" charset="0"/>
                <a:cs typeface="Open Sans Light" panose="020B0306030504020204" pitchFamily="34" charset="0"/>
              </a:rPr>
              <a:t>Real Results</a:t>
            </a:r>
            <a:endParaRPr lang="ru-RU" sz="1600" b="1" dirty="0">
              <a:solidFill>
                <a:schemeClr val="bg1">
                  <a:lumMod val="50000"/>
                </a:schemeClr>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sp>
        <p:nvSpPr>
          <p:cNvPr id="12" name="TextBox 11"/>
          <p:cNvSpPr txBox="1"/>
          <p:nvPr/>
        </p:nvSpPr>
        <p:spPr>
          <a:xfrm>
            <a:off x="791420" y="4745812"/>
            <a:ext cx="4782672" cy="1646861"/>
          </a:xfrm>
          <a:prstGeom prst="rect">
            <a:avLst/>
          </a:prstGeom>
          <a:noFill/>
        </p:spPr>
        <p:txBody>
          <a:bodyPr wrap="square" rtlCol="0">
            <a:spAutoFit/>
          </a:bodyPr>
          <a:lstStyle/>
          <a:p>
            <a:pPr defTabSz="239976">
              <a:lnSpc>
                <a:spcPct val="150000"/>
              </a:lnSpc>
            </a:pPr>
            <a:r>
              <a:rPr lang="en-US" sz="1333"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t>Presented by:</a:t>
            </a:r>
            <a:endParaRPr lang="en-US" sz="1866" b="1"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a:p>
            <a:pPr defTabSz="239976">
              <a:lnSpc>
                <a:spcPct val="150000"/>
              </a:lnSpc>
            </a:pPr>
            <a:r>
              <a:rPr lang="en-US" sz="1866" b="1"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t>Ari </a:t>
            </a:r>
            <a:r>
              <a:rPr lang="en-US" sz="1866" b="1" dirty="0" err="1">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t>Ginian</a:t>
            </a:r>
            <a:r>
              <a:rPr lang="en-US" sz="1866" b="1"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t>, YKLI NY</a:t>
            </a:r>
            <a:br>
              <a:rPr lang="en-US" sz="1866" b="1"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br>
            <a:r>
              <a:rPr lang="en-US" sz="1866" b="1">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t>Racheli </a:t>
            </a:r>
            <a:r>
              <a:rPr lang="en-US" sz="1866" b="1" dirty="0" err="1">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t>Hackel</a:t>
            </a:r>
            <a:r>
              <a:rPr lang="en-US" sz="1866" b="1"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t>, HANC NY</a:t>
            </a:r>
            <a:br>
              <a:rPr lang="en-US" sz="1866" b="1"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br>
            <a:r>
              <a:rPr lang="en-US" sz="1866" b="1"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rPr>
              <a:t>Lev Stark, Valley Torah High School CA</a:t>
            </a:r>
            <a:endParaRPr lang="ru-RU" sz="1866" b="1"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pic>
        <p:nvPicPr>
          <p:cNvPr id="25" name="Рисунок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1722" y="749184"/>
            <a:ext cx="2925289" cy="5546312"/>
          </a:xfrm>
          <a:prstGeom prst="rect">
            <a:avLst/>
          </a:prstGeom>
        </p:spPr>
      </p:pic>
      <p:pic>
        <p:nvPicPr>
          <p:cNvPr id="7" name="Picture Placeholder 6" descr="A picture containing logo&#10;&#10;Description automatically generated">
            <a:extLst>
              <a:ext uri="{FF2B5EF4-FFF2-40B4-BE49-F238E27FC236}">
                <a16:creationId xmlns:a16="http://schemas.microsoft.com/office/drawing/2014/main" id="{90F13644-66E7-E7A6-A316-F65EA323B9C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2636" r="-150"/>
          <a:stretch/>
        </p:blipFill>
        <p:spPr>
          <a:xfrm>
            <a:off x="8779578" y="1002642"/>
            <a:ext cx="2356038" cy="4998495"/>
          </a:xfrm>
        </p:spPr>
      </p:pic>
      <p:pic>
        <p:nvPicPr>
          <p:cNvPr id="4" name="Picture Placeholder 3" descr="A picture containing logo&#10;&#10;Description automatically generated">
            <a:extLst>
              <a:ext uri="{FF2B5EF4-FFF2-40B4-BE49-F238E27FC236}">
                <a16:creationId xmlns:a16="http://schemas.microsoft.com/office/drawing/2014/main" id="{C9B30B06-98D0-BA81-568F-07697C936E2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820" r="28666"/>
          <a:stretch/>
        </p:blipFill>
        <p:spPr>
          <a:xfrm>
            <a:off x="5966348" y="1002642"/>
            <a:ext cx="2356038" cy="4998495"/>
          </a:xfrm>
        </p:spPr>
      </p:pic>
    </p:spTree>
    <p:extLst>
      <p:ext uri="{BB962C8B-B14F-4D97-AF65-F5344CB8AC3E}">
        <p14:creationId xmlns:p14="http://schemas.microsoft.com/office/powerpoint/2010/main" val="187490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EC2746F-F338-4573-B580-7A69A15947F1}"/>
              </a:ext>
            </a:extLst>
          </p:cNvPr>
          <p:cNvSpPr txBox="1"/>
          <p:nvPr/>
        </p:nvSpPr>
        <p:spPr>
          <a:xfrm>
            <a:off x="1632857" y="1420578"/>
            <a:ext cx="8504371" cy="4183005"/>
          </a:xfrm>
          <a:prstGeom prst="rect">
            <a:avLst/>
          </a:prstGeom>
          <a:noFill/>
        </p:spPr>
        <p:txBody>
          <a:bodyPr wrap="square" rtlCol="0">
            <a:spAutoFit/>
          </a:bodyPr>
          <a:lstStyle/>
          <a:p>
            <a:pPr algn="ctr" defTabSz="239976">
              <a:lnSpc>
                <a:spcPct val="150000"/>
              </a:lnSpc>
            </a:pPr>
            <a:r>
              <a:rPr lang="en-US" sz="3200" dirty="0">
                <a:solidFill>
                  <a:srgbClr val="BB0021"/>
                </a:solidFill>
                <a:latin typeface="Montserrat ExtraBold" panose="00000900000000000000" pitchFamily="50" charset="0"/>
                <a:ea typeface="Roboto Black" panose="02000000000000000000" pitchFamily="2" charset="0"/>
                <a:cs typeface="Open Sans Light" panose="020B0306030504020204" pitchFamily="34" charset="0"/>
              </a:rPr>
              <a:t>What is an “online platform”?</a:t>
            </a:r>
          </a:p>
          <a:p>
            <a:pPr algn="ctr" defTabSz="239976">
              <a:lnSpc>
                <a:spcPct val="150000"/>
              </a:lnSpc>
            </a:pPr>
            <a:endParaRPr lang="en-US" sz="1333" dirty="0">
              <a:solidFill>
                <a:srgbClr val="5F6368"/>
              </a:solidFill>
              <a:latin typeface="Roboto" panose="02000000000000000000" pitchFamily="2" charset="0"/>
            </a:endParaRPr>
          </a:p>
          <a:p>
            <a:pPr algn="ctr" defTabSz="239976">
              <a:lnSpc>
                <a:spcPct val="150000"/>
              </a:lnSpc>
            </a:pPr>
            <a:r>
              <a:rPr lang="en-US" sz="1333" dirty="0">
                <a:solidFill>
                  <a:srgbClr val="5F6368"/>
                </a:solidFill>
                <a:latin typeface="Roboto" panose="02000000000000000000" pitchFamily="2" charset="0"/>
              </a:rPr>
              <a:t>The term “online platform” is used to describe a range of services available on the Internet including marketplaces, search engines, social media, creative content outlets, app stores, communications services, payment systems, services comprising the so-called “collaborative” or “gig” economy, and much more. </a:t>
            </a:r>
          </a:p>
          <a:p>
            <a:pPr algn="ctr" defTabSz="239976">
              <a:lnSpc>
                <a:spcPct val="150000"/>
              </a:lnSpc>
            </a:pPr>
            <a:endParaRPr lang="en-US" sz="1333" dirty="0">
              <a:solidFill>
                <a:srgbClr val="5F6368"/>
              </a:solidFill>
              <a:latin typeface="Roboto" panose="02000000000000000000" pitchFamily="2" charset="0"/>
            </a:endParaRPr>
          </a:p>
          <a:p>
            <a:pPr algn="ctr" defTabSz="239976">
              <a:lnSpc>
                <a:spcPct val="150000"/>
              </a:lnSpc>
            </a:pPr>
            <a:r>
              <a:rPr lang="en-US" sz="1333" dirty="0">
                <a:solidFill>
                  <a:srgbClr val="5F6368"/>
                </a:solidFill>
                <a:latin typeface="Roboto" panose="02000000000000000000" pitchFamily="2" charset="0"/>
              </a:rPr>
              <a:t> We rely on them to buy and sell goods and services, to find information online and to keep in touch with each other. We use them for entertainment, news, transportation, accommodation, finding jobs and employees, finding apps and for many other purposes.   </a:t>
            </a:r>
          </a:p>
          <a:p>
            <a:pPr algn="ctr" defTabSz="239976">
              <a:lnSpc>
                <a:spcPct val="150000"/>
              </a:lnSpc>
            </a:pPr>
            <a:endParaRPr lang="en-US" sz="1333" dirty="0">
              <a:solidFill>
                <a:srgbClr val="5F6368"/>
              </a:solidFill>
              <a:latin typeface="Roboto" panose="02000000000000000000" pitchFamily="2" charset="0"/>
            </a:endParaRPr>
          </a:p>
          <a:p>
            <a:pPr algn="ctr" defTabSz="239976">
              <a:lnSpc>
                <a:spcPct val="150000"/>
              </a:lnSpc>
            </a:pPr>
            <a:r>
              <a:rPr lang="en-US" sz="1333" dirty="0">
                <a:solidFill>
                  <a:srgbClr val="5F6368"/>
                </a:solidFill>
                <a:latin typeface="Roboto" panose="02000000000000000000" pitchFamily="2" charset="0"/>
              </a:rPr>
              <a:t>An online platform is defined as a digital service that facilitates interactions between two or more distinct but interdependent sets of users who interact through a service.</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82902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a:extLst>
              <a:ext uri="{FF2B5EF4-FFF2-40B4-BE49-F238E27FC236}">
                <a16:creationId xmlns:a16="http://schemas.microsoft.com/office/drawing/2014/main" id="{265A5DB6-0522-42F1-B68A-A18BF0E2F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00000">
            <a:off x="6472120" y="2883336"/>
            <a:ext cx="2491657" cy="4953294"/>
          </a:xfrm>
          <a:prstGeom prst="rect">
            <a:avLst/>
          </a:prstGeom>
        </p:spPr>
      </p:pic>
      <p:pic>
        <p:nvPicPr>
          <p:cNvPr id="20" name="Рисунок 19">
            <a:extLst>
              <a:ext uri="{FF2B5EF4-FFF2-40B4-BE49-F238E27FC236}">
                <a16:creationId xmlns:a16="http://schemas.microsoft.com/office/drawing/2014/main" id="{F642A831-5DD8-4267-BA8D-95E0715CF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9989638" y="4626925"/>
            <a:ext cx="2491657" cy="4953294"/>
          </a:xfrm>
          <a:prstGeom prst="rect">
            <a:avLst/>
          </a:prstGeom>
        </p:spPr>
      </p:pic>
      <p:pic>
        <p:nvPicPr>
          <p:cNvPr id="18" name="Рисунок 17">
            <a:extLst>
              <a:ext uri="{FF2B5EF4-FFF2-40B4-BE49-F238E27FC236}">
                <a16:creationId xmlns:a16="http://schemas.microsoft.com/office/drawing/2014/main" id="{38941261-CE0C-4831-A4A5-8F4D065F63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10035677" y="1089081"/>
            <a:ext cx="2491657" cy="4953294"/>
          </a:xfrm>
          <a:prstGeom prst="rect">
            <a:avLst/>
          </a:prstGeom>
        </p:spPr>
      </p:pic>
      <p:pic>
        <p:nvPicPr>
          <p:cNvPr id="16" name="Рисунок 15">
            <a:extLst>
              <a:ext uri="{FF2B5EF4-FFF2-40B4-BE49-F238E27FC236}">
                <a16:creationId xmlns:a16="http://schemas.microsoft.com/office/drawing/2014/main" id="{B1F49150-3C14-4255-B882-3A3CAA66F4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4741228" y="-621485"/>
            <a:ext cx="2491657" cy="4953294"/>
          </a:xfrm>
          <a:prstGeom prst="rect">
            <a:avLst/>
          </a:prstGeom>
        </p:spPr>
      </p:pic>
      <p:pic>
        <p:nvPicPr>
          <p:cNvPr id="14" name="Рисунок 13">
            <a:extLst>
              <a:ext uri="{FF2B5EF4-FFF2-40B4-BE49-F238E27FC236}">
                <a16:creationId xmlns:a16="http://schemas.microsoft.com/office/drawing/2014/main" id="{92A730FD-AE34-406E-AEB4-33B9BC691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00000">
            <a:off x="11764546" y="-2412358"/>
            <a:ext cx="2491657" cy="4953294"/>
          </a:xfrm>
          <a:prstGeom prst="rect">
            <a:avLst/>
          </a:prstGeom>
        </p:spPr>
      </p:pic>
      <p:pic>
        <p:nvPicPr>
          <p:cNvPr id="12" name="Рисунок 11">
            <a:extLst>
              <a:ext uri="{FF2B5EF4-FFF2-40B4-BE49-F238E27FC236}">
                <a16:creationId xmlns:a16="http://schemas.microsoft.com/office/drawing/2014/main" id="{3ADEADEE-5700-4E9D-B805-258BD3CC4B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00000">
            <a:off x="8249866" y="-2389483"/>
            <a:ext cx="2491657" cy="4953294"/>
          </a:xfrm>
          <a:prstGeom prst="rect">
            <a:avLst/>
          </a:prstGeom>
        </p:spPr>
      </p:pic>
      <p:sp>
        <p:nvSpPr>
          <p:cNvPr id="30" name="TextBox 29">
            <a:extLst>
              <a:ext uri="{FF2B5EF4-FFF2-40B4-BE49-F238E27FC236}">
                <a16:creationId xmlns:a16="http://schemas.microsoft.com/office/drawing/2014/main" id="{F3C46AC3-5AF3-422B-AEFE-63A906E02C4B}"/>
              </a:ext>
            </a:extLst>
          </p:cNvPr>
          <p:cNvSpPr txBox="1"/>
          <p:nvPr/>
        </p:nvSpPr>
        <p:spPr>
          <a:xfrm>
            <a:off x="589028" y="2199455"/>
            <a:ext cx="4378897" cy="2042167"/>
          </a:xfrm>
          <a:prstGeom prst="rect">
            <a:avLst/>
          </a:prstGeom>
          <a:noFill/>
        </p:spPr>
        <p:txBody>
          <a:bodyPr wrap="square" rtlCol="0">
            <a:spAutoFit/>
          </a:bodyPr>
          <a:lstStyle/>
          <a:p>
            <a:r>
              <a:rPr lang="en-US" sz="4666" dirty="0">
                <a:solidFill>
                  <a:srgbClr val="BB0021"/>
                </a:solidFill>
                <a:latin typeface="Montserrat ExtraBold" panose="00000900000000000000" pitchFamily="50" charset="0"/>
                <a:ea typeface="Roboto Black" panose="02000000000000000000" pitchFamily="2" charset="0"/>
                <a:cs typeface="Open Sans Light" panose="020B0306030504020204" pitchFamily="34" charset="0"/>
              </a:rPr>
              <a:t>Productivity Apps for the Executive</a:t>
            </a:r>
            <a:endParaRPr lang="ru-RU" sz="4666" dirty="0">
              <a:solidFill>
                <a:srgbClr val="BB0021"/>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32" name="TextBox 31">
            <a:extLst>
              <a:ext uri="{FF2B5EF4-FFF2-40B4-BE49-F238E27FC236}">
                <a16:creationId xmlns:a16="http://schemas.microsoft.com/office/drawing/2014/main" id="{D7D0E405-85E3-4B0D-AD5C-A5106D7822E6}"/>
              </a:ext>
            </a:extLst>
          </p:cNvPr>
          <p:cNvSpPr txBox="1"/>
          <p:nvPr/>
        </p:nvSpPr>
        <p:spPr>
          <a:xfrm>
            <a:off x="614425" y="4471384"/>
            <a:ext cx="3602265" cy="367729"/>
          </a:xfrm>
          <a:prstGeom prst="rect">
            <a:avLst/>
          </a:prstGeom>
          <a:noFill/>
        </p:spPr>
        <p:txBody>
          <a:bodyPr wrap="square" rtlCol="0">
            <a:spAutoFit/>
          </a:bodyPr>
          <a:lstStyle/>
          <a:p>
            <a:pPr defTabSz="239976">
              <a:lnSpc>
                <a:spcPct val="150000"/>
              </a:lnSpc>
            </a:pPr>
            <a:r>
              <a:rPr lang="en-US" sz="1333" dirty="0">
                <a:solidFill>
                  <a:srgbClr val="BE0022"/>
                </a:solidFill>
                <a:latin typeface="Merriweather Light" panose="02060503050406030704" pitchFamily="18" charset="-52"/>
                <a:ea typeface="Open Sans Light" panose="020B0306030504020204" pitchFamily="34" charset="0"/>
                <a:cs typeface="Open Sans Light" panose="020B0306030504020204" pitchFamily="34" charset="0"/>
              </a:rPr>
              <a:t>Get more done in less time.</a:t>
            </a:r>
            <a:endParaRPr lang="ru-RU" sz="1333" spc="-100" dirty="0">
              <a:solidFill>
                <a:srgbClr val="BE002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pic>
        <p:nvPicPr>
          <p:cNvPr id="19" name="Picture Placeholder 18" descr="A screenshot of a calculator&#10;&#10;Description automatically generated with medium confidence">
            <a:extLst>
              <a:ext uri="{FF2B5EF4-FFF2-40B4-BE49-F238E27FC236}">
                <a16:creationId xmlns:a16="http://schemas.microsoft.com/office/drawing/2014/main" id="{AE85D93F-5B31-3620-D896-8B71750AD7F1}"/>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t="503" b="503"/>
          <a:stretch>
            <a:fillRect/>
          </a:stretch>
        </p:blipFill>
        <p:spPr/>
      </p:pic>
      <p:pic>
        <p:nvPicPr>
          <p:cNvPr id="29" name="Picture Placeholder 28" descr="Graphical user interface, text, application&#10;&#10;Description automatically generated with medium confidence">
            <a:extLst>
              <a:ext uri="{FF2B5EF4-FFF2-40B4-BE49-F238E27FC236}">
                <a16:creationId xmlns:a16="http://schemas.microsoft.com/office/drawing/2014/main" id="{7F7AB99C-7B38-6530-3DB1-5A3F4C5A9793}"/>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t="507" b="507"/>
          <a:stretch>
            <a:fillRect/>
          </a:stretch>
        </p:blipFill>
        <p:spPr/>
      </p:pic>
      <p:pic>
        <p:nvPicPr>
          <p:cNvPr id="23" name="Picture Placeholder 22" descr="Graphical user interface, website&#10;&#10;Description automatically generated">
            <a:extLst>
              <a:ext uri="{FF2B5EF4-FFF2-40B4-BE49-F238E27FC236}">
                <a16:creationId xmlns:a16="http://schemas.microsoft.com/office/drawing/2014/main" id="{2DF6F078-061F-1E21-1933-DFEB7F2DB086}"/>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503" b="503"/>
          <a:stretch>
            <a:fillRect/>
          </a:stretch>
        </p:blipFill>
        <p:spPr/>
      </p:pic>
      <p:pic>
        <p:nvPicPr>
          <p:cNvPr id="25" name="Picture Placeholder 24" descr="Graphical user interface, application&#10;&#10;Description automatically generated">
            <a:extLst>
              <a:ext uri="{FF2B5EF4-FFF2-40B4-BE49-F238E27FC236}">
                <a16:creationId xmlns:a16="http://schemas.microsoft.com/office/drawing/2014/main" id="{1E5EB83C-343C-AEC1-0845-0829A47DFC7D}"/>
              </a:ext>
            </a:extLst>
          </p:cNvPr>
          <p:cNvPicPr>
            <a:picLocks noGrp="1" noChangeAspect="1"/>
          </p:cNvPicPr>
          <p:nvPr>
            <p:ph type="pic" sz="quarter" idx="24"/>
          </p:nvPr>
        </p:nvPicPr>
        <p:blipFill>
          <a:blip r:embed="rId6">
            <a:extLst>
              <a:ext uri="{28A0092B-C50C-407E-A947-70E740481C1C}">
                <a14:useLocalDpi xmlns:a14="http://schemas.microsoft.com/office/drawing/2010/main" val="0"/>
              </a:ext>
            </a:extLst>
          </a:blip>
          <a:srcRect t="503" b="503"/>
          <a:stretch>
            <a:fillRect/>
          </a:stretch>
        </p:blipFill>
        <p:spPr/>
      </p:pic>
      <p:pic>
        <p:nvPicPr>
          <p:cNvPr id="27" name="Picture Placeholder 26" descr="Graphical user interface, application&#10;&#10;Description automatically generated">
            <a:extLst>
              <a:ext uri="{FF2B5EF4-FFF2-40B4-BE49-F238E27FC236}">
                <a16:creationId xmlns:a16="http://schemas.microsoft.com/office/drawing/2014/main" id="{F8A89BBE-04A2-7DEB-EB59-21F40B62DC67}"/>
              </a:ext>
            </a:extLst>
          </p:cNvPr>
          <p:cNvPicPr>
            <a:picLocks noGrp="1" noChangeAspect="1"/>
          </p:cNvPicPr>
          <p:nvPr>
            <p:ph type="pic" sz="quarter" idx="23"/>
          </p:nvPr>
        </p:nvPicPr>
        <p:blipFill>
          <a:blip r:embed="rId7">
            <a:extLst>
              <a:ext uri="{28A0092B-C50C-407E-A947-70E740481C1C}">
                <a14:useLocalDpi xmlns:a14="http://schemas.microsoft.com/office/drawing/2010/main" val="0"/>
              </a:ext>
            </a:extLst>
          </a:blip>
          <a:srcRect t="478" b="478"/>
          <a:stretch>
            <a:fillRect/>
          </a:stretch>
        </p:blipFill>
        <p:spPr/>
      </p:pic>
      <p:pic>
        <p:nvPicPr>
          <p:cNvPr id="13" name="Picture Placeholder 12" descr="Graphical user interface, text, application, chat or text message&#10;&#10;Description automatically generated">
            <a:extLst>
              <a:ext uri="{FF2B5EF4-FFF2-40B4-BE49-F238E27FC236}">
                <a16:creationId xmlns:a16="http://schemas.microsoft.com/office/drawing/2014/main" id="{F758A672-31EE-0FBE-C391-0C64689ECFE2}"/>
              </a:ext>
            </a:extLst>
          </p:cNvPr>
          <p:cNvPicPr>
            <a:picLocks noGrp="1" noChangeAspect="1"/>
          </p:cNvPicPr>
          <p:nvPr>
            <p:ph type="pic" sz="quarter" idx="21"/>
          </p:nvPr>
        </p:nvPicPr>
        <p:blipFill>
          <a:blip r:embed="rId8">
            <a:extLst>
              <a:ext uri="{28A0092B-C50C-407E-A947-70E740481C1C}">
                <a14:useLocalDpi xmlns:a14="http://schemas.microsoft.com/office/drawing/2010/main" val="0"/>
              </a:ext>
            </a:extLst>
          </a:blip>
          <a:srcRect t="503" b="503"/>
          <a:stretch>
            <a:fillRect/>
          </a:stretch>
        </p:blipFill>
        <p:spPr/>
      </p:pic>
    </p:spTree>
    <p:extLst>
      <p:ext uri="{BB962C8B-B14F-4D97-AF65-F5344CB8AC3E}">
        <p14:creationId xmlns:p14="http://schemas.microsoft.com/office/powerpoint/2010/main" val="400832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53CE6F06-68E1-430D-87C6-24CB7CF94AAE}"/>
              </a:ext>
            </a:extLst>
          </p:cNvPr>
          <p:cNvGrpSpPr/>
          <p:nvPr/>
        </p:nvGrpSpPr>
        <p:grpSpPr>
          <a:xfrm>
            <a:off x="6644766" y="1887502"/>
            <a:ext cx="3900972" cy="3080887"/>
            <a:chOff x="882269" y="889915"/>
            <a:chExt cx="5852361" cy="4622044"/>
          </a:xfrm>
        </p:grpSpPr>
        <p:sp>
          <p:nvSpPr>
            <p:cNvPr id="14" name="TextBox 13">
              <a:extLst>
                <a:ext uri="{FF2B5EF4-FFF2-40B4-BE49-F238E27FC236}">
                  <a16:creationId xmlns:a16="http://schemas.microsoft.com/office/drawing/2014/main" id="{C78EDE20-E38A-470E-85F8-A44513FD7609}"/>
                </a:ext>
              </a:extLst>
            </p:cNvPr>
            <p:cNvSpPr txBox="1"/>
            <p:nvPr/>
          </p:nvSpPr>
          <p:spPr>
            <a:xfrm>
              <a:off x="882269" y="889915"/>
              <a:ext cx="4718431" cy="1215713"/>
            </a:xfrm>
            <a:prstGeom prst="rect">
              <a:avLst/>
            </a:prstGeom>
            <a:noFill/>
          </p:spPr>
          <p:txBody>
            <a:bodyPr wrap="square" rtlCol="0">
              <a:spAutoFit/>
            </a:bodyPr>
            <a:lstStyle/>
            <a:p>
              <a:r>
                <a:rPr lang="en-US" sz="4666" dirty="0" err="1">
                  <a:solidFill>
                    <a:srgbClr val="2189CA"/>
                  </a:solidFill>
                  <a:latin typeface="Montserrat ExtraBold" panose="00000900000000000000" pitchFamily="50" charset="0"/>
                  <a:ea typeface="Roboto Black" panose="02000000000000000000" pitchFamily="2" charset="0"/>
                  <a:cs typeface="Open Sans Light" panose="020B0306030504020204" pitchFamily="34" charset="0"/>
                </a:rPr>
                <a:t>BlueBolt</a:t>
              </a:r>
              <a:endParaRPr lang="ru-RU" sz="4666" dirty="0">
                <a:solidFill>
                  <a:srgbClr val="2189CA"/>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5" name="TextBox 14">
              <a:extLst>
                <a:ext uri="{FF2B5EF4-FFF2-40B4-BE49-F238E27FC236}">
                  <a16:creationId xmlns:a16="http://schemas.microsoft.com/office/drawing/2014/main" id="{A70CD8E2-E5DE-435B-BE7A-E363EEA30FAF}"/>
                </a:ext>
              </a:extLst>
            </p:cNvPr>
            <p:cNvSpPr txBox="1"/>
            <p:nvPr/>
          </p:nvSpPr>
          <p:spPr>
            <a:xfrm>
              <a:off x="882269" y="2064302"/>
              <a:ext cx="4227100" cy="415563"/>
            </a:xfrm>
            <a:prstGeom prst="rect">
              <a:avLst/>
            </a:prstGeom>
            <a:noFill/>
          </p:spPr>
          <p:txBody>
            <a:bodyPr wrap="square" rtlCol="0">
              <a:spAutoFit/>
            </a:bodyPr>
            <a:lstStyle/>
            <a:p>
              <a:r>
                <a:rPr lang="en-US" sz="1200"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All your devices at your fingertips</a:t>
              </a:r>
              <a:endParaRPr lang="ru-RU" sz="12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6" name="TextBox 15">
              <a:extLst>
                <a:ext uri="{FF2B5EF4-FFF2-40B4-BE49-F238E27FC236}">
                  <a16:creationId xmlns:a16="http://schemas.microsoft.com/office/drawing/2014/main" id="{6EC2746F-F338-4573-B580-7A69A15947F1}"/>
                </a:ext>
              </a:extLst>
            </p:cNvPr>
            <p:cNvSpPr txBox="1"/>
            <p:nvPr/>
          </p:nvSpPr>
          <p:spPr>
            <a:xfrm>
              <a:off x="902302" y="3576131"/>
              <a:ext cx="5832328" cy="1935828"/>
            </a:xfrm>
            <a:prstGeom prst="rect">
              <a:avLst/>
            </a:prstGeom>
            <a:noFill/>
          </p:spPr>
          <p:txBody>
            <a:bodyPr wrap="square" rtlCol="0">
              <a:spAutoFit/>
            </a:bodyPr>
            <a:lstStyle/>
            <a:p>
              <a:pPr defTabSz="239976">
                <a:lnSpc>
                  <a:spcPct val="150000"/>
                </a:lnSpc>
              </a:pPr>
              <a:r>
                <a:rPr lang="en-US" sz="1333" dirty="0" err="1">
                  <a:solidFill>
                    <a:srgbClr val="5F6368"/>
                  </a:solidFill>
                  <a:latin typeface="Roboto" panose="02000000000000000000" pitchFamily="2" charset="0"/>
                </a:rPr>
                <a:t>BlueBOLT</a:t>
              </a:r>
              <a:r>
                <a:rPr lang="en-US" sz="1333" dirty="0">
                  <a:solidFill>
                    <a:srgbClr val="5F6368"/>
                  </a:solidFill>
                  <a:latin typeface="Roboto" panose="02000000000000000000" pitchFamily="2" charset="0"/>
                </a:rPr>
                <a:t>® IP Power Management delivers real-time remote control and monitoring of the energy used by your electronic devices, enabling remote reboots, scheduled conservation &amp; more.</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21" name="Рисунок 20">
            <a:extLst>
              <a:ext uri="{FF2B5EF4-FFF2-40B4-BE49-F238E27FC236}">
                <a16:creationId xmlns:a16="http://schemas.microsoft.com/office/drawing/2014/main" id="{7C3583C1-5175-46CA-AD32-464649E411D9}"/>
              </a:ext>
            </a:extLst>
          </p:cNvPr>
          <p:cNvPicPr>
            <a:picLocks noChangeAspect="1"/>
          </p:cNvPicPr>
          <p:nvPr/>
        </p:nvPicPr>
        <p:blipFill>
          <a:blip r:embed="rId2" cstate="print">
            <a:extLst>
              <a:ext uri="{28A0092B-C50C-407E-A947-70E740481C1C}">
                <a14:useLocalDpi xmlns:a14="http://schemas.microsoft.com/office/drawing/2010/main" val="0"/>
              </a:ext>
            </a:extLst>
          </a:blip>
          <a:srcRect l="11139" b="9255"/>
          <a:stretch>
            <a:fillRect/>
          </a:stretch>
        </p:blipFill>
        <p:spPr>
          <a:xfrm rot="1142268">
            <a:off x="-145567" y="369805"/>
            <a:ext cx="5064718" cy="7105893"/>
          </a:xfrm>
          <a:custGeom>
            <a:avLst/>
            <a:gdLst>
              <a:gd name="connsiteX0" fmla="*/ 0 w 7598250"/>
              <a:gd name="connsiteY0" fmla="*/ 0 h 10660485"/>
              <a:gd name="connsiteX1" fmla="*/ 7598249 w 7598250"/>
              <a:gd name="connsiteY1" fmla="*/ 0 h 10660485"/>
              <a:gd name="connsiteX2" fmla="*/ 7598250 w 7598250"/>
              <a:gd name="connsiteY2" fmla="*/ 8677642 h 10660485"/>
              <a:gd name="connsiteX3" fmla="*/ 1851976 w 7598250"/>
              <a:gd name="connsiteY3" fmla="*/ 10660485 h 10660485"/>
              <a:gd name="connsiteX4" fmla="*/ 0 w 7598250"/>
              <a:gd name="connsiteY4" fmla="*/ 5293463 h 1066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250" h="10660485">
                <a:moveTo>
                  <a:pt x="0" y="0"/>
                </a:moveTo>
                <a:lnTo>
                  <a:pt x="7598249" y="0"/>
                </a:lnTo>
                <a:lnTo>
                  <a:pt x="7598250" y="8677642"/>
                </a:lnTo>
                <a:lnTo>
                  <a:pt x="1851976" y="10660485"/>
                </a:lnTo>
                <a:lnTo>
                  <a:pt x="0" y="5293463"/>
                </a:lnTo>
                <a:close/>
              </a:path>
            </a:pathLst>
          </a:custGeom>
        </p:spPr>
      </p:pic>
      <p:pic>
        <p:nvPicPr>
          <p:cNvPr id="6" name="Picture Placeholder 5" descr="Graphical user interface&#10;&#10;Description automatically generated">
            <a:extLst>
              <a:ext uri="{FF2B5EF4-FFF2-40B4-BE49-F238E27FC236}">
                <a16:creationId xmlns:a16="http://schemas.microsoft.com/office/drawing/2014/main" id="{661D2E9A-3893-16D4-6827-936247FACAAB}"/>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59" r="159"/>
          <a:stretch>
            <a:fillRect/>
          </a:stretch>
        </p:blipFill>
        <p:spPr/>
      </p:pic>
      <p:pic>
        <p:nvPicPr>
          <p:cNvPr id="3" name="Picture 2">
            <a:extLst>
              <a:ext uri="{FF2B5EF4-FFF2-40B4-BE49-F238E27FC236}">
                <a16:creationId xmlns:a16="http://schemas.microsoft.com/office/drawing/2014/main" id="{09D0558C-12E7-6B72-1AB0-6EC71E69FBBD}"/>
              </a:ext>
            </a:extLst>
          </p:cNvPr>
          <p:cNvPicPr>
            <a:picLocks noChangeAspect="1"/>
          </p:cNvPicPr>
          <p:nvPr/>
        </p:nvPicPr>
        <p:blipFill rotWithShape="1">
          <a:blip r:embed="rId4">
            <a:extLst>
              <a:ext uri="{28A0092B-C50C-407E-A947-70E740481C1C}">
                <a14:useLocalDpi xmlns:a14="http://schemas.microsoft.com/office/drawing/2010/main" val="0"/>
              </a:ext>
            </a:extLst>
          </a:blip>
          <a:srcRect l="8709" t="10212" r="11556" b="15354"/>
          <a:stretch/>
        </p:blipFill>
        <p:spPr>
          <a:xfrm>
            <a:off x="10030120" y="1319753"/>
            <a:ext cx="1300899" cy="1350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30828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95382EBD-F3F4-4654-A098-FB0E66B722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0700000">
            <a:off x="6537603" y="-7999"/>
            <a:ext cx="6176753" cy="7443781"/>
          </a:xfrm>
          <a:custGeom>
            <a:avLst/>
            <a:gdLst>
              <a:gd name="connsiteX0" fmla="*/ 9266560 w 9266560"/>
              <a:gd name="connsiteY0" fmla="*/ 0 h 11167394"/>
              <a:gd name="connsiteX1" fmla="*/ 9266560 w 9266560"/>
              <a:gd name="connsiteY1" fmla="*/ 5199325 h 11167394"/>
              <a:gd name="connsiteX2" fmla="*/ 8756833 w 9266560"/>
              <a:gd name="connsiteY2" fmla="*/ 5062744 h 11167394"/>
              <a:gd name="connsiteX3" fmla="*/ 7129548 w 9266560"/>
              <a:gd name="connsiteY3" fmla="*/ 11135855 h 11167394"/>
              <a:gd name="connsiteX4" fmla="*/ 2342943 w 9266560"/>
              <a:gd name="connsiteY4" fmla="*/ 9853288 h 11167394"/>
              <a:gd name="connsiteX5" fmla="*/ 1990830 w 9266560"/>
              <a:gd name="connsiteY5" fmla="*/ 11167393 h 11167394"/>
              <a:gd name="connsiteX6" fmla="*/ 0 w 9266560"/>
              <a:gd name="connsiteY6" fmla="*/ 11167394 h 11167394"/>
              <a:gd name="connsiteX7" fmla="*/ 0 w 9266560"/>
              <a:gd name="connsiteY7" fmla="*/ 0 h 1116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6560" h="11167394">
                <a:moveTo>
                  <a:pt x="9266560" y="0"/>
                </a:moveTo>
                <a:lnTo>
                  <a:pt x="9266560" y="5199325"/>
                </a:lnTo>
                <a:lnTo>
                  <a:pt x="8756833" y="5062744"/>
                </a:lnTo>
                <a:lnTo>
                  <a:pt x="7129548" y="11135855"/>
                </a:lnTo>
                <a:lnTo>
                  <a:pt x="2342943" y="9853288"/>
                </a:lnTo>
                <a:lnTo>
                  <a:pt x="1990830" y="11167393"/>
                </a:lnTo>
                <a:lnTo>
                  <a:pt x="0" y="11167394"/>
                </a:lnTo>
                <a:lnTo>
                  <a:pt x="0" y="0"/>
                </a:lnTo>
                <a:close/>
              </a:path>
            </a:pathLst>
          </a:custGeom>
        </p:spPr>
      </p:pic>
      <p:grpSp>
        <p:nvGrpSpPr>
          <p:cNvPr id="8" name="Группа 7">
            <a:extLst>
              <a:ext uri="{FF2B5EF4-FFF2-40B4-BE49-F238E27FC236}">
                <a16:creationId xmlns:a16="http://schemas.microsoft.com/office/drawing/2014/main" id="{C71789EA-4D9C-491D-B4C9-42BD252D0045}"/>
              </a:ext>
            </a:extLst>
          </p:cNvPr>
          <p:cNvGrpSpPr/>
          <p:nvPr/>
        </p:nvGrpSpPr>
        <p:grpSpPr>
          <a:xfrm>
            <a:off x="1671513" y="2966836"/>
            <a:ext cx="4808250" cy="3080887"/>
            <a:chOff x="882269" y="889915"/>
            <a:chExt cx="5852361" cy="4622045"/>
          </a:xfrm>
        </p:grpSpPr>
        <p:sp>
          <p:nvSpPr>
            <p:cNvPr id="9" name="TextBox 8">
              <a:extLst>
                <a:ext uri="{FF2B5EF4-FFF2-40B4-BE49-F238E27FC236}">
                  <a16:creationId xmlns:a16="http://schemas.microsoft.com/office/drawing/2014/main" id="{21769D40-0512-49AE-A496-27A1712A42E4}"/>
                </a:ext>
              </a:extLst>
            </p:cNvPr>
            <p:cNvSpPr txBox="1"/>
            <p:nvPr/>
          </p:nvSpPr>
          <p:spPr>
            <a:xfrm>
              <a:off x="882269" y="889915"/>
              <a:ext cx="5852361" cy="2292905"/>
            </a:xfrm>
            <a:prstGeom prst="rect">
              <a:avLst/>
            </a:prstGeom>
            <a:noFill/>
          </p:spPr>
          <p:txBody>
            <a:bodyPr wrap="square" rtlCol="0">
              <a:spAutoFit/>
            </a:bodyPr>
            <a:lstStyle/>
            <a:p>
              <a:r>
                <a:rPr lang="en-US" sz="4666" dirty="0" err="1">
                  <a:solidFill>
                    <a:srgbClr val="EE3124"/>
                  </a:solidFill>
                  <a:latin typeface="Montserrat ExtraBold" panose="00000900000000000000" pitchFamily="50" charset="0"/>
                  <a:ea typeface="Roboto Black" panose="02000000000000000000" pitchFamily="2" charset="0"/>
                  <a:cs typeface="Open Sans Light" panose="020B0306030504020204" pitchFamily="34" charset="0"/>
                </a:rPr>
                <a:t>Resideo</a:t>
              </a:r>
              <a:r>
                <a:rPr lang="en-US" sz="4666" dirty="0">
                  <a:solidFill>
                    <a:srgbClr val="EE3124"/>
                  </a:solidFill>
                  <a:latin typeface="Montserrat ExtraBold" panose="00000900000000000000" pitchFamily="50" charset="0"/>
                  <a:ea typeface="Roboto Black" panose="02000000000000000000" pitchFamily="2" charset="0"/>
                  <a:cs typeface="Open Sans Light" panose="020B0306030504020204" pitchFamily="34" charset="0"/>
                </a:rPr>
                <a:t> HVAC Systems</a:t>
              </a:r>
              <a:endParaRPr lang="ru-RU" sz="4666" dirty="0">
                <a:solidFill>
                  <a:srgbClr val="EE3124"/>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0" name="TextBox 9">
              <a:extLst>
                <a:ext uri="{FF2B5EF4-FFF2-40B4-BE49-F238E27FC236}">
                  <a16:creationId xmlns:a16="http://schemas.microsoft.com/office/drawing/2014/main" id="{64F14E7F-A36F-4F6B-B0C6-3AB4E1E0C392}"/>
                </a:ext>
              </a:extLst>
            </p:cNvPr>
            <p:cNvSpPr txBox="1"/>
            <p:nvPr/>
          </p:nvSpPr>
          <p:spPr>
            <a:xfrm>
              <a:off x="882269" y="2064302"/>
              <a:ext cx="4227100" cy="369389"/>
            </a:xfrm>
            <a:prstGeom prst="rect">
              <a:avLst/>
            </a:prstGeom>
            <a:noFill/>
          </p:spPr>
          <p:txBody>
            <a:bodyPr wrap="square" rtlCol="0">
              <a:spAutoFit/>
            </a:bodyPr>
            <a:lstStyle/>
            <a:p>
              <a:endParaRPr lang="ru-RU" sz="10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1" name="TextBox 10">
              <a:extLst>
                <a:ext uri="{FF2B5EF4-FFF2-40B4-BE49-F238E27FC236}">
                  <a16:creationId xmlns:a16="http://schemas.microsoft.com/office/drawing/2014/main" id="{8AB3F3CD-4E55-45B6-856D-C584F18835C6}"/>
                </a:ext>
              </a:extLst>
            </p:cNvPr>
            <p:cNvSpPr txBox="1"/>
            <p:nvPr/>
          </p:nvSpPr>
          <p:spPr>
            <a:xfrm>
              <a:off x="902302" y="3576131"/>
              <a:ext cx="5832328" cy="1935829"/>
            </a:xfrm>
            <a:prstGeom prst="rect">
              <a:avLst/>
            </a:prstGeom>
            <a:noFill/>
          </p:spPr>
          <p:txBody>
            <a:bodyPr wrap="square" rtlCol="0">
              <a:spAutoFit/>
            </a:bodyPr>
            <a:lstStyle/>
            <a:p>
              <a:pPr defTabSz="239976">
                <a:lnSpc>
                  <a:spcPct val="150000"/>
                </a:lnSpc>
              </a:pPr>
              <a:r>
                <a:rPr lang="en-US" sz="1333" dirty="0">
                  <a:solidFill>
                    <a:srgbClr val="000000"/>
                  </a:solidFill>
                  <a:latin typeface="roboto" panose="02000000000000000000" pitchFamily="2" charset="0"/>
                </a:rPr>
                <a:t>Put your facilities’ potential in the palm of your hand. Control your thermostat, monitor your security systems, even track energy usage from anywhere, all with ease and all with the </a:t>
              </a:r>
              <a:r>
                <a:rPr lang="en-US" sz="1333" dirty="0" err="1">
                  <a:solidFill>
                    <a:srgbClr val="000000"/>
                  </a:solidFill>
                  <a:latin typeface="roboto" panose="02000000000000000000" pitchFamily="2" charset="0"/>
                </a:rPr>
                <a:t>Resideo</a:t>
              </a:r>
              <a:r>
                <a:rPr lang="en-US" sz="1333" dirty="0">
                  <a:solidFill>
                    <a:srgbClr val="000000"/>
                  </a:solidFill>
                  <a:latin typeface="roboto" panose="02000000000000000000" pitchFamily="2" charset="0"/>
                </a:rPr>
                <a:t> App.</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4" name="Picture Placeholder 3" descr="Graphical user interface, text, application&#10;&#10;Description automatically generated with medium confidence">
            <a:extLst>
              <a:ext uri="{FF2B5EF4-FFF2-40B4-BE49-F238E27FC236}">
                <a16:creationId xmlns:a16="http://schemas.microsoft.com/office/drawing/2014/main" id="{55787E81-8E10-E0F0-22D0-5EC2A207091A}"/>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706" b="706"/>
          <a:stretch>
            <a:fillRect/>
          </a:stretch>
        </p:blipFill>
        <p:spPr/>
      </p:pic>
      <p:pic>
        <p:nvPicPr>
          <p:cNvPr id="3" name="Picture 2">
            <a:extLst>
              <a:ext uri="{FF2B5EF4-FFF2-40B4-BE49-F238E27FC236}">
                <a16:creationId xmlns:a16="http://schemas.microsoft.com/office/drawing/2014/main" id="{413198BF-5086-0E81-C8EA-0EC138D1286F}"/>
              </a:ext>
            </a:extLst>
          </p:cNvPr>
          <p:cNvPicPr>
            <a:picLocks noChangeAspect="1"/>
          </p:cNvPicPr>
          <p:nvPr/>
        </p:nvPicPr>
        <p:blipFill rotWithShape="1">
          <a:blip r:embed="rId4">
            <a:extLst>
              <a:ext uri="{28A0092B-C50C-407E-A947-70E740481C1C}">
                <a14:useLocalDpi xmlns:a14="http://schemas.microsoft.com/office/drawing/2010/main" val="0"/>
              </a:ext>
            </a:extLst>
          </a:blip>
          <a:srcRect l="10899" t="11282" r="13639" b="11126"/>
          <a:stretch/>
        </p:blipFill>
        <p:spPr>
          <a:xfrm>
            <a:off x="2007908" y="906265"/>
            <a:ext cx="1758211" cy="1790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045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53CE6F06-68E1-430D-87C6-24CB7CF94AAE}"/>
              </a:ext>
            </a:extLst>
          </p:cNvPr>
          <p:cNvGrpSpPr/>
          <p:nvPr/>
        </p:nvGrpSpPr>
        <p:grpSpPr>
          <a:xfrm>
            <a:off x="6351300" y="2503331"/>
            <a:ext cx="4112827" cy="3389562"/>
            <a:chOff x="882269" y="889915"/>
            <a:chExt cx="6170192" cy="5085126"/>
          </a:xfrm>
        </p:grpSpPr>
        <p:sp>
          <p:nvSpPr>
            <p:cNvPr id="14" name="TextBox 13">
              <a:extLst>
                <a:ext uri="{FF2B5EF4-FFF2-40B4-BE49-F238E27FC236}">
                  <a16:creationId xmlns:a16="http://schemas.microsoft.com/office/drawing/2014/main" id="{C78EDE20-E38A-470E-85F8-A44513FD7609}"/>
                </a:ext>
              </a:extLst>
            </p:cNvPr>
            <p:cNvSpPr txBox="1"/>
            <p:nvPr/>
          </p:nvSpPr>
          <p:spPr>
            <a:xfrm>
              <a:off x="882269" y="889915"/>
              <a:ext cx="6170192" cy="2292904"/>
            </a:xfrm>
            <a:prstGeom prst="rect">
              <a:avLst/>
            </a:prstGeom>
            <a:noFill/>
          </p:spPr>
          <p:txBody>
            <a:bodyPr wrap="square" rtlCol="0">
              <a:spAutoFit/>
            </a:bodyPr>
            <a:lstStyle/>
            <a:p>
              <a:r>
                <a:rPr lang="en-US" sz="4666" dirty="0" err="1">
                  <a:solidFill>
                    <a:srgbClr val="3F3F3F"/>
                  </a:solidFill>
                  <a:latin typeface="Montserrat ExtraBold" panose="00000900000000000000" pitchFamily="50" charset="0"/>
                  <a:ea typeface="Roboto Black" panose="02000000000000000000" pitchFamily="2" charset="0"/>
                  <a:cs typeface="Open Sans Light" panose="020B0306030504020204" pitchFamily="34" charset="0"/>
                </a:rPr>
                <a:t>Hik</a:t>
              </a:r>
              <a:r>
                <a:rPr lang="en-US" sz="4666" dirty="0">
                  <a:solidFill>
                    <a:srgbClr val="3F3F3F"/>
                  </a:solidFill>
                  <a:latin typeface="Montserrat ExtraBold" panose="00000900000000000000" pitchFamily="50" charset="0"/>
                  <a:ea typeface="Roboto Black" panose="02000000000000000000" pitchFamily="2" charset="0"/>
                  <a:cs typeface="Open Sans Light" panose="020B0306030504020204" pitchFamily="34" charset="0"/>
                </a:rPr>
                <a:t>-Connect</a:t>
              </a:r>
              <a:endParaRPr lang="ru-RU" sz="4666" dirty="0">
                <a:solidFill>
                  <a:srgbClr val="3F3F3F"/>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5" name="TextBox 14">
              <a:extLst>
                <a:ext uri="{FF2B5EF4-FFF2-40B4-BE49-F238E27FC236}">
                  <a16:creationId xmlns:a16="http://schemas.microsoft.com/office/drawing/2014/main" id="{A70CD8E2-E5DE-435B-BE7A-E363EEA30FAF}"/>
                </a:ext>
              </a:extLst>
            </p:cNvPr>
            <p:cNvSpPr txBox="1"/>
            <p:nvPr/>
          </p:nvSpPr>
          <p:spPr>
            <a:xfrm>
              <a:off x="882269" y="3055841"/>
              <a:ext cx="4227100" cy="415562"/>
            </a:xfrm>
            <a:prstGeom prst="rect">
              <a:avLst/>
            </a:prstGeom>
            <a:noFill/>
          </p:spPr>
          <p:txBody>
            <a:bodyPr wrap="square" rtlCol="0">
              <a:spAutoFit/>
            </a:bodyPr>
            <a:lstStyle/>
            <a:p>
              <a:r>
                <a:rPr lang="en-US" sz="1200"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All your cameras at your fingertips</a:t>
              </a:r>
              <a:endParaRPr lang="ru-RU" sz="12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6" name="TextBox 15">
              <a:extLst>
                <a:ext uri="{FF2B5EF4-FFF2-40B4-BE49-F238E27FC236}">
                  <a16:creationId xmlns:a16="http://schemas.microsoft.com/office/drawing/2014/main" id="{6EC2746F-F338-4573-B580-7A69A15947F1}"/>
                </a:ext>
              </a:extLst>
            </p:cNvPr>
            <p:cNvSpPr txBox="1"/>
            <p:nvPr/>
          </p:nvSpPr>
          <p:spPr>
            <a:xfrm>
              <a:off x="902302" y="3576131"/>
              <a:ext cx="5832328" cy="2398910"/>
            </a:xfrm>
            <a:prstGeom prst="rect">
              <a:avLst/>
            </a:prstGeom>
            <a:noFill/>
          </p:spPr>
          <p:txBody>
            <a:bodyPr wrap="square" rtlCol="0">
              <a:spAutoFit/>
            </a:bodyPr>
            <a:lstStyle/>
            <a:p>
              <a:pPr defTabSz="239976">
                <a:lnSpc>
                  <a:spcPct val="150000"/>
                </a:lnSpc>
              </a:pPr>
              <a:r>
                <a:rPr lang="en-US" sz="1333" dirty="0">
                  <a:solidFill>
                    <a:srgbClr val="1D1D1F"/>
                  </a:solidFill>
                  <a:latin typeface="SF Pro Text"/>
                </a:rPr>
                <a:t>The </a:t>
              </a:r>
              <a:r>
                <a:rPr lang="en-US" sz="1333" dirty="0" err="1">
                  <a:solidFill>
                    <a:srgbClr val="1D1D1F"/>
                  </a:solidFill>
                  <a:latin typeface="SF Pro Text"/>
                </a:rPr>
                <a:t>Hik</a:t>
              </a:r>
              <a:r>
                <a:rPr lang="en-US" sz="1333" dirty="0">
                  <a:solidFill>
                    <a:srgbClr val="1D1D1F"/>
                  </a:solidFill>
                  <a:latin typeface="SF Pro Text"/>
                </a:rPr>
                <a:t>-connect app allows you to live view your cameras remotely. All you need to do is creating an account and adding device into the account, then you can enjoy the real-time video from cameras on a global scale.</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21" name="Рисунок 20">
            <a:extLst>
              <a:ext uri="{FF2B5EF4-FFF2-40B4-BE49-F238E27FC236}">
                <a16:creationId xmlns:a16="http://schemas.microsoft.com/office/drawing/2014/main" id="{7C3583C1-5175-46CA-AD32-464649E411D9}"/>
              </a:ext>
            </a:extLst>
          </p:cNvPr>
          <p:cNvPicPr>
            <a:picLocks noChangeAspect="1"/>
          </p:cNvPicPr>
          <p:nvPr/>
        </p:nvPicPr>
        <p:blipFill>
          <a:blip r:embed="rId2" cstate="print">
            <a:extLst>
              <a:ext uri="{28A0092B-C50C-407E-A947-70E740481C1C}">
                <a14:useLocalDpi xmlns:a14="http://schemas.microsoft.com/office/drawing/2010/main" val="0"/>
              </a:ext>
            </a:extLst>
          </a:blip>
          <a:srcRect l="11139" b="9255"/>
          <a:stretch>
            <a:fillRect/>
          </a:stretch>
        </p:blipFill>
        <p:spPr>
          <a:xfrm rot="1142268">
            <a:off x="-145567" y="369805"/>
            <a:ext cx="5064718" cy="7105893"/>
          </a:xfrm>
          <a:custGeom>
            <a:avLst/>
            <a:gdLst>
              <a:gd name="connsiteX0" fmla="*/ 0 w 7598250"/>
              <a:gd name="connsiteY0" fmla="*/ 0 h 10660485"/>
              <a:gd name="connsiteX1" fmla="*/ 7598249 w 7598250"/>
              <a:gd name="connsiteY1" fmla="*/ 0 h 10660485"/>
              <a:gd name="connsiteX2" fmla="*/ 7598250 w 7598250"/>
              <a:gd name="connsiteY2" fmla="*/ 8677642 h 10660485"/>
              <a:gd name="connsiteX3" fmla="*/ 1851976 w 7598250"/>
              <a:gd name="connsiteY3" fmla="*/ 10660485 h 10660485"/>
              <a:gd name="connsiteX4" fmla="*/ 0 w 7598250"/>
              <a:gd name="connsiteY4" fmla="*/ 5293463 h 1066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250" h="10660485">
                <a:moveTo>
                  <a:pt x="0" y="0"/>
                </a:moveTo>
                <a:lnTo>
                  <a:pt x="7598249" y="0"/>
                </a:lnTo>
                <a:lnTo>
                  <a:pt x="7598250" y="8677642"/>
                </a:lnTo>
                <a:lnTo>
                  <a:pt x="1851976" y="10660485"/>
                </a:lnTo>
                <a:lnTo>
                  <a:pt x="0" y="5293463"/>
                </a:lnTo>
                <a:close/>
              </a:path>
            </a:pathLst>
          </a:custGeom>
        </p:spPr>
      </p:pic>
      <p:pic>
        <p:nvPicPr>
          <p:cNvPr id="12" name="Picture 11" descr="Icon&#10;&#10;Description automatically generated">
            <a:extLst>
              <a:ext uri="{FF2B5EF4-FFF2-40B4-BE49-F238E27FC236}">
                <a16:creationId xmlns:a16="http://schemas.microsoft.com/office/drawing/2014/main" id="{3FB6607F-5BF2-C3ED-5F65-ECFBD5B68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629" y="567948"/>
            <a:ext cx="1848858" cy="1848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Placeholder 19" descr="Graphical user interface, website&#10;&#10;Description automatically generated">
            <a:extLst>
              <a:ext uri="{FF2B5EF4-FFF2-40B4-BE49-F238E27FC236}">
                <a16:creationId xmlns:a16="http://schemas.microsoft.com/office/drawing/2014/main" id="{E06564FF-9ED2-5BFB-FD74-040421DFF534}"/>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59" r="159"/>
          <a:stretch>
            <a:fillRect/>
          </a:stretch>
        </p:blipFill>
        <p:spPr/>
      </p:pic>
    </p:spTree>
    <p:extLst>
      <p:ext uri="{BB962C8B-B14F-4D97-AF65-F5344CB8AC3E}">
        <p14:creationId xmlns:p14="http://schemas.microsoft.com/office/powerpoint/2010/main" val="230960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95382EBD-F3F4-4654-A098-FB0E66B722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0700000">
            <a:off x="6537603" y="-7999"/>
            <a:ext cx="6176753" cy="7443781"/>
          </a:xfrm>
          <a:custGeom>
            <a:avLst/>
            <a:gdLst>
              <a:gd name="connsiteX0" fmla="*/ 9266560 w 9266560"/>
              <a:gd name="connsiteY0" fmla="*/ 0 h 11167394"/>
              <a:gd name="connsiteX1" fmla="*/ 9266560 w 9266560"/>
              <a:gd name="connsiteY1" fmla="*/ 5199325 h 11167394"/>
              <a:gd name="connsiteX2" fmla="*/ 8756833 w 9266560"/>
              <a:gd name="connsiteY2" fmla="*/ 5062744 h 11167394"/>
              <a:gd name="connsiteX3" fmla="*/ 7129548 w 9266560"/>
              <a:gd name="connsiteY3" fmla="*/ 11135855 h 11167394"/>
              <a:gd name="connsiteX4" fmla="*/ 2342943 w 9266560"/>
              <a:gd name="connsiteY4" fmla="*/ 9853288 h 11167394"/>
              <a:gd name="connsiteX5" fmla="*/ 1990830 w 9266560"/>
              <a:gd name="connsiteY5" fmla="*/ 11167393 h 11167394"/>
              <a:gd name="connsiteX6" fmla="*/ 0 w 9266560"/>
              <a:gd name="connsiteY6" fmla="*/ 11167394 h 11167394"/>
              <a:gd name="connsiteX7" fmla="*/ 0 w 9266560"/>
              <a:gd name="connsiteY7" fmla="*/ 0 h 1116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6560" h="11167394">
                <a:moveTo>
                  <a:pt x="9266560" y="0"/>
                </a:moveTo>
                <a:lnTo>
                  <a:pt x="9266560" y="5199325"/>
                </a:lnTo>
                <a:lnTo>
                  <a:pt x="8756833" y="5062744"/>
                </a:lnTo>
                <a:lnTo>
                  <a:pt x="7129548" y="11135855"/>
                </a:lnTo>
                <a:lnTo>
                  <a:pt x="2342943" y="9853288"/>
                </a:lnTo>
                <a:lnTo>
                  <a:pt x="1990830" y="11167393"/>
                </a:lnTo>
                <a:lnTo>
                  <a:pt x="0" y="11167394"/>
                </a:lnTo>
                <a:lnTo>
                  <a:pt x="0" y="0"/>
                </a:lnTo>
                <a:close/>
              </a:path>
            </a:pathLst>
          </a:custGeom>
        </p:spPr>
      </p:pic>
      <p:grpSp>
        <p:nvGrpSpPr>
          <p:cNvPr id="8" name="Группа 7">
            <a:extLst>
              <a:ext uri="{FF2B5EF4-FFF2-40B4-BE49-F238E27FC236}">
                <a16:creationId xmlns:a16="http://schemas.microsoft.com/office/drawing/2014/main" id="{C71789EA-4D9C-491D-B4C9-42BD252D0045}"/>
              </a:ext>
            </a:extLst>
          </p:cNvPr>
          <p:cNvGrpSpPr/>
          <p:nvPr/>
        </p:nvGrpSpPr>
        <p:grpSpPr>
          <a:xfrm>
            <a:off x="1631768" y="2966835"/>
            <a:ext cx="4847995" cy="3081851"/>
            <a:chOff x="833893" y="889915"/>
            <a:chExt cx="5900737" cy="4623489"/>
          </a:xfrm>
        </p:grpSpPr>
        <p:sp>
          <p:nvSpPr>
            <p:cNvPr id="9" name="TextBox 8">
              <a:extLst>
                <a:ext uri="{FF2B5EF4-FFF2-40B4-BE49-F238E27FC236}">
                  <a16:creationId xmlns:a16="http://schemas.microsoft.com/office/drawing/2014/main" id="{21769D40-0512-49AE-A496-27A1712A42E4}"/>
                </a:ext>
              </a:extLst>
            </p:cNvPr>
            <p:cNvSpPr txBox="1"/>
            <p:nvPr/>
          </p:nvSpPr>
          <p:spPr>
            <a:xfrm>
              <a:off x="882269" y="889915"/>
              <a:ext cx="5852361" cy="2292904"/>
            </a:xfrm>
            <a:prstGeom prst="rect">
              <a:avLst/>
            </a:prstGeom>
            <a:noFill/>
          </p:spPr>
          <p:txBody>
            <a:bodyPr wrap="square" rtlCol="0">
              <a:spAutoFit/>
            </a:bodyPr>
            <a:lstStyle/>
            <a:p>
              <a:r>
                <a:rPr lang="en-US" sz="4666" dirty="0" err="1">
                  <a:solidFill>
                    <a:srgbClr val="EE3124"/>
                  </a:solidFill>
                  <a:latin typeface="Montserrat ExtraBold" panose="00000900000000000000" pitchFamily="50" charset="0"/>
                  <a:ea typeface="Roboto Black" panose="02000000000000000000" pitchFamily="2" charset="0"/>
                  <a:cs typeface="Open Sans Light" panose="020B0306030504020204" pitchFamily="34" charset="0"/>
                </a:rPr>
                <a:t>MyRemoteKeypad</a:t>
              </a:r>
              <a:r>
                <a:rPr lang="en-US" sz="4666" dirty="0">
                  <a:solidFill>
                    <a:srgbClr val="EE3124"/>
                  </a:solidFill>
                  <a:latin typeface="Montserrat ExtraBold" panose="00000900000000000000" pitchFamily="50" charset="0"/>
                  <a:ea typeface="Roboto Black" panose="02000000000000000000" pitchFamily="2" charset="0"/>
                  <a:cs typeface="Open Sans Light" panose="020B0306030504020204" pitchFamily="34" charset="0"/>
                </a:rPr>
                <a:t> App</a:t>
              </a:r>
              <a:endParaRPr lang="ru-RU" sz="4666" dirty="0">
                <a:solidFill>
                  <a:srgbClr val="EE3124"/>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0" name="TextBox 9">
              <a:extLst>
                <a:ext uri="{FF2B5EF4-FFF2-40B4-BE49-F238E27FC236}">
                  <a16:creationId xmlns:a16="http://schemas.microsoft.com/office/drawing/2014/main" id="{64F14E7F-A36F-4F6B-B0C6-3AB4E1E0C392}"/>
                </a:ext>
              </a:extLst>
            </p:cNvPr>
            <p:cNvSpPr txBox="1"/>
            <p:nvPr/>
          </p:nvSpPr>
          <p:spPr>
            <a:xfrm>
              <a:off x="833893" y="2066363"/>
              <a:ext cx="4227100" cy="369388"/>
            </a:xfrm>
            <a:prstGeom prst="rect">
              <a:avLst/>
            </a:prstGeom>
            <a:noFill/>
          </p:spPr>
          <p:txBody>
            <a:bodyPr wrap="square" rtlCol="0">
              <a:spAutoFit/>
            </a:bodyPr>
            <a:lstStyle/>
            <a:p>
              <a:endParaRPr lang="ru-RU" sz="10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1" name="TextBox 10">
              <a:extLst>
                <a:ext uri="{FF2B5EF4-FFF2-40B4-BE49-F238E27FC236}">
                  <a16:creationId xmlns:a16="http://schemas.microsoft.com/office/drawing/2014/main" id="{8AB3F3CD-4E55-45B6-856D-C584F18835C6}"/>
                </a:ext>
              </a:extLst>
            </p:cNvPr>
            <p:cNvSpPr txBox="1"/>
            <p:nvPr/>
          </p:nvSpPr>
          <p:spPr>
            <a:xfrm>
              <a:off x="902302" y="3576131"/>
              <a:ext cx="5832328" cy="1937273"/>
            </a:xfrm>
            <a:prstGeom prst="rect">
              <a:avLst/>
            </a:prstGeom>
            <a:noFill/>
          </p:spPr>
          <p:txBody>
            <a:bodyPr wrap="square" rtlCol="0">
              <a:spAutoFit/>
            </a:bodyPr>
            <a:lstStyle/>
            <a:p>
              <a:pPr defTabSz="239976">
                <a:lnSpc>
                  <a:spcPct val="150000"/>
                </a:lnSpc>
              </a:pPr>
              <a:r>
                <a:rPr lang="en-US" sz="1333" dirty="0" err="1">
                  <a:solidFill>
                    <a:srgbClr val="1D1D1F"/>
                  </a:solidFill>
                  <a:latin typeface="SF Pro Text"/>
                </a:rPr>
                <a:t>MyRemoteKeypad</a:t>
              </a:r>
              <a:r>
                <a:rPr lang="en-US" sz="1333" dirty="0">
                  <a:solidFill>
                    <a:srgbClr val="1D1D1F"/>
                  </a:solidFill>
                  <a:latin typeface="SF Pro Text"/>
                </a:rPr>
                <a:t> application provides real time access to the NAPCO Security Technologies security keypads. With this application, using a secure user id/password, the user can remotely access his/her Security device keypad.</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14" name="Picture Placeholder 13" descr="A screenshot of a calculator&#10;&#10;Description automatically generated with medium confidence">
            <a:extLst>
              <a:ext uri="{FF2B5EF4-FFF2-40B4-BE49-F238E27FC236}">
                <a16:creationId xmlns:a16="http://schemas.microsoft.com/office/drawing/2014/main" id="{18A5329A-AE0C-1598-44B0-5F429FC59E69}"/>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702" b="702"/>
          <a:stretch>
            <a:fillRect/>
          </a:stretch>
        </p:blipFill>
        <p:spPr/>
      </p:pic>
      <p:pic>
        <p:nvPicPr>
          <p:cNvPr id="16" name="Picture 15" descr="Graphical user interface, application&#10;&#10;Description automatically generated">
            <a:extLst>
              <a:ext uri="{FF2B5EF4-FFF2-40B4-BE49-F238E27FC236}">
                <a16:creationId xmlns:a16="http://schemas.microsoft.com/office/drawing/2014/main" id="{001DF1CD-9B6E-9764-133D-506897BC5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972" y="1176301"/>
            <a:ext cx="1497615" cy="1497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9126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53CE6F06-68E1-430D-87C6-24CB7CF94AAE}"/>
              </a:ext>
            </a:extLst>
          </p:cNvPr>
          <p:cNvGrpSpPr/>
          <p:nvPr/>
        </p:nvGrpSpPr>
        <p:grpSpPr>
          <a:xfrm>
            <a:off x="6351300" y="2503331"/>
            <a:ext cx="4112827" cy="4004409"/>
            <a:chOff x="882269" y="889915"/>
            <a:chExt cx="6170192" cy="6007541"/>
          </a:xfrm>
        </p:grpSpPr>
        <p:sp>
          <p:nvSpPr>
            <p:cNvPr id="14" name="TextBox 13">
              <a:extLst>
                <a:ext uri="{FF2B5EF4-FFF2-40B4-BE49-F238E27FC236}">
                  <a16:creationId xmlns:a16="http://schemas.microsoft.com/office/drawing/2014/main" id="{C78EDE20-E38A-470E-85F8-A44513FD7609}"/>
                </a:ext>
              </a:extLst>
            </p:cNvPr>
            <p:cNvSpPr txBox="1"/>
            <p:nvPr/>
          </p:nvSpPr>
          <p:spPr>
            <a:xfrm>
              <a:off x="882269" y="889915"/>
              <a:ext cx="6170192" cy="1215713"/>
            </a:xfrm>
            <a:prstGeom prst="rect">
              <a:avLst/>
            </a:prstGeom>
            <a:noFill/>
          </p:spPr>
          <p:txBody>
            <a:bodyPr wrap="square" rtlCol="0">
              <a:spAutoFit/>
            </a:bodyPr>
            <a:lstStyle/>
            <a:p>
              <a:r>
                <a:rPr lang="en-US" sz="4666" dirty="0" err="1">
                  <a:solidFill>
                    <a:srgbClr val="FA6715"/>
                  </a:solidFill>
                  <a:latin typeface="Montserrat ExtraBold" panose="00000900000000000000" pitchFamily="50" charset="0"/>
                  <a:ea typeface="Roboto Black" panose="02000000000000000000" pitchFamily="2" charset="0"/>
                  <a:cs typeface="Open Sans Light" panose="020B0306030504020204" pitchFamily="34" charset="0"/>
                </a:rPr>
                <a:t>OpenPath</a:t>
              </a:r>
              <a:endParaRPr lang="ru-RU" sz="4666" dirty="0">
                <a:solidFill>
                  <a:srgbClr val="FA6715"/>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5" name="TextBox 14">
              <a:extLst>
                <a:ext uri="{FF2B5EF4-FFF2-40B4-BE49-F238E27FC236}">
                  <a16:creationId xmlns:a16="http://schemas.microsoft.com/office/drawing/2014/main" id="{A70CD8E2-E5DE-435B-BE7A-E363EEA30FAF}"/>
                </a:ext>
              </a:extLst>
            </p:cNvPr>
            <p:cNvSpPr txBox="1"/>
            <p:nvPr/>
          </p:nvSpPr>
          <p:spPr>
            <a:xfrm>
              <a:off x="882269" y="2064302"/>
              <a:ext cx="4227100" cy="415563"/>
            </a:xfrm>
            <a:prstGeom prst="rect">
              <a:avLst/>
            </a:prstGeom>
            <a:noFill/>
          </p:spPr>
          <p:txBody>
            <a:bodyPr wrap="square" rtlCol="0">
              <a:spAutoFit/>
            </a:bodyPr>
            <a:lstStyle/>
            <a:p>
              <a:r>
                <a:rPr lang="en-US" sz="1200" dirty="0">
                  <a:solidFill>
                    <a:schemeClr val="bg1"/>
                  </a:solidFill>
                  <a:latin typeface="Montserrat ExtraLight" panose="00000300000000000000" pitchFamily="50" charset="0"/>
                  <a:ea typeface="Roboto Light" panose="02000000000000000000" pitchFamily="2" charset="0"/>
                  <a:cs typeface="Open Sans Light" panose="020B0306030504020204" pitchFamily="34" charset="0"/>
                </a:rPr>
                <a:t>Unlock Doors Handsfree</a:t>
              </a:r>
              <a:endParaRPr lang="ru-RU" sz="1200" dirty="0">
                <a:solidFill>
                  <a:schemeClr val="bg1"/>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6" name="TextBox 15">
              <a:extLst>
                <a:ext uri="{FF2B5EF4-FFF2-40B4-BE49-F238E27FC236}">
                  <a16:creationId xmlns:a16="http://schemas.microsoft.com/office/drawing/2014/main" id="{6EC2746F-F338-4573-B580-7A69A15947F1}"/>
                </a:ext>
              </a:extLst>
            </p:cNvPr>
            <p:cNvSpPr txBox="1"/>
            <p:nvPr/>
          </p:nvSpPr>
          <p:spPr>
            <a:xfrm>
              <a:off x="902302" y="3576130"/>
              <a:ext cx="5832328" cy="3321326"/>
            </a:xfrm>
            <a:prstGeom prst="rect">
              <a:avLst/>
            </a:prstGeom>
            <a:noFill/>
          </p:spPr>
          <p:txBody>
            <a:bodyPr wrap="square" rtlCol="0">
              <a:spAutoFit/>
            </a:bodyPr>
            <a:lstStyle/>
            <a:p>
              <a:pPr defTabSz="239976">
                <a:lnSpc>
                  <a:spcPct val="150000"/>
                </a:lnSpc>
              </a:pPr>
              <a:r>
                <a:rPr lang="en-US" sz="1333" dirty="0" err="1">
                  <a:solidFill>
                    <a:srgbClr val="6D6F71"/>
                  </a:solidFill>
                  <a:latin typeface="Open Sans" panose="020B0604020202020204" pitchFamily="34" charset="0"/>
                </a:rPr>
                <a:t>Openpath’s</a:t>
              </a:r>
              <a:r>
                <a:rPr lang="en-US" sz="1333" dirty="0">
                  <a:solidFill>
                    <a:srgbClr val="6D6F71"/>
                  </a:solidFill>
                  <a:latin typeface="Open Sans" panose="020B0604020202020204" pitchFamily="34" charset="0"/>
                </a:rPr>
                <a:t> unique mobile credentials give users a completely hands-free entry experience, without needing to remove the smartphone from their pocket. With encryption at every level and patented Triple-Unlock technology, </a:t>
              </a:r>
              <a:r>
                <a:rPr lang="en-US" sz="1333" dirty="0" err="1">
                  <a:solidFill>
                    <a:srgbClr val="6D6F71"/>
                  </a:solidFill>
                  <a:latin typeface="Open Sans" panose="020B0604020202020204" pitchFamily="34" charset="0"/>
                </a:rPr>
                <a:t>Openpath</a:t>
              </a:r>
              <a:r>
                <a:rPr lang="en-US" sz="1333" dirty="0">
                  <a:solidFill>
                    <a:srgbClr val="6D6F71"/>
                  </a:solidFill>
                  <a:latin typeface="Open Sans" panose="020B0604020202020204" pitchFamily="34" charset="0"/>
                </a:rPr>
                <a:t> is the first and only solution to achieve 94% mobile adoption.</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21" name="Рисунок 20">
            <a:extLst>
              <a:ext uri="{FF2B5EF4-FFF2-40B4-BE49-F238E27FC236}">
                <a16:creationId xmlns:a16="http://schemas.microsoft.com/office/drawing/2014/main" id="{7C3583C1-5175-46CA-AD32-464649E411D9}"/>
              </a:ext>
            </a:extLst>
          </p:cNvPr>
          <p:cNvPicPr>
            <a:picLocks noChangeAspect="1"/>
          </p:cNvPicPr>
          <p:nvPr/>
        </p:nvPicPr>
        <p:blipFill>
          <a:blip r:embed="rId2" cstate="print">
            <a:extLst>
              <a:ext uri="{28A0092B-C50C-407E-A947-70E740481C1C}">
                <a14:useLocalDpi xmlns:a14="http://schemas.microsoft.com/office/drawing/2010/main" val="0"/>
              </a:ext>
            </a:extLst>
          </a:blip>
          <a:srcRect l="11139" b="9255"/>
          <a:stretch>
            <a:fillRect/>
          </a:stretch>
        </p:blipFill>
        <p:spPr>
          <a:xfrm rot="1142268">
            <a:off x="-145567" y="369805"/>
            <a:ext cx="5064718" cy="7105893"/>
          </a:xfrm>
          <a:custGeom>
            <a:avLst/>
            <a:gdLst>
              <a:gd name="connsiteX0" fmla="*/ 0 w 7598250"/>
              <a:gd name="connsiteY0" fmla="*/ 0 h 10660485"/>
              <a:gd name="connsiteX1" fmla="*/ 7598249 w 7598250"/>
              <a:gd name="connsiteY1" fmla="*/ 0 h 10660485"/>
              <a:gd name="connsiteX2" fmla="*/ 7598250 w 7598250"/>
              <a:gd name="connsiteY2" fmla="*/ 8677642 h 10660485"/>
              <a:gd name="connsiteX3" fmla="*/ 1851976 w 7598250"/>
              <a:gd name="connsiteY3" fmla="*/ 10660485 h 10660485"/>
              <a:gd name="connsiteX4" fmla="*/ 0 w 7598250"/>
              <a:gd name="connsiteY4" fmla="*/ 5293463 h 1066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250" h="10660485">
                <a:moveTo>
                  <a:pt x="0" y="0"/>
                </a:moveTo>
                <a:lnTo>
                  <a:pt x="7598249" y="0"/>
                </a:lnTo>
                <a:lnTo>
                  <a:pt x="7598250" y="8677642"/>
                </a:lnTo>
                <a:lnTo>
                  <a:pt x="1851976" y="10660485"/>
                </a:lnTo>
                <a:lnTo>
                  <a:pt x="0" y="5293463"/>
                </a:lnTo>
                <a:close/>
              </a:path>
            </a:pathLst>
          </a:custGeom>
        </p:spPr>
      </p:pic>
      <p:pic>
        <p:nvPicPr>
          <p:cNvPr id="23" name="Picture 22" descr="Logo&#10;&#10;Description automatically generated">
            <a:extLst>
              <a:ext uri="{FF2B5EF4-FFF2-40B4-BE49-F238E27FC236}">
                <a16:creationId xmlns:a16="http://schemas.microsoft.com/office/drawing/2014/main" id="{D78B2000-BA18-38D8-BC75-B85984D91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8931" y="230110"/>
            <a:ext cx="2216511" cy="2216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Placeholder 26" descr="Graphical user interface, text, application, chat or text message&#10;&#10;Description automatically generated">
            <a:extLst>
              <a:ext uri="{FF2B5EF4-FFF2-40B4-BE49-F238E27FC236}">
                <a16:creationId xmlns:a16="http://schemas.microsoft.com/office/drawing/2014/main" id="{7885170E-415B-D9A7-965E-DA512C9772A5}"/>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59" r="159"/>
          <a:stretch>
            <a:fillRect/>
          </a:stretch>
        </p:blipFill>
        <p:spPr/>
      </p:pic>
    </p:spTree>
    <p:extLst>
      <p:ext uri="{BB962C8B-B14F-4D97-AF65-F5344CB8AC3E}">
        <p14:creationId xmlns:p14="http://schemas.microsoft.com/office/powerpoint/2010/main" val="16905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95382EBD-F3F4-4654-A098-FB0E66B722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0700000">
            <a:off x="6537603" y="-7999"/>
            <a:ext cx="6176753" cy="7443781"/>
          </a:xfrm>
          <a:custGeom>
            <a:avLst/>
            <a:gdLst>
              <a:gd name="connsiteX0" fmla="*/ 9266560 w 9266560"/>
              <a:gd name="connsiteY0" fmla="*/ 0 h 11167394"/>
              <a:gd name="connsiteX1" fmla="*/ 9266560 w 9266560"/>
              <a:gd name="connsiteY1" fmla="*/ 5199325 h 11167394"/>
              <a:gd name="connsiteX2" fmla="*/ 8756833 w 9266560"/>
              <a:gd name="connsiteY2" fmla="*/ 5062744 h 11167394"/>
              <a:gd name="connsiteX3" fmla="*/ 7129548 w 9266560"/>
              <a:gd name="connsiteY3" fmla="*/ 11135855 h 11167394"/>
              <a:gd name="connsiteX4" fmla="*/ 2342943 w 9266560"/>
              <a:gd name="connsiteY4" fmla="*/ 9853288 h 11167394"/>
              <a:gd name="connsiteX5" fmla="*/ 1990830 w 9266560"/>
              <a:gd name="connsiteY5" fmla="*/ 11167393 h 11167394"/>
              <a:gd name="connsiteX6" fmla="*/ 0 w 9266560"/>
              <a:gd name="connsiteY6" fmla="*/ 11167394 h 11167394"/>
              <a:gd name="connsiteX7" fmla="*/ 0 w 9266560"/>
              <a:gd name="connsiteY7" fmla="*/ 0 h 1116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66560" h="11167394">
                <a:moveTo>
                  <a:pt x="9266560" y="0"/>
                </a:moveTo>
                <a:lnTo>
                  <a:pt x="9266560" y="5199325"/>
                </a:lnTo>
                <a:lnTo>
                  <a:pt x="8756833" y="5062744"/>
                </a:lnTo>
                <a:lnTo>
                  <a:pt x="7129548" y="11135855"/>
                </a:lnTo>
                <a:lnTo>
                  <a:pt x="2342943" y="9853288"/>
                </a:lnTo>
                <a:lnTo>
                  <a:pt x="1990830" y="11167393"/>
                </a:lnTo>
                <a:lnTo>
                  <a:pt x="0" y="11167394"/>
                </a:lnTo>
                <a:lnTo>
                  <a:pt x="0" y="0"/>
                </a:lnTo>
                <a:close/>
              </a:path>
            </a:pathLst>
          </a:custGeom>
        </p:spPr>
      </p:pic>
      <p:grpSp>
        <p:nvGrpSpPr>
          <p:cNvPr id="8" name="Группа 7">
            <a:extLst>
              <a:ext uri="{FF2B5EF4-FFF2-40B4-BE49-F238E27FC236}">
                <a16:creationId xmlns:a16="http://schemas.microsoft.com/office/drawing/2014/main" id="{C71789EA-4D9C-491D-B4C9-42BD252D0045}"/>
              </a:ext>
            </a:extLst>
          </p:cNvPr>
          <p:cNvGrpSpPr/>
          <p:nvPr/>
        </p:nvGrpSpPr>
        <p:grpSpPr>
          <a:xfrm>
            <a:off x="1631768" y="2966835"/>
            <a:ext cx="4847995" cy="2817804"/>
            <a:chOff x="833893" y="889915"/>
            <a:chExt cx="5900737" cy="4227357"/>
          </a:xfrm>
        </p:grpSpPr>
        <p:sp>
          <p:nvSpPr>
            <p:cNvPr id="9" name="TextBox 8">
              <a:extLst>
                <a:ext uri="{FF2B5EF4-FFF2-40B4-BE49-F238E27FC236}">
                  <a16:creationId xmlns:a16="http://schemas.microsoft.com/office/drawing/2014/main" id="{21769D40-0512-49AE-A496-27A1712A42E4}"/>
                </a:ext>
              </a:extLst>
            </p:cNvPr>
            <p:cNvSpPr txBox="1"/>
            <p:nvPr/>
          </p:nvSpPr>
          <p:spPr>
            <a:xfrm>
              <a:off x="882269" y="889915"/>
              <a:ext cx="5852361" cy="1215712"/>
            </a:xfrm>
            <a:prstGeom prst="rect">
              <a:avLst/>
            </a:prstGeom>
            <a:noFill/>
          </p:spPr>
          <p:txBody>
            <a:bodyPr wrap="square" rtlCol="0">
              <a:spAutoFit/>
            </a:bodyPr>
            <a:lstStyle/>
            <a:p>
              <a:r>
                <a:rPr lang="en-US" sz="4666" dirty="0" err="1">
                  <a:solidFill>
                    <a:srgbClr val="EE3124"/>
                  </a:solidFill>
                  <a:latin typeface="Montserrat ExtraBold" panose="00000900000000000000" pitchFamily="50" charset="0"/>
                  <a:ea typeface="Roboto Black" panose="02000000000000000000" pitchFamily="2" charset="0"/>
                  <a:cs typeface="Open Sans Light" panose="020B0306030504020204" pitchFamily="34" charset="0"/>
                </a:rPr>
                <a:t>CapCut</a:t>
              </a:r>
              <a:endParaRPr lang="ru-RU" sz="4666" dirty="0">
                <a:solidFill>
                  <a:srgbClr val="EE3124"/>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0" name="TextBox 9">
              <a:extLst>
                <a:ext uri="{FF2B5EF4-FFF2-40B4-BE49-F238E27FC236}">
                  <a16:creationId xmlns:a16="http://schemas.microsoft.com/office/drawing/2014/main" id="{64F14E7F-A36F-4F6B-B0C6-3AB4E1E0C392}"/>
                </a:ext>
              </a:extLst>
            </p:cNvPr>
            <p:cNvSpPr txBox="1"/>
            <p:nvPr/>
          </p:nvSpPr>
          <p:spPr>
            <a:xfrm>
              <a:off x="833893" y="2066363"/>
              <a:ext cx="4227100" cy="369388"/>
            </a:xfrm>
            <a:prstGeom prst="rect">
              <a:avLst/>
            </a:prstGeom>
            <a:noFill/>
          </p:spPr>
          <p:txBody>
            <a:bodyPr wrap="square" rtlCol="0">
              <a:spAutoFit/>
            </a:bodyPr>
            <a:lstStyle/>
            <a:p>
              <a:endParaRPr lang="ru-RU" sz="10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1" name="TextBox 10">
              <a:extLst>
                <a:ext uri="{FF2B5EF4-FFF2-40B4-BE49-F238E27FC236}">
                  <a16:creationId xmlns:a16="http://schemas.microsoft.com/office/drawing/2014/main" id="{8AB3F3CD-4E55-45B6-856D-C584F18835C6}"/>
                </a:ext>
              </a:extLst>
            </p:cNvPr>
            <p:cNvSpPr txBox="1"/>
            <p:nvPr/>
          </p:nvSpPr>
          <p:spPr>
            <a:xfrm>
              <a:off x="902302" y="3576131"/>
              <a:ext cx="5832328" cy="1541141"/>
            </a:xfrm>
            <a:prstGeom prst="rect">
              <a:avLst/>
            </a:prstGeom>
            <a:noFill/>
          </p:spPr>
          <p:txBody>
            <a:bodyPr wrap="square" rtlCol="0">
              <a:spAutoFit/>
            </a:bodyPr>
            <a:lstStyle/>
            <a:p>
              <a:pPr defTabSz="239976">
                <a:lnSpc>
                  <a:spcPct val="150000"/>
                </a:lnSpc>
              </a:pPr>
              <a:r>
                <a:rPr lang="en-US" sz="1400" b="1" i="0" dirty="0" err="1">
                  <a:solidFill>
                    <a:srgbClr val="4D5156"/>
                  </a:solidFill>
                  <a:effectLst/>
                  <a:latin typeface="Roboto" panose="02000000000000000000" pitchFamily="2" charset="0"/>
                </a:rPr>
                <a:t>CapCut</a:t>
              </a:r>
              <a:r>
                <a:rPr lang="en-US" sz="1400" b="0" i="0" dirty="0">
                  <a:solidFill>
                    <a:srgbClr val="4D5156"/>
                  </a:solidFill>
                  <a:effectLst/>
                  <a:latin typeface="Roboto" panose="02000000000000000000" pitchFamily="2" charset="0"/>
                </a:rPr>
                <a:t> is a specialized video editor designed specifically for web. Forever updated special effects to give you unlimited surprise.</a:t>
              </a:r>
              <a:endParaRPr lang="ru-RU" sz="1333" spc="-100" dirty="0">
                <a:solidFill>
                  <a:schemeClr val="bg2"/>
                </a:solidFill>
                <a:latin typeface="Merriweather Light" panose="02060503050406030704" pitchFamily="18" charset="-52"/>
                <a:ea typeface="Open Sans Light" panose="020B0306030504020204" pitchFamily="34" charset="0"/>
                <a:cs typeface="Open Sans Light" panose="020B0306030504020204" pitchFamily="34" charset="0"/>
              </a:endParaRPr>
            </a:p>
          </p:txBody>
        </p:sp>
      </p:grpSp>
      <p:pic>
        <p:nvPicPr>
          <p:cNvPr id="16" name="Picture 15">
            <a:extLst>
              <a:ext uri="{FF2B5EF4-FFF2-40B4-BE49-F238E27FC236}">
                <a16:creationId xmlns:a16="http://schemas.microsoft.com/office/drawing/2014/main" id="{001DF1CD-9B6E-9764-133D-506897BC59A8}"/>
              </a:ext>
            </a:extLst>
          </p:cNvPr>
          <p:cNvPicPr>
            <a:picLocks noChangeAspect="1"/>
          </p:cNvPicPr>
          <p:nvPr/>
        </p:nvPicPr>
        <p:blipFill rotWithShape="1">
          <a:blip r:embed="rId3">
            <a:extLst>
              <a:ext uri="{28A0092B-C50C-407E-A947-70E740481C1C}">
                <a14:useLocalDpi xmlns:a14="http://schemas.microsoft.com/office/drawing/2010/main" val="0"/>
              </a:ext>
            </a:extLst>
          </a:blip>
          <a:srcRect l="10410" t="-2203" r="3030" b="2203"/>
          <a:stretch/>
        </p:blipFill>
        <p:spPr>
          <a:xfrm>
            <a:off x="1687972" y="1176301"/>
            <a:ext cx="2314861" cy="1497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Placeholder 4">
            <a:extLst>
              <a:ext uri="{FF2B5EF4-FFF2-40B4-BE49-F238E27FC236}">
                <a16:creationId xmlns:a16="http://schemas.microsoft.com/office/drawing/2014/main" id="{AB3FB09F-BCBC-E87A-9B8C-6F9BD35A312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559" r="559"/>
          <a:stretch>
            <a:fillRect/>
          </a:stretch>
        </p:blipFill>
        <p:spPr/>
      </p:pic>
    </p:spTree>
    <p:extLst>
      <p:ext uri="{BB962C8B-B14F-4D97-AF65-F5344CB8AC3E}">
        <p14:creationId xmlns:p14="http://schemas.microsoft.com/office/powerpoint/2010/main" val="173109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546</Words>
  <Application>Microsoft Office PowerPoint</Application>
  <PresentationFormat>Widescreen</PresentationFormat>
  <Paragraphs>45</Paragraphs>
  <Slides>17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SF Pro Text</vt:lpstr>
      <vt:lpstr>Montserrat ExtraBold</vt:lpstr>
      <vt:lpstr>Roboto</vt:lpstr>
      <vt:lpstr>Merriweather Light</vt:lpstr>
      <vt:lpstr>Roboto Black</vt:lpstr>
      <vt:lpstr>Calibri</vt:lpstr>
      <vt:lpstr>Arial</vt:lpstr>
      <vt:lpstr>Roboto Light</vt:lpstr>
      <vt:lpstr>Montserrat ExtraLight</vt:lpstr>
      <vt:lpstr>Roboto</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 s</dc:creator>
  <cp:lastModifiedBy>y s</cp:lastModifiedBy>
  <cp:revision>19</cp:revision>
  <dcterms:created xsi:type="dcterms:W3CDTF">2022-11-01T11:50:26Z</dcterms:created>
  <dcterms:modified xsi:type="dcterms:W3CDTF">2022-11-04T00:46:28Z</dcterms:modified>
</cp:coreProperties>
</file>