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534abd95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534abd95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534abd95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8534abd95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8534abd95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8534abd95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534abd951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534abd951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8534abd951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8534abd951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49db09f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49db09f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difference between an LMS and SMS - this is SMS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here has changed SMS in the last 5 years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here is thinking about changing SMS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raised your hands for both- what did you choose - and name some issues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534abd95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534abd9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849db09fc7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849db09fc7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here is satisfied with their LMS? Why? Feedback from teachers?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49db09fc7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49db09fc7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here has changed tuition assistance platform in the last 5 years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here is thinking about changing their Tuition Assistance platform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you are raised your hands for both- what did you choose - and name some issues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49db09fc7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849db09fc7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here has changed tuition collection platform in the last 5 years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here is thinking about changing their Tuition collection platform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you are raised your hands for both- what did you choose - and name some issues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49db09fc7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849db09fc7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could afford it, and have the patience, would change your accounting software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49db09fc7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49db09fc7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49db09fc7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49db09fc7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1680300" y="750100"/>
            <a:ext cx="5783400" cy="18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Management Software Roundup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(37 schools)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411098" y="2715925"/>
            <a:ext cx="22563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EDS V 2022 5783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and Text Communication</a:t>
            </a:r>
            <a:endParaRPr/>
          </a:p>
        </p:txBody>
      </p:sp>
      <p:pic>
        <p:nvPicPr>
          <p:cNvPr id="148" name="Google Shape;148;p22" title="Mass email syste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4333326" cy="267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 title="Mass texting system and/or robocall servic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275" y="1296525"/>
            <a:ext cx="4333326" cy="267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Teacher Conference Scheduling</a:t>
            </a:r>
            <a:endParaRPr/>
          </a:p>
        </p:txBody>
      </p:sp>
      <p:pic>
        <p:nvPicPr>
          <p:cNvPr id="155" name="Google Shape;155;p23" title="Parent Teacher Conference Schedul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8825"/>
            <a:ext cx="5389122" cy="333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 Card Processing Options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311700" y="1229875"/>
            <a:ext cx="4381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Authorize.net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Cause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Swipe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Banquest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Transfirst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Stripe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Cardknox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Divvy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Embassy Bancard - authorize</a:t>
            </a:r>
            <a:endParaRPr sz="298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Fidelity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Heartland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Hitec merchants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11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Merchpay</a:t>
            </a:r>
            <a:endParaRPr sz="26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4254100" y="1264450"/>
            <a:ext cx="323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3611200" y="1135850"/>
            <a:ext cx="49719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" sz="1600"/>
              <a:t>Parent Locker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WePay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Paypal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Zelle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PPS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Quickbooks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stripe (lgl), authorize.net, square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Cardworks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USAEpay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Through our bank (required - terms of a loan)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311700" y="410000"/>
            <a:ext cx="3085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Legal E-Signatures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311700" y="1229875"/>
            <a:ext cx="3310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Adobe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BlackBaud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Dochub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DocuSign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Gradelink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PandaDocs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Signature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4286275" y="413750"/>
            <a:ext cx="347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Internal WorkFlows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4372000" y="1350175"/>
            <a:ext cx="3471900" cy="2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Clickup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email\whatsapp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excel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 Suite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google chat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Google classrooms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410000"/>
            <a:ext cx="2581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Desk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11700" y="1229875"/>
            <a:ext cx="3053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Clickup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Fresh Desk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Glue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sourced out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zendesk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 txBox="1"/>
          <p:nvPr>
            <p:ph type="title"/>
          </p:nvPr>
        </p:nvSpPr>
        <p:spPr>
          <a:xfrm>
            <a:off x="3839525" y="410000"/>
            <a:ext cx="4518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Onboarding/Offboarding</a:t>
            </a: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3986200" y="1157300"/>
            <a:ext cx="38898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ADP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Balance Point - iSolve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Clear company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formstack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Pandadoc and Viventium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Rippling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SMS Review</a:t>
            </a:r>
            <a:endParaRPr/>
          </a:p>
        </p:txBody>
      </p:sp>
      <p:pic>
        <p:nvPicPr>
          <p:cNvPr id="92" name="Google Shape;92;p14" title="SM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01" y="117875"/>
            <a:ext cx="4471101" cy="276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title="Overall SMS satisf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352" y="2381000"/>
            <a:ext cx="3976698" cy="24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325675" y="675075"/>
            <a:ext cx="3139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School Management System AKA School Information System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SMS/SIS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SMS Cost Analysis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628525" y="1489825"/>
            <a:ext cx="7092000" cy="15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1-249 students: 6 responses - average cost $3,575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250-499 students: 14 responses - average cost $8,700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500+ students: 16 responses - average cost $19,000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Management System (LMS)</a:t>
            </a:r>
            <a:endParaRPr/>
          </a:p>
        </p:txBody>
      </p:sp>
      <p:pic>
        <p:nvPicPr>
          <p:cNvPr id="106" name="Google Shape;106;p16" title="LM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0275"/>
            <a:ext cx="4621224" cy="285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title="Overall LMS satisf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724" y="1996725"/>
            <a:ext cx="4065576" cy="2513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Tuition Assistance</a:t>
            </a:r>
            <a:endParaRPr/>
          </a:p>
        </p:txBody>
      </p:sp>
      <p:pic>
        <p:nvPicPr>
          <p:cNvPr id="113" name="Google Shape;113;p17" title="Tuition Assistance Plat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6525"/>
            <a:ext cx="4930149" cy="343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title="Tuition Assistance Platform Satisf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7750" y="193800"/>
            <a:ext cx="4180275" cy="25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Tuition Collection</a:t>
            </a:r>
            <a:endParaRPr/>
          </a:p>
        </p:txBody>
      </p:sp>
      <p:pic>
        <p:nvPicPr>
          <p:cNvPr id="120" name="Google Shape;120;p18" title="Tuition collection plat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275" y="192825"/>
            <a:ext cx="4765824" cy="29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title="Tuition collection platform satisfaction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00" y="2453875"/>
            <a:ext cx="415917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Accounting</a:t>
            </a:r>
            <a:endParaRPr/>
          </a:p>
        </p:txBody>
      </p:sp>
      <p:pic>
        <p:nvPicPr>
          <p:cNvPr id="127" name="Google Shape;127;p19" title="Accounting platforms us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67950"/>
            <a:ext cx="5387451" cy="278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title="Satisfaction: Accounting Platfor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625" y="161150"/>
            <a:ext cx="4748376" cy="29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6022175" y="3364700"/>
            <a:ext cx="264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Great Plains (GP) - 1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Development/Fundraising</a:t>
            </a:r>
            <a:endParaRPr/>
          </a:p>
        </p:txBody>
      </p:sp>
      <p:pic>
        <p:nvPicPr>
          <p:cNvPr id="135" name="Google Shape;135;p20" title="Satisfaction: Development/Fundraising Plat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798" y="0"/>
            <a:ext cx="4159203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title="Development/Fundraising platform us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79975"/>
            <a:ext cx="5975049" cy="33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Admission</a:t>
            </a:r>
            <a:endParaRPr/>
          </a:p>
        </p:txBody>
      </p:sp>
      <p:pic>
        <p:nvPicPr>
          <p:cNvPr id="142" name="Google Shape;142;p21" title="Admission Plat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0250"/>
            <a:ext cx="6551226" cy="405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