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5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9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8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4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3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3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4DFB53-C7FE-4BC7-BA96-83262BE09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99FC8-4079-7DCC-55CD-8446E363A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5125144"/>
            <a:ext cx="9334500" cy="771845"/>
          </a:xfrm>
        </p:spPr>
        <p:txBody>
          <a:bodyPr>
            <a:normAutofit/>
          </a:bodyPr>
          <a:lstStyle/>
          <a:p>
            <a:r>
              <a:rPr lang="en-ZA" sz="3200" dirty="0"/>
              <a:t>CASSIM PARK,ERMELO  08 MAY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31EAC-25BB-D3D0-70F1-26FFB2776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970269"/>
            <a:ext cx="9334500" cy="563187"/>
          </a:xfrm>
        </p:spPr>
        <p:txBody>
          <a:bodyPr>
            <a:normAutofit/>
          </a:bodyPr>
          <a:lstStyle/>
          <a:p>
            <a:r>
              <a:rPr lang="en-ZA" sz="1600" dirty="0"/>
              <a:t>NATIONAL CAREER WEEK </a:t>
            </a:r>
            <a:r>
              <a:rPr lang="en-ZA" sz="1600"/>
              <a:t>CELEBRATION </a:t>
            </a:r>
            <a:endParaRPr lang="en-ZA" sz="1600" dirty="0"/>
          </a:p>
        </p:txBody>
      </p:sp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DB69870E-A512-0B54-5E2F-9B7F4095B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86" b="20389"/>
          <a:stretch/>
        </p:blipFill>
        <p:spPr>
          <a:xfrm>
            <a:off x="8898" y="10"/>
            <a:ext cx="12191980" cy="48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6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tage&#10;&#10;Description automatically generated">
            <a:extLst>
              <a:ext uri="{FF2B5EF4-FFF2-40B4-BE49-F238E27FC236}">
                <a16:creationId xmlns:a16="http://schemas.microsoft.com/office/drawing/2014/main" id="{A04E559F-5586-BCAA-35F5-CDA9F550F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609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stage with a microphone&#10;&#10;Description automatically generated">
            <a:extLst>
              <a:ext uri="{FF2B5EF4-FFF2-40B4-BE49-F238E27FC236}">
                <a16:creationId xmlns:a16="http://schemas.microsoft.com/office/drawing/2014/main" id="{A69C5A5E-49C5-7B24-2FC8-B199AA00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stage&#10;&#10;Description automatically generated">
            <a:extLst>
              <a:ext uri="{FF2B5EF4-FFF2-40B4-BE49-F238E27FC236}">
                <a16:creationId xmlns:a16="http://schemas.microsoft.com/office/drawing/2014/main" id="{C97F9886-CBEE-7FC0-D7BA-77D96500F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on a stage&#10;&#10;Description automatically generated">
            <a:extLst>
              <a:ext uri="{FF2B5EF4-FFF2-40B4-BE49-F238E27FC236}">
                <a16:creationId xmlns:a16="http://schemas.microsoft.com/office/drawing/2014/main" id="{27873B74-7E05-996E-CDF3-41F8AC22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9847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EncaseVTI</vt:lpstr>
      <vt:lpstr>CASSIM PARK,ERMELO  08 MAY 2023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ERMELO WESSELTON 08 MAY 2023</dc:title>
  <dc:creator>Makitla, Kholofelo</dc:creator>
  <cp:lastModifiedBy>Andile Gumede</cp:lastModifiedBy>
  <cp:revision>6</cp:revision>
  <dcterms:created xsi:type="dcterms:W3CDTF">2023-07-19T08:18:24Z</dcterms:created>
  <dcterms:modified xsi:type="dcterms:W3CDTF">2023-07-25T20:13:07Z</dcterms:modified>
</cp:coreProperties>
</file>