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7/25/2023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5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7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6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3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7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7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2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5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7/25/2023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5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59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0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CE22FB-80CB-2E17-60A1-8FBA3D741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b="27653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6F2C7-C1E7-2B2D-D73D-29DE86B65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 fontScale="90000"/>
          </a:bodyPr>
          <a:lstStyle/>
          <a:p>
            <a:r>
              <a:rPr lang="en-ZA" dirty="0"/>
              <a:t>09 MAY </a:t>
            </a:r>
            <a:r>
              <a:rPr lang="en-ZA"/>
              <a:t>2023 EMALAHLENI,KWAGUQA </a:t>
            </a:r>
            <a:r>
              <a:rPr lang="en-ZA" dirty="0"/>
              <a:t>CLC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6480B-E3B0-3347-A602-478BC12C5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ZA" dirty="0"/>
              <a:t>NATIONAL CAREER WEEK CELEBRTATION</a:t>
            </a:r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79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BC66591-C35B-DA32-305E-35990913D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0" b="22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8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tand with a music stand&#10;&#10;Description automatically generated">
            <a:extLst>
              <a:ext uri="{FF2B5EF4-FFF2-40B4-BE49-F238E27FC236}">
                <a16:creationId xmlns:a16="http://schemas.microsoft.com/office/drawing/2014/main" id="{A5601B92-8D6C-8BC3-FFDB-D81E024AE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4" b="410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3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E06AB504-5581-C1FC-5EA9-0F5D8B0AF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1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red jacket holding a microphone&#10;&#10;Description automatically generated">
            <a:extLst>
              <a:ext uri="{FF2B5EF4-FFF2-40B4-BE49-F238E27FC236}">
                <a16:creationId xmlns:a16="http://schemas.microsoft.com/office/drawing/2014/main" id="{18BF62F0-2635-128E-A7FA-BC7758ACF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60" b="213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1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tage&#10;&#10;Description automatically generated">
            <a:extLst>
              <a:ext uri="{FF2B5EF4-FFF2-40B4-BE49-F238E27FC236}">
                <a16:creationId xmlns:a16="http://schemas.microsoft.com/office/drawing/2014/main" id="{0A170C92-9B32-1003-1741-770DD443A1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97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53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avonVTI">
  <a:themeElements>
    <a:clrScheme name="AnalogousFromRegularSeedLeftStep">
      <a:dk1>
        <a:srgbClr val="000000"/>
      </a:dk1>
      <a:lt1>
        <a:srgbClr val="FFFFFF"/>
      </a:lt1>
      <a:dk2>
        <a:srgbClr val="1E1835"/>
      </a:dk2>
      <a:lt2>
        <a:srgbClr val="F1F3F0"/>
      </a:lt2>
      <a:accent1>
        <a:srgbClr val="9D29E7"/>
      </a:accent1>
      <a:accent2>
        <a:srgbClr val="4623D7"/>
      </a:accent2>
      <a:accent3>
        <a:srgbClr val="2953E7"/>
      </a:accent3>
      <a:accent4>
        <a:srgbClr val="1790D5"/>
      </a:accent4>
      <a:accent5>
        <a:srgbClr val="22C0B7"/>
      </a:accent5>
      <a:accent6>
        <a:srgbClr val="16C773"/>
      </a:accent6>
      <a:hlink>
        <a:srgbClr val="5C9C34"/>
      </a:hlink>
      <a:folHlink>
        <a:srgbClr val="7F7F7F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SavonVTI</vt:lpstr>
      <vt:lpstr>09 MAY 2023 EMALAHLENI,KWAGUQA CLC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 MAY 2023 KWAGUQA CLC</dc:title>
  <dc:creator>Makitla, Kholofelo</dc:creator>
  <cp:lastModifiedBy>Andile Gumede</cp:lastModifiedBy>
  <cp:revision>8</cp:revision>
  <dcterms:created xsi:type="dcterms:W3CDTF">2023-07-19T08:25:49Z</dcterms:created>
  <dcterms:modified xsi:type="dcterms:W3CDTF">2023-07-25T20:13:40Z</dcterms:modified>
</cp:coreProperties>
</file>