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72" r:id="rId3"/>
    <p:sldId id="267" r:id="rId4"/>
    <p:sldId id="270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7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8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1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0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0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8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9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8DD2-C443-44AD-85B3-4CE72B962C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5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99A8DD2-C443-44AD-85B3-4CE72B962C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4FCA09-A334-4A38-8A78-E51DCD588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7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5" r:id="rId6"/>
    <p:sldLayoutId id="2147483680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132E9-EA88-61FA-DE7C-CF7DB116F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79" b="28321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11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F9594E-319F-2439-403A-A7F193009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ZA" sz="6100" dirty="0">
                <a:solidFill>
                  <a:srgbClr val="FFFFFF"/>
                </a:solidFill>
              </a:rPr>
              <a:t>10 MAY 2023 KAMAGHEKEZA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8DFD0-F9CB-4942-D935-85A3A7AFA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en-ZA">
                <a:solidFill>
                  <a:srgbClr val="FFFFFF"/>
                </a:solidFill>
              </a:rPr>
              <a:t>NATIONAL CAREER WEEK CELEBRATION</a:t>
            </a:r>
          </a:p>
        </p:txBody>
      </p:sp>
    </p:spTree>
    <p:extLst>
      <p:ext uri="{BB962C8B-B14F-4D97-AF65-F5344CB8AC3E}">
        <p14:creationId xmlns:p14="http://schemas.microsoft.com/office/powerpoint/2010/main" val="342465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953FC8C2-F91D-CB88-AF0F-09FA4DF96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9" b="147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01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colorful dresses&#10;&#10;Description automatically generated">
            <a:extLst>
              <a:ext uri="{FF2B5EF4-FFF2-40B4-BE49-F238E27FC236}">
                <a16:creationId xmlns:a16="http://schemas.microsoft.com/office/drawing/2014/main" id="{FF87724C-AAE7-2838-CEA3-155959DABF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1" b="176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35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clothing dancing&#10;&#10;Description automatically generated">
            <a:extLst>
              <a:ext uri="{FF2B5EF4-FFF2-40B4-BE49-F238E27FC236}">
                <a16:creationId xmlns:a16="http://schemas.microsoft.com/office/drawing/2014/main" id="{18F6605C-1483-7243-EDA7-C105F6742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" b="24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32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8CAA2431-6CCE-229B-DA58-88675C610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9" b="25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739752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AnalogousFromLightSeedLeftStep">
      <a:dk1>
        <a:srgbClr val="000000"/>
      </a:dk1>
      <a:lt1>
        <a:srgbClr val="FFFFFF"/>
      </a:lt1>
      <a:dk2>
        <a:srgbClr val="41243B"/>
      </a:dk2>
      <a:lt2>
        <a:srgbClr val="E2E8E6"/>
      </a:lt2>
      <a:accent1>
        <a:srgbClr val="D18BA6"/>
      </a:accent1>
      <a:accent2>
        <a:srgbClr val="C772B6"/>
      </a:accent2>
      <a:accent3>
        <a:srgbClr val="C28BD1"/>
      </a:accent3>
      <a:accent4>
        <a:srgbClr val="9172C7"/>
      </a:accent4>
      <a:accent5>
        <a:srgbClr val="8B8FD1"/>
      </a:accent5>
      <a:accent6>
        <a:srgbClr val="7299C7"/>
      </a:accent6>
      <a:hlink>
        <a:srgbClr val="578F7A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VanillaVTI</vt:lpstr>
      <vt:lpstr>10 MAY 2023 KAMAGHEKEZA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 MAY 2023 KAMAGHEKEZA</dc:title>
  <dc:creator>Makitla, Kholofelo</dc:creator>
  <cp:lastModifiedBy>Andile Gumede</cp:lastModifiedBy>
  <cp:revision>6</cp:revision>
  <dcterms:created xsi:type="dcterms:W3CDTF">2023-07-19T08:34:17Z</dcterms:created>
  <dcterms:modified xsi:type="dcterms:W3CDTF">2023-07-25T20:14:11Z</dcterms:modified>
</cp:coreProperties>
</file>