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61" r:id="rId3"/>
    <p:sldId id="257" r:id="rId4"/>
    <p:sldId id="265" r:id="rId5"/>
    <p:sldId id="270" r:id="rId6"/>
    <p:sldId id="271" r:id="rId7"/>
    <p:sldId id="272" r:id="rId8"/>
    <p:sldId id="27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8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9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7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5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3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2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July 25,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1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July 25,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8006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13" r:id="rId4"/>
    <p:sldLayoutId id="2147483714" r:id="rId5"/>
    <p:sldLayoutId id="2147483719" r:id="rId6"/>
    <p:sldLayoutId id="2147483715" r:id="rId7"/>
    <p:sldLayoutId id="2147483716" r:id="rId8"/>
    <p:sldLayoutId id="2147483717" r:id="rId9"/>
    <p:sldLayoutId id="2147483718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CE9E2ED-2BB1-46AE-A037-86EC1BF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142B6-161B-8E13-3EB6-CC96D9CBC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228550"/>
            <a:ext cx="4350870" cy="2947210"/>
          </a:xfrm>
        </p:spPr>
        <p:txBody>
          <a:bodyPr anchor="t">
            <a:normAutofit/>
          </a:bodyPr>
          <a:lstStyle/>
          <a:p>
            <a:pPr algn="l"/>
            <a:r>
              <a:rPr lang="en-ZA" sz="1900" dirty="0"/>
              <a:t>11 MAY 2023 SHALAMUKA CLC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5D1E4-54A5-36D2-2E7C-018D25D1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389120"/>
            <a:ext cx="4210167" cy="1192815"/>
          </a:xfrm>
        </p:spPr>
        <p:txBody>
          <a:bodyPr anchor="b">
            <a:normAutofit/>
          </a:bodyPr>
          <a:lstStyle/>
          <a:p>
            <a:pPr algn="l"/>
            <a:r>
              <a:rPr lang="en-ZA" sz="1400" dirty="0"/>
              <a:t>MPUMALANGA CET </a:t>
            </a:r>
          </a:p>
          <a:p>
            <a:pPr algn="l"/>
            <a:r>
              <a:rPr lang="en-ZA" sz="1400" dirty="0"/>
              <a:t>National career week celebration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7" y="-3"/>
            <a:ext cx="3611463" cy="6858000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100000">
                <a:schemeClr val="tx2">
                  <a:lumMod val="50000"/>
                  <a:lumOff val="50000"/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2000">
                <a:schemeClr val="accent2">
                  <a:alpha val="69000"/>
                </a:schemeClr>
              </a:gs>
              <a:gs pos="99000">
                <a:schemeClr val="accent4">
                  <a:alpha val="7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26853" y="-345671"/>
            <a:ext cx="3429002" cy="4120348"/>
          </a:xfrm>
          <a:prstGeom prst="rect">
            <a:avLst/>
          </a:prstGeom>
          <a:gradFill>
            <a:gsLst>
              <a:gs pos="0">
                <a:schemeClr val="accent5">
                  <a:alpha val="26000"/>
                </a:schemeClr>
              </a:gs>
              <a:gs pos="49000">
                <a:schemeClr val="tx2">
                  <a:lumMod val="75000"/>
                  <a:lumOff val="25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CB65FBAA-C4CF-B88B-B307-5E5BAECB3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48" b="-3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369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tage&#10;&#10;Description automatically generated">
            <a:extLst>
              <a:ext uri="{FF2B5EF4-FFF2-40B4-BE49-F238E27FC236}">
                <a16:creationId xmlns:a16="http://schemas.microsoft.com/office/drawing/2014/main" id="{372183D7-F2EF-D287-A586-7FD2BEA22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1775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9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52B70EE7-D267-80C5-3103-82F268A97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7" b="677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5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EDD4AE4F-E989-DAFF-8D6C-669407339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8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yellow shirts&#10;&#10;Description automatically generated">
            <a:extLst>
              <a:ext uri="{FF2B5EF4-FFF2-40B4-BE49-F238E27FC236}">
                <a16:creationId xmlns:a16="http://schemas.microsoft.com/office/drawing/2014/main" id="{9F21CC05-58B7-6C8A-4285-0C68F02DA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1" b="1063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2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545FEAF-F937-E205-4271-1D286E7D6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5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598D1B5-2AA9-765F-F3E2-CEE30A635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 b="771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6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FCC535-F368-497D-9E47-898F8F0D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4F4D9BE4-5E8F-94E8-C3CA-05E2D9F6E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 b="781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1456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RegularSeedRightStep">
      <a:dk1>
        <a:srgbClr val="000000"/>
      </a:dk1>
      <a:lt1>
        <a:srgbClr val="FFFFFF"/>
      </a:lt1>
      <a:dk2>
        <a:srgbClr val="412E24"/>
      </a:dk2>
      <a:lt2>
        <a:srgbClr val="E2E8E8"/>
      </a:lt2>
      <a:accent1>
        <a:srgbClr val="C34D55"/>
      </a:accent1>
      <a:accent2>
        <a:srgbClr val="B1643B"/>
      </a:accent2>
      <a:accent3>
        <a:srgbClr val="BCA14A"/>
      </a:accent3>
      <a:accent4>
        <a:srgbClr val="98AD39"/>
      </a:accent4>
      <a:accent5>
        <a:srgbClr val="73B346"/>
      </a:accent5>
      <a:accent6>
        <a:srgbClr val="3BB13C"/>
      </a:accent6>
      <a:hlink>
        <a:srgbClr val="30928B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57</TotalTime>
  <Words>11</Words>
  <Application>Microsoft Office PowerPoint</Application>
  <PresentationFormat>Widescreen</PresentationFormat>
  <Paragraphs>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GradientRiseVTI</vt:lpstr>
      <vt:lpstr>11 MAY 2023 SHALAMUKA CLC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MAY 2023 SHALAMUKA/HOXANI</dc:title>
  <dc:creator>Makitla, Kholofelo</dc:creator>
  <cp:lastModifiedBy>Andile Gumede</cp:lastModifiedBy>
  <cp:revision>8</cp:revision>
  <dcterms:created xsi:type="dcterms:W3CDTF">2023-07-19T13:28:03Z</dcterms:created>
  <dcterms:modified xsi:type="dcterms:W3CDTF">2023-07-25T20:14:59Z</dcterms:modified>
</cp:coreProperties>
</file>