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slide" Target="slides/slide4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E1817-3093-2E11-147E-8ADB0079B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49257C-6003-8737-80E8-D72A2CCC6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7FDA9-3CD7-4999-8293-EA09B427B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46CF-B080-43E2-B8DA-DD9B12273838}" type="datetimeFigureOut">
              <a:rPr lang="en-ZA" smtClean="0"/>
              <a:t>2023/07/25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3E352-53D4-4DF5-99E4-8D4809E35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CBB93-0DAB-E96E-9A39-77A11F5C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354D-1298-4681-BB25-1D5337FA292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54789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763CB-BD15-A97D-9AAB-2B9EFDAE8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4A7D1A-9729-7078-FA53-2CB966808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A0C51-2F45-FD82-C7ED-320B49B50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46CF-B080-43E2-B8DA-DD9B12273838}" type="datetimeFigureOut">
              <a:rPr lang="en-ZA" smtClean="0"/>
              <a:t>2023/07/25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E9AFF-A6F4-EF9E-323C-E0E5123AD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8A039-0B86-AB3C-F04D-8FD32322B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354D-1298-4681-BB25-1D5337FA292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50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E9DDE-6B63-56E9-1853-9D57B2A41B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86747D-DAF5-61A6-24F3-480DB4A5C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2CE77-0E9A-E880-0C9C-C335404F2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46CF-B080-43E2-B8DA-DD9B12273838}" type="datetimeFigureOut">
              <a:rPr lang="en-ZA" smtClean="0"/>
              <a:t>2023/07/25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0EE5D-3119-B7E4-1534-0C8F8FF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6626C-7108-2833-8755-519AD2EC0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354D-1298-4681-BB25-1D5337FA292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31019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B9AE4-4490-E6FF-159E-8F9978932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647F6-11A9-1B27-45A2-CDFECC856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4FD62-2F98-43A2-4077-9A533660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46CF-B080-43E2-B8DA-DD9B12273838}" type="datetimeFigureOut">
              <a:rPr lang="en-ZA" smtClean="0"/>
              <a:t>2023/07/25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A329F-4338-8682-5DD9-B24557B1C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AD6C8-CF47-FE86-7E77-71D23FA61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354D-1298-4681-BB25-1D5337FA292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77742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48AEB-0881-77BE-2E51-0B4C5C18E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C9A99-0EB2-7D6B-189B-31F3D8048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79FA1-D37F-34C1-8D93-136C2E3E2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46CF-B080-43E2-B8DA-DD9B12273838}" type="datetimeFigureOut">
              <a:rPr lang="en-ZA" smtClean="0"/>
              <a:t>2023/07/25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3013D-793F-1641-C5F1-7D53DADDB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E1D1D-BBAD-9E0F-8D1E-178196B14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354D-1298-4681-BB25-1D5337FA292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6244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5D45A-EBA8-B908-972E-021A782AF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98604-48FF-193E-BD9C-07C93413B4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1320CB-1741-8B5C-0BB6-6682918D8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A63236-DD08-E37B-2526-E7DFC1D9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46CF-B080-43E2-B8DA-DD9B12273838}" type="datetimeFigureOut">
              <a:rPr lang="en-ZA" smtClean="0"/>
              <a:t>2023/07/25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1876B-156D-B518-13E8-8EE6F9471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E41D1-4368-8717-3052-E4EEDE93F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354D-1298-4681-BB25-1D5337FA292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9003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6E625-573A-52A5-11D6-E378192F8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DC8FE-6B8A-890D-3402-0DCD77569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12BC5-4C38-08C8-D231-14628C546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D85EB5-36B4-4B09-463A-10821807F4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E1DF05-2B34-D5DE-9D12-44B2AC1F7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7AEC72-AC76-5BFC-A52E-68F3A5017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46CF-B080-43E2-B8DA-DD9B12273838}" type="datetimeFigureOut">
              <a:rPr lang="en-ZA" smtClean="0"/>
              <a:t>2023/07/25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351A95-BB64-D177-2DA7-A02B0A03D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7D949-1257-E702-7B64-DE22014C0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354D-1298-4681-BB25-1D5337FA292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0870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F6BA8-EFF6-106A-A154-4520F5F45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E3E17B-9E7A-E3CC-78BD-320D83987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46CF-B080-43E2-B8DA-DD9B12273838}" type="datetimeFigureOut">
              <a:rPr lang="en-ZA" smtClean="0"/>
              <a:t>2023/07/25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57AE0-4BE5-8B48-4F4E-D3B2A0301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B920F-A86D-AB21-A73F-3409F926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354D-1298-4681-BB25-1D5337FA292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6232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4F799A-6D1B-5E4A-8C47-1C649AD3C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46CF-B080-43E2-B8DA-DD9B12273838}" type="datetimeFigureOut">
              <a:rPr lang="en-ZA" smtClean="0"/>
              <a:t>2023/07/25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712ECC-0C45-185E-A5D2-FD7C471E7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3FD48-3DF0-BBEE-E55B-9EB797796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354D-1298-4681-BB25-1D5337FA292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71062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4A17E-5318-E563-3565-9CD39A734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632F3-6A12-802C-3B8A-E8C9D6C85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73157-650C-36E1-21F6-42D6A14E1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7BF51-44BC-EC91-B025-74DAC2834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46CF-B080-43E2-B8DA-DD9B12273838}" type="datetimeFigureOut">
              <a:rPr lang="en-ZA" smtClean="0"/>
              <a:t>2023/07/25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D4E447-9095-58B1-87C0-2F5165B30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4C9F4-2B60-3349-A838-231D3AB9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354D-1298-4681-BB25-1D5337FA292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440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F949D-3D11-7050-875E-289334C56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09342D-C4D8-0DBA-56C2-86E369001C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BDC56-45AB-E39C-A205-B9C9BF42A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85668-AA00-24BF-9F28-097B38115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46CF-B080-43E2-B8DA-DD9B12273838}" type="datetimeFigureOut">
              <a:rPr lang="en-ZA" smtClean="0"/>
              <a:t>2023/07/25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D9257-1C21-AC73-8A33-19CE8051A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612DB-12C1-86A1-4961-BF5CF803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354D-1298-4681-BB25-1D5337FA292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467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788F47-10A8-DB9B-D765-758A5884B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EAD4C-9D76-9F0E-DC74-113FD540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B9B5D-6BD6-E9E0-146D-EA111E7CF0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46CF-B080-43E2-B8DA-DD9B12273838}" type="datetimeFigureOut">
              <a:rPr lang="en-ZA" smtClean="0"/>
              <a:t>2023/07/25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B031D-DA13-D5FF-2850-AD73A02092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827E5-90FB-9E74-93C1-33506D978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6354D-1298-4681-BB25-1D5337FA292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6170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F05F62-7A5A-99F7-34E1-E4661E4C18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409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tx1"/>
              </a:gs>
              <a:gs pos="35000">
                <a:schemeClr val="tx1">
                  <a:alpha val="77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E784F1-EFB1-A225-0466-C5A1A0B46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44576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ZA" sz="2100">
                <a:solidFill>
                  <a:schemeClr val="bg1"/>
                </a:solidFill>
              </a:rPr>
              <a:t>MPUMALANGA COMMUNITY EDUCATION AND TRAINING COLLEGE STUDENTS REPRESENTATIVE COUNCIL 2023 MEETING AT </a:t>
            </a:r>
            <a:br>
              <a:rPr lang="en-ZA" sz="2100">
                <a:solidFill>
                  <a:schemeClr val="bg1"/>
                </a:solidFill>
              </a:rPr>
            </a:br>
            <a:r>
              <a:rPr lang="en-ZA" sz="2100">
                <a:solidFill>
                  <a:schemeClr val="bg1"/>
                </a:solidFill>
              </a:rPr>
              <a:t>KWAGUQA</a:t>
            </a:r>
            <a:br>
              <a:rPr lang="en-ZA" sz="2100">
                <a:solidFill>
                  <a:schemeClr val="bg1"/>
                </a:solidFill>
              </a:rPr>
            </a:br>
            <a:r>
              <a:rPr lang="en-ZA" sz="2100">
                <a:solidFill>
                  <a:schemeClr val="bg1"/>
                </a:solidFill>
              </a:rPr>
              <a:t>19</a:t>
            </a:r>
            <a:r>
              <a:rPr lang="en-ZA" sz="2100" baseline="30000">
                <a:solidFill>
                  <a:schemeClr val="bg1"/>
                </a:solidFill>
              </a:rPr>
              <a:t>TH</a:t>
            </a:r>
            <a:r>
              <a:rPr lang="en-ZA" sz="2100">
                <a:solidFill>
                  <a:schemeClr val="bg1"/>
                </a:solidFill>
              </a:rPr>
              <a:t> APRIL 2023</a:t>
            </a:r>
            <a:br>
              <a:rPr lang="en-ZA" sz="2100">
                <a:solidFill>
                  <a:schemeClr val="bg1"/>
                </a:solidFill>
              </a:rPr>
            </a:br>
            <a:endParaRPr lang="en-ZA" sz="21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96C79-CF18-9014-F5F3-7C9268941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403" y="4629234"/>
            <a:ext cx="344576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ZA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3284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72808C-E484-6676-68EE-D917DBFC7B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4" b="181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4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B54B55-4059-D435-F42E-7B834A82AB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7" b="136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53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82D52F-752D-4FD3-7F42-9E139202E8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0" b="402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65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20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MPUMALANGA COMMUNITY EDUCATION AND TRAINING COLLEGE STUDENTS REPRESENTATIVE COUNCIL 2023 MEETING AT  KWAGUQA 19TH APRIL 2023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ANDISA</dc:title>
  <dc:creator>Makitla, Kholofelo</dc:creator>
  <cp:lastModifiedBy>Andile Gumede</cp:lastModifiedBy>
  <cp:revision>6</cp:revision>
  <dcterms:created xsi:type="dcterms:W3CDTF">2023-07-21T09:30:39Z</dcterms:created>
  <dcterms:modified xsi:type="dcterms:W3CDTF">2023-07-25T20:15:33Z</dcterms:modified>
</cp:coreProperties>
</file>