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57" r:id="rId4"/>
    <p:sldId id="259" r:id="rId5"/>
    <p:sldId id="260" r:id="rId6"/>
    <p:sldId id="263" r:id="rId7"/>
    <p:sldId id="264" r:id="rId8"/>
    <p:sldId id="265" r:id="rId9"/>
    <p:sldId id="258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386" y="-79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0C8FDC-682C-4746-B16D-50E9FFDDB104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B83EF-5796-484A-B69C-BD78F54C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0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C713DB-4FFA-4B52-AB79-09021B97376D}" type="slidenum">
              <a:rPr lang="de-DE"/>
              <a:pPr/>
              <a:t>2</a:t>
            </a:fld>
            <a:endParaRPr lang="de-DE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2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6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7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0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0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6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7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6DE1A-6E0A-4D7F-925D-82A1FAC5ADE7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80A97-8470-4859-A643-149CB985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4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DDEC Report Familiarization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/>
          <a:lstStyle/>
          <a:p>
            <a:r>
              <a:rPr lang="en-US" dirty="0" smtClean="0"/>
              <a:t>Rev </a:t>
            </a:r>
            <a:r>
              <a:rPr lang="en-US" dirty="0" smtClean="0"/>
              <a:t>8/4/2020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600" y="3200400"/>
            <a:ext cx="7810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7180"/>
            <a:ext cx="3154680" cy="12268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81940"/>
            <a:ext cx="2290677" cy="146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2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343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Extraction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85800"/>
            <a:ext cx="7924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New window will open entitled “DDEC Reports – Trip Activity”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File automatically saved in: </a:t>
            </a:r>
            <a:r>
              <a:rPr lang="fr-FR" sz="2000" dirty="0"/>
              <a:t>C:\Detroit Diesel\DDEC Reports\Diagnostic\DATA </a:t>
            </a:r>
            <a:r>
              <a:rPr lang="fr-FR" sz="2000" dirty="0" smtClean="0"/>
              <a:t>PAGES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File </a:t>
            </a:r>
            <a:r>
              <a:rPr lang="fr-FR" sz="2000" dirty="0" err="1" smtClean="0"/>
              <a:t>name</a:t>
            </a:r>
            <a:r>
              <a:rPr lang="fr-FR" sz="2000" dirty="0" smtClean="0"/>
              <a:t> format </a:t>
            </a:r>
            <a:r>
              <a:rPr lang="fr-FR" sz="2000" dirty="0" err="1" smtClean="0"/>
              <a:t>is</a:t>
            </a:r>
            <a:r>
              <a:rPr lang="fr-FR" sz="2000" dirty="0" smtClean="0"/>
              <a:t> date (</a:t>
            </a:r>
            <a:r>
              <a:rPr lang="fr-FR" sz="2000" dirty="0" err="1" smtClean="0"/>
              <a:t>month,day,year</a:t>
            </a:r>
            <a:r>
              <a:rPr lang="fr-FR" sz="2000" dirty="0" smtClean="0"/>
              <a:t>) and computer </a:t>
            </a:r>
            <a:r>
              <a:rPr lang="fr-FR" sz="2000" dirty="0" err="1" smtClean="0"/>
              <a:t>name</a:t>
            </a:r>
            <a:r>
              <a:rPr lang="fr-FR" sz="2000" dirty="0" smtClean="0"/>
              <a:t>.  </a:t>
            </a:r>
            <a:r>
              <a:rPr lang="fr-FR" sz="2000" dirty="0" err="1" smtClean="0"/>
              <a:t>Sample</a:t>
            </a:r>
            <a:r>
              <a:rPr lang="fr-FR" sz="2000" dirty="0" smtClean="0"/>
              <a:t>: 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17526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2361887"/>
            <a:ext cx="7639050" cy="4081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8887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343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DDEC Reports – Engine Trip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429000"/>
            <a:ext cx="8562975" cy="590931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Driving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Vehicle Speed Limiting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Top Gear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Top Gear – 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Cruise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Top Gear Cruise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Speeding 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Speeding 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Highest Speed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Coasting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Coasting 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Stop Idle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Over Rev Limit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Highest RPM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Diag</a:t>
            </a:r>
            <a:r>
              <a:rPr lang="en-US" dirty="0" smtClean="0"/>
              <a:t> Records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Hard Brake Count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Firm Brake Count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Brake Count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Fan On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Engine Utilization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Vehicle Utilization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DPF Regeneration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DEF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099" y="2505670"/>
            <a:ext cx="8334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engine trip report is the report displayed in the window that opens after the extraction is complete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Information available in the Engine Trip report is as follows: </a:t>
            </a:r>
            <a:endParaRPr lang="en-US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6762" y="716148"/>
            <a:ext cx="7639050" cy="178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790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343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DDEC Reports – Transmission Trip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1924" y="4572000"/>
            <a:ext cx="8562975" cy="203132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Economy Mode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Performance Mode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Manual Mode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Launching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eCoast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Clutch Overload/Clutch </a:t>
            </a:r>
            <a:r>
              <a:rPr lang="en-US" dirty="0" err="1" smtClean="0"/>
              <a:t>Overtemp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Creep Mode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2688957"/>
            <a:ext cx="3286874" cy="9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80999" y="3648670"/>
            <a:ext cx="8334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view </a:t>
            </a:r>
            <a:r>
              <a:rPr lang="en-US" dirty="0" smtClean="0"/>
              <a:t>transmission  </a:t>
            </a:r>
            <a:r>
              <a:rPr lang="en-US" dirty="0"/>
              <a:t>trip report, click on “View”, then “Activity”, then </a:t>
            </a:r>
            <a:r>
              <a:rPr lang="en-US" dirty="0" smtClean="0"/>
              <a:t>“Transmission </a:t>
            </a:r>
            <a:r>
              <a:rPr lang="en-US" dirty="0"/>
              <a:t>Trip”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Information available in the Engine Trip report is as follows: 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6" y="647247"/>
            <a:ext cx="9067800" cy="1970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015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343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Printing / Sharing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8124" y="609600"/>
            <a:ext cx="6019801" cy="637097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“Print” will print current screen report displayed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“Print All” will generate pop-up where you can select which reports you want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best way to share DDEC Report data is to have a “print to PDF” printer set-up and print desired reports to PDF printer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 sure to select “Print selected reports into a single file”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NOTE: Selecting all reports will result in a 50 page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the recipient has DDEC Report software, you can send them the XTR file from </a:t>
            </a:r>
            <a:r>
              <a:rPr lang="fr-FR" sz="2400" dirty="0"/>
              <a:t>C:\Detroit Diesel\DDEC Reports\Diagnostic\DATA PAGES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There is an Export function but it is not recommended</a:t>
            </a:r>
            <a:endParaRPr lang="en-US" sz="2400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77023" y="61912"/>
            <a:ext cx="1066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37297" y="1371600"/>
            <a:ext cx="2736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6165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343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Accessing Saved Reports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599" y="914400"/>
            <a:ext cx="4936649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Click on “File”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Click on “Quick Open”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Select desired file to open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804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Department 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B38B8C-0E44-4DA9-86B9-928EC01F26E5}" type="slidenum">
              <a:rPr lang="en-US"/>
              <a:pPr/>
              <a:t>2</a:t>
            </a:fld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066800"/>
            <a:ext cx="5700712" cy="4908550"/>
          </a:xfrm>
          <a:noFill/>
        </p:spPr>
        <p:txBody>
          <a:bodyPr>
            <a:normAutofit lnSpcReduction="10000"/>
          </a:bodyPr>
          <a:lstStyle/>
          <a:p>
            <a:pPr>
              <a:spcAft>
                <a:spcPts val="1100"/>
              </a:spcAft>
            </a:pPr>
            <a:r>
              <a:rPr lang="en-US" dirty="0" smtClean="0"/>
              <a:t>Make sure that the ignition is in the &lt;off&gt; position</a:t>
            </a:r>
          </a:p>
          <a:p>
            <a:pPr>
              <a:spcAft>
                <a:spcPts val="1100"/>
              </a:spcAft>
            </a:pPr>
            <a:r>
              <a:rPr lang="en-US" dirty="0" smtClean="0"/>
              <a:t>Connect datalink link connector</a:t>
            </a:r>
          </a:p>
          <a:p>
            <a:pPr>
              <a:spcAft>
                <a:spcPts val="1100"/>
              </a:spcAft>
            </a:pPr>
            <a:r>
              <a:rPr lang="en-US" dirty="0" smtClean="0"/>
              <a:t>Turn Ignition to the &lt;On&gt; position</a:t>
            </a:r>
          </a:p>
          <a:p>
            <a:pPr>
              <a:spcAft>
                <a:spcPts val="1100"/>
              </a:spcAft>
            </a:pPr>
            <a:r>
              <a:rPr lang="en-US" dirty="0" smtClean="0"/>
              <a:t>Launch DDEC Reports program by double clicking on DDEC Reports icon</a:t>
            </a:r>
          </a:p>
          <a:p>
            <a:pPr>
              <a:lnSpc>
                <a:spcPts val="1900"/>
              </a:lnSpc>
              <a:spcAft>
                <a:spcPts val="1100"/>
              </a:spcAft>
            </a:pPr>
            <a:endParaRPr lang="en-US" dirty="0" smtClean="0"/>
          </a:p>
          <a:p>
            <a:pPr>
              <a:lnSpc>
                <a:spcPts val="1900"/>
              </a:lnSpc>
              <a:spcAft>
                <a:spcPts val="1100"/>
              </a:spcAft>
            </a:pPr>
            <a:endParaRPr lang="en-US" dirty="0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37723"/>
            <a:ext cx="8353425" cy="825803"/>
          </a:xfrm>
        </p:spPr>
        <p:txBody>
          <a:bodyPr/>
          <a:lstStyle/>
          <a:p>
            <a:r>
              <a:rPr lang="en-US" dirty="0" smtClean="0"/>
              <a:t>Launching DDEC Reports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92523" name="Rectangle 11"/>
          <p:cNvSpPr>
            <a:spLocks noChangeArrowheads="1"/>
          </p:cNvSpPr>
          <p:nvPr/>
        </p:nvSpPr>
        <p:spPr bwMode="auto">
          <a:xfrm>
            <a:off x="396875" y="6556375"/>
            <a:ext cx="15827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0" hangingPunct="0">
              <a:lnSpc>
                <a:spcPct val="90000"/>
              </a:lnSpc>
              <a:spcAft>
                <a:spcPct val="50000"/>
              </a:spcAft>
            </a:pPr>
            <a:r>
              <a:rPr lang="en-US" sz="900"/>
              <a:t>Source</a:t>
            </a:r>
            <a:r>
              <a:rPr lang="de-DE" sz="900"/>
              <a:t>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0402" y="3200400"/>
            <a:ext cx="1360314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4600" y="1066800"/>
            <a:ext cx="1348408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2057400"/>
            <a:ext cx="170688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4648200"/>
            <a:ext cx="7810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88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Possible Pop-Up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0" y="1828800"/>
            <a:ext cx="4238625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47800" y="1201672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Enter unit # in Vehicle ID field and click 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38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Connection is automatic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2667000"/>
            <a:ext cx="6781800" cy="3812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990600"/>
            <a:ext cx="7924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With the ignition key on, as soon as you launch the DDEC Reports program it will start trying to connect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default settings have auto extraction disabled, so while connection is automatic, data extraction is manual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While DDEC Reports is trying to connect, “Connecting” will be displayed </a:t>
            </a:r>
            <a:endParaRPr lang="en-US" sz="2000" dirty="0"/>
          </a:p>
        </p:txBody>
      </p:sp>
      <p:sp>
        <p:nvSpPr>
          <p:cNvPr id="6" name="Right Arrow 5"/>
          <p:cNvSpPr/>
          <p:nvPr/>
        </p:nvSpPr>
        <p:spPr>
          <a:xfrm>
            <a:off x="457200" y="4114800"/>
            <a:ext cx="533400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2263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Connected Screen</a:t>
            </a:r>
            <a:endParaRPr lang="en-US" sz="27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710" y="1676400"/>
            <a:ext cx="86741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685800"/>
            <a:ext cx="7924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After connection has been established: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Available vehicle information fields will populate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“Start Extraction” bar will turn from gray to black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6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2263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Vehicle ID</a:t>
            </a:r>
            <a:endParaRPr lang="en-US" sz="27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858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If Vehicle ID does not reflect unit # of tractor”, click on “Tools”, then “Setup Vehicle”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Enter unit # in “New” field, then click “Send”</a:t>
            </a:r>
            <a:endParaRPr lang="en-US" sz="2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788" y="1055132"/>
            <a:ext cx="265747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ight Arrow 7"/>
          <p:cNvSpPr/>
          <p:nvPr/>
        </p:nvSpPr>
        <p:spPr>
          <a:xfrm>
            <a:off x="685800" y="990600"/>
            <a:ext cx="533400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885145" y="1676400"/>
            <a:ext cx="533400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6999" y="3271123"/>
            <a:ext cx="2616924" cy="3452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ight Arrow 10"/>
          <p:cNvSpPr/>
          <p:nvPr/>
        </p:nvSpPr>
        <p:spPr>
          <a:xfrm>
            <a:off x="2209800" y="4654426"/>
            <a:ext cx="533400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6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2263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Extraction Settings</a:t>
            </a:r>
            <a:endParaRPr lang="en-US" sz="27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710" y="1676400"/>
            <a:ext cx="86741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685800"/>
            <a:ext cx="7924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Check on </a:t>
            </a:r>
            <a:r>
              <a:rPr lang="en-US" sz="2000" b="1" dirty="0"/>
              <a:t>Reset Trip</a:t>
            </a:r>
            <a:r>
              <a:rPr lang="en-US" sz="2000" dirty="0"/>
              <a:t> if you want to reset trip data on the vehicle.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Check </a:t>
            </a:r>
            <a:r>
              <a:rPr lang="en-US" sz="2000" dirty="0"/>
              <a:t>on </a:t>
            </a:r>
            <a:r>
              <a:rPr lang="en-US" sz="2000" b="1" dirty="0"/>
              <a:t>Reset Time</a:t>
            </a:r>
            <a:r>
              <a:rPr lang="en-US" sz="2000" dirty="0"/>
              <a:t> if you want to synchronize the vehicle's time with your PC time.</a:t>
            </a:r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023360" y="2438400"/>
            <a:ext cx="533400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2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2263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Extraction</a:t>
            </a:r>
            <a:endParaRPr lang="en-US" sz="27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710" y="1676400"/>
            <a:ext cx="86741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685800"/>
            <a:ext cx="792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Click on “Start Extraction”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066800" y="5562600"/>
            <a:ext cx="533400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1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343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Extraction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4950" y="1752600"/>
            <a:ext cx="8674100" cy="4095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685800"/>
            <a:ext cx="792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Dash gage will show progress of extraction until 100% complete</a:t>
            </a:r>
            <a:endParaRPr lang="en-US" dirty="0"/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676400" y="3352800"/>
            <a:ext cx="533400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24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532</Words>
  <Application>Microsoft Office PowerPoint</Application>
  <PresentationFormat>On-screen Show (4:3)</PresentationFormat>
  <Paragraphs>98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DDEC Report Familiarization</vt:lpstr>
      <vt:lpstr>Launching DDEC Reports</vt:lpstr>
      <vt:lpstr>Possible Pop-Up</vt:lpstr>
      <vt:lpstr>Connection is automatic</vt:lpstr>
      <vt:lpstr>Connected Screen</vt:lpstr>
      <vt:lpstr>Vehicle ID</vt:lpstr>
      <vt:lpstr>Extraction Settings</vt:lpstr>
      <vt:lpstr>Extraction</vt:lpstr>
      <vt:lpstr>Extraction</vt:lpstr>
      <vt:lpstr>Extraction</vt:lpstr>
      <vt:lpstr>DDEC Reports – Engine Trip</vt:lpstr>
      <vt:lpstr>DDEC Reports – Transmission Trip</vt:lpstr>
      <vt:lpstr>Printing / Sharing</vt:lpstr>
      <vt:lpstr>Accessing Saved Reports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Schreiber, James</dc:creator>
  <cp:lastModifiedBy>Wood, Josh</cp:lastModifiedBy>
  <cp:revision>25</cp:revision>
  <dcterms:created xsi:type="dcterms:W3CDTF">2017-08-16T19:13:47Z</dcterms:created>
  <dcterms:modified xsi:type="dcterms:W3CDTF">2020-08-05T00:03:55Z</dcterms:modified>
</cp:coreProperties>
</file>