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FEAB9-254C-8C4D-A1B4-1A9D6487BA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4D1D2C-02A7-2442-897B-69B82AA2FA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A3672-1D39-1C41-99AE-5DBFF22D8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E067-24B8-A441-90C2-8C7E700CE64F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8889B-0213-BA44-A57E-0B3D5F118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54B81-9745-184C-B9F0-602E62084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74A8-C956-AF44-858C-65D211D81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38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1DA12-B188-A44A-A39F-E619D2E85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D2059-AC33-5944-B632-9D8F33AFA2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E071A-608B-394D-9536-DAD7A5C5D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E067-24B8-A441-90C2-8C7E700CE64F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C2C33-0E60-B04D-A1E9-689CDDD5F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CB256-7DB4-5748-A60F-3F12F05C8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74A8-C956-AF44-858C-65D211D81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5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C5D422-AD02-8D46-B5FF-82E6262209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B12339-2655-FE4E-838B-36FA847192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B460A-5289-5D41-9C11-5C7C8F12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E067-24B8-A441-90C2-8C7E700CE64F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D7406-518F-354B-A707-3295C2222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472A7-9BF9-D945-8961-2878B4FBF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74A8-C956-AF44-858C-65D211D81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22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0669F-E858-C843-B18C-E8E32BBF7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8C205-4C41-1541-B607-3DDE45844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66574-15F5-1F4A-B12D-026B51135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E067-24B8-A441-90C2-8C7E700CE64F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A0733-B9D0-484C-B8B7-F0FBEFA0D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401D9-A9D1-D145-AE21-5B9CFA4C2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74A8-C956-AF44-858C-65D211D81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934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EE0C0-BC02-5245-804B-714BE93D7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DBA7DC-6D2F-FC4A-87B6-E5736260C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B8A2B-B831-7440-A888-57C28A235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E067-24B8-A441-90C2-8C7E700CE64F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EEF3A-DBEF-4945-9247-47785DE77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D0419-4CDE-EA47-A49C-B9FF2A3D4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74A8-C956-AF44-858C-65D211D81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5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60560-048A-D645-A6A9-E7FB415AE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2E51C-FCD1-B04E-95A2-2DF6EABA59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D01902-A393-C045-A697-01B99EF49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7505FA-0210-7F44-B3A4-ED3AF8F7D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E067-24B8-A441-90C2-8C7E700CE64F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2077AB-2C80-AD41-BF3E-558882995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C2391E-0912-A644-867D-F89F289FA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74A8-C956-AF44-858C-65D211D81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389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766B3-2848-A441-B7FC-29B2D81C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C502BE-084C-D243-A16C-7BE8B3A98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00B41A-D59E-D84D-AB19-FF2490010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81AC24-61BF-124B-92D5-6C9C1F06F0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6FAAEB-5BD1-984B-87DC-1C171ED33D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775F73-1738-2D40-AD42-8348A8F79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E067-24B8-A441-90C2-8C7E700CE64F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2B0D4D-676C-2548-BA13-732CDA6A1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EFB80B-CA54-244E-ACBE-7BC57C0F0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74A8-C956-AF44-858C-65D211D81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07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19810-B403-394E-9F8C-DCA71426E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75C0FC-067C-7049-A958-CA210EFEF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E067-24B8-A441-90C2-8C7E700CE64F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8AEF45-468E-4144-8CA6-7EFBE1363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9FB185-7D62-BE4C-87B9-45F1CFC7D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74A8-C956-AF44-858C-65D211D81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726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342F86-D303-D749-BFD3-5AA80FB3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E067-24B8-A441-90C2-8C7E700CE64F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22EF96-DB64-7649-8C4B-F58C2D129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075314-00AE-364E-B51D-51DE16B5F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74A8-C956-AF44-858C-65D211D81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202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AB0D3-E003-C64A-93E9-63C85A1C5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B8A99-E76D-0B40-9649-8A67160DE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8204CA-B1A5-7041-A70B-2CA41B5EBD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9E1183-25F7-6C44-9E7B-F5FD1A0D5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E067-24B8-A441-90C2-8C7E700CE64F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EEEB91-0443-714B-BB4F-6D11B3FAD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9816EA-15A3-5E4F-BA77-8800F5038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74A8-C956-AF44-858C-65D211D81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91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DE86D-2DDB-1742-A49A-40CF81DA2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19E96B-A5CE-DC4F-A4ED-B4AFA090F5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C8C9D8-D767-094D-AB24-6E99B4719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29ECA0-1A61-7D4D-817D-BA1CC5406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E067-24B8-A441-90C2-8C7E700CE64F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2B528-174A-B643-9B19-EC305C779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F7414D-FB69-754B-AF31-C90FE5BED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74A8-C956-AF44-858C-65D211D81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85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1E6194-40CF-4C49-A0CF-445CE27DB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D4409-5BB3-6845-87BD-7A0AA18C4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52577-829D-3340-9615-84522A6BA5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CE067-24B8-A441-90C2-8C7E700CE64F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A460B-E678-2644-98BB-0381C5B9E1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55A85-C816-AE45-B508-A1A13FB8F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574A8-C956-AF44-858C-65D211D81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9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itishmuseum.org/research/collection_online/search.aspx?place=3112%7C39454%7C37286&amp;from=ad&amp;fromDate=1650&amp;to=ad&amp;toDate=1850&amp;page=1" TargetMode="External"/><Relationship Id="rId2" Type="http://schemas.openxmlformats.org/officeDocument/2006/relationships/hyperlink" Target="https://nmaahc.si.edu/explore/collection/search?edan_q=%2A%3A%2A&amp;edan_local=1&amp;edan_fq%5B%5D=topic%3A%22Slavery%22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liverpoolmuseums.org.uk/ism/visit/floor-plan/middle-passage/index.aspx" TargetMode="External"/><Relationship Id="rId4" Type="http://schemas.openxmlformats.org/officeDocument/2006/relationships/hyperlink" Target="http://nljdigital.nlj.gov.jm/collections/browse#?c=0&amp;m=0&amp;s=0&amp;cv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0682D2B-A572-6649-9093-CB3FC1111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Digital Archive Links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648032-970D-E642-AEC1-3E0F9E0A56B8}"/>
              </a:ext>
            </a:extLst>
          </p:cNvPr>
          <p:cNvSpPr txBox="1"/>
          <p:nvPr/>
        </p:nvSpPr>
        <p:spPr>
          <a:xfrm>
            <a:off x="5120640" y="804672"/>
            <a:ext cx="6281928" cy="5248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National Museum of African American History and Culture: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https://nmaahc.si.edu/explore/collection/search?edan_q=%2A%3A%2A&amp;edan_local=1&amp;edan_fq%5B%5D=topic%3A%22Slavery%22</a:t>
            </a:r>
            <a:endParaRPr lang="en-US" sz="17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British Museum Online Collection: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http://www.britishmuseum.org/research/collection_online/search.aspx?place=3112%7C39454%7C37286&amp;from=ad&amp;fromDate=1650&amp;to=ad&amp;toDate=1850&amp;page=1</a:t>
            </a:r>
            <a:endParaRPr lang="en-US" sz="17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National Archives of Jamaica: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http://nljdigital.nlj.gov.jm/collections/browse#?c=0&amp;m=0&amp;s=0&amp;cv=0</a:t>
            </a:r>
            <a:endParaRPr lang="en-US" sz="17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International Slavery Museum, Liverpool: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http://www.liverpoolmuseums.org.uk/ism/visit/floor-plan/middle-passage/index.aspx</a:t>
            </a:r>
            <a:endParaRPr lang="en-US" sz="17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3696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Macintosh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Digital Archive Links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Archive Links</dc:title>
  <dc:creator>Victoria Barnett-Woods</dc:creator>
  <cp:lastModifiedBy>Victoria Barnett-Woods</cp:lastModifiedBy>
  <cp:revision>1</cp:revision>
  <dcterms:created xsi:type="dcterms:W3CDTF">2019-10-23T00:10:39Z</dcterms:created>
  <dcterms:modified xsi:type="dcterms:W3CDTF">2019-10-23T00:11:43Z</dcterms:modified>
</cp:coreProperties>
</file>