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62" r:id="rId4"/>
    <p:sldId id="265" r:id="rId5"/>
    <p:sldId id="273" r:id="rId6"/>
    <p:sldId id="272" r:id="rId7"/>
    <p:sldId id="264" r:id="rId8"/>
    <p:sldId id="266" r:id="rId9"/>
    <p:sldId id="267" r:id="rId10"/>
    <p:sldId id="268" r:id="rId11"/>
    <p:sldId id="274" r:id="rId12"/>
    <p:sldId id="275" r:id="rId13"/>
    <p:sldId id="276" r:id="rId14"/>
    <p:sldId id="277" r:id="rId15"/>
    <p:sldId id="269" r:id="rId16"/>
    <p:sldId id="270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62"/>
  </p:normalViewPr>
  <p:slideViewPr>
    <p:cSldViewPr snapToGrid="0" snapToObjects="1">
      <p:cViewPr>
        <p:scale>
          <a:sx n="100" d="100"/>
          <a:sy n="100" d="100"/>
        </p:scale>
        <p:origin x="2824" y="1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00AA-787B-FF48-B844-396623EC7D78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F5499-32B8-C448-9A2B-BDCF167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1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F5499-32B8-C448-9A2B-BDCF167539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7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4FBE-08E6-BF4A-8459-801FCCE15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D513A-3270-904C-9EA9-1CCF430D1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0F963-646D-6049-AE26-575DA691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91952-2F93-8449-A691-3CE7AF21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4E37C-69FE-D947-B683-5F1979F2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A121-294A-AF4F-B91B-9E43D13E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C4A08-A8F7-4044-B67C-C3702B165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15C6D-350A-A84C-B9BD-FF8C642D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BB1F4-9475-4247-AC8D-990FC6B0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241B4-A248-1D49-B94B-2EB80DE6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2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FAD48-466A-F948-B60E-7EBEA9CF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7C952-9B46-F349-96EC-6B57CA24B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E89F4-4BCD-DD4A-A900-470CAF69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FD121-8F5E-8647-B8CF-CBFDD962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F3402-49CB-5E4F-9913-C674B68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37C2-F818-764B-8F99-6384BCB5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2547-299E-A844-8AE5-2AA1169B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AD995-3146-4F4A-B417-26FF363F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8A0EB-BF24-754A-B0A3-DEEC2F20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EC38-C457-C34C-959F-C415A75B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BD2C-F56C-134D-B319-F1023B1D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22BB2-FA6C-954B-B349-D674F03C6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4AA9-023F-3A4E-A747-DA3C287A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AB0B-C42D-8F4C-B226-DD4F493B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C84D-90E2-DB4D-9396-FE7384CD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9523-EEED-A847-9BB9-7A773502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93DD-D8E6-5948-BE25-A3D2843A2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EF545-0EED-B349-9319-E7A4FD497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95397-CBAB-B141-9661-B3EB678E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2842-1725-654B-B3E6-5F41B541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49B06-E263-F04A-BD72-83FD5B39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BA19-A00E-1D42-A4BC-692BF711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BFED9-CEF5-D74E-BEFA-3D55F91F1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BA8B3-3CDD-6E48-A3F6-950AD35A7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9A424-939C-C34C-A2A6-74956D9DA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69E50-4A0D-D94F-95CE-F69BC5B7E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23497-BAF4-C44C-A602-CED2B1F2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539AC-676A-554D-BA21-446D445F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C88CE-8F2C-5C41-B053-0061A255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0CE3-8740-BF4D-9CA6-978DD385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421AD-3237-B442-813D-3D878F0A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31EE9-BA3D-834D-84BA-CA43CC09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34E20-AB2A-E24E-BB66-3153EABF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D7054-A1BE-9448-8B8F-6C38F58B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FF3BB-9B4B-F943-A3E9-06FD3120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2334F-6BAE-2E4D-A764-6C0C28F6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7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3BEB-7F2D-4442-9F5E-C25C1B8C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B3A26-1C0F-5043-9134-ECFBD406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ED6C-3DEA-0143-9042-2E597B88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41B8D-22E9-724E-8630-0E11260A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0FE35-54BD-7944-9221-DAF959D3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756DF-D4E5-CF44-8D5E-344E4B45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4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4090-CD19-124E-B4F0-72091567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267250-1ED6-6445-9D4D-8DAD49666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6BDA2-94DA-E54E-8C79-FC14CACE5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2171E-7A14-E044-852E-8DF3EBD6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6FA37-9211-9E49-9DAD-CBC1B964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3D593-DA60-5048-9BCE-6419F3B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8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D23D8-004C-674A-A7B2-A0FBAFBC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D794F-1E63-354C-8791-26D270B98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28165-EF35-5948-8589-C97CE249C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DBB49-0CB7-344A-ACFA-B3061A60E44C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F532-7B43-3D44-820F-B4573A3C5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82C09-9184-0544-9CCF-1C9B5D9FE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98AD6-8362-8D47-9FB0-D41B292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4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B014-AEC3-A149-BF62-8C5113509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4D878-1C91-AB43-AFDF-F36B854CB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5DD80-4DB0-CA4B-81D2-1ED13E34AC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4000" y="-1427639"/>
            <a:ext cx="4135437" cy="9235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73FF4-FB5C-8D41-B71A-DFFB9B5EFF4D}"/>
              </a:ext>
            </a:extLst>
          </p:cNvPr>
          <p:cNvSpPr txBox="1"/>
          <p:nvPr/>
        </p:nvSpPr>
        <p:spPr>
          <a:xfrm>
            <a:off x="3666744" y="12893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344FE3-B26F-6440-900C-88B1BD3E480C}"/>
              </a:ext>
            </a:extLst>
          </p:cNvPr>
          <p:cNvSpPr txBox="1"/>
          <p:nvPr/>
        </p:nvSpPr>
        <p:spPr>
          <a:xfrm>
            <a:off x="6320421" y="1289304"/>
            <a:ext cx="33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7106F-5EBB-1744-BDF8-6D39E71557E8}"/>
              </a:ext>
            </a:extLst>
          </p:cNvPr>
          <p:cNvSpPr txBox="1"/>
          <p:nvPr/>
        </p:nvSpPr>
        <p:spPr>
          <a:xfrm>
            <a:off x="8854374" y="1316736"/>
            <a:ext cx="36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6BCF1-5D12-BE48-AA20-77E97AFD3F5D}"/>
              </a:ext>
            </a:extLst>
          </p:cNvPr>
          <p:cNvSpPr txBox="1"/>
          <p:nvPr/>
        </p:nvSpPr>
        <p:spPr>
          <a:xfrm>
            <a:off x="3477867" y="1589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EE63F-6750-FF4E-978B-04A1687519A4}"/>
              </a:ext>
            </a:extLst>
          </p:cNvPr>
          <p:cNvSpPr txBox="1"/>
          <p:nvPr/>
        </p:nvSpPr>
        <p:spPr>
          <a:xfrm>
            <a:off x="6082742" y="15660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4AFCC-1420-2B47-8AC6-7F677EA1AB74}"/>
              </a:ext>
            </a:extLst>
          </p:cNvPr>
          <p:cNvSpPr txBox="1"/>
          <p:nvPr/>
        </p:nvSpPr>
        <p:spPr>
          <a:xfrm>
            <a:off x="8657270" y="160254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DF50F-B61B-2B4D-A361-2BA2AD3B0166}"/>
              </a:ext>
            </a:extLst>
          </p:cNvPr>
          <p:cNvSpPr txBox="1"/>
          <p:nvPr/>
        </p:nvSpPr>
        <p:spPr>
          <a:xfrm>
            <a:off x="-56696" y="2065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A3231-A514-D34E-9417-197128680AB5}"/>
              </a:ext>
            </a:extLst>
          </p:cNvPr>
          <p:cNvSpPr txBox="1"/>
          <p:nvPr/>
        </p:nvSpPr>
        <p:spPr>
          <a:xfrm>
            <a:off x="6566399" y="18433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BAF193-0C2C-E64F-9221-BCE88F6BD1D5}"/>
              </a:ext>
            </a:extLst>
          </p:cNvPr>
          <p:cNvSpPr txBox="1"/>
          <p:nvPr/>
        </p:nvSpPr>
        <p:spPr>
          <a:xfrm>
            <a:off x="9152920" y="18804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AAB7EA-9B43-CF47-890E-B715E24CF3AC}"/>
              </a:ext>
            </a:extLst>
          </p:cNvPr>
          <p:cNvSpPr txBox="1"/>
          <p:nvPr/>
        </p:nvSpPr>
        <p:spPr>
          <a:xfrm>
            <a:off x="3689539" y="21253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FAAB4-BF41-544E-BCC1-A3E5AC9D9DF9}"/>
              </a:ext>
            </a:extLst>
          </p:cNvPr>
          <p:cNvSpPr txBox="1"/>
          <p:nvPr/>
        </p:nvSpPr>
        <p:spPr>
          <a:xfrm>
            <a:off x="5932367" y="21686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14E26E-91EB-0541-BD52-F6D360707A1B}"/>
              </a:ext>
            </a:extLst>
          </p:cNvPr>
          <p:cNvSpPr txBox="1"/>
          <p:nvPr/>
        </p:nvSpPr>
        <p:spPr>
          <a:xfrm>
            <a:off x="8238566" y="21869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47ED6F-8DA6-4643-87F2-84BAE5C347F9}"/>
              </a:ext>
            </a:extLst>
          </p:cNvPr>
          <p:cNvSpPr txBox="1"/>
          <p:nvPr/>
        </p:nvSpPr>
        <p:spPr>
          <a:xfrm>
            <a:off x="2955647" y="24668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139BA2-D1F7-6746-BDFF-E5F763922F5D}"/>
              </a:ext>
            </a:extLst>
          </p:cNvPr>
          <p:cNvSpPr txBox="1"/>
          <p:nvPr/>
        </p:nvSpPr>
        <p:spPr>
          <a:xfrm>
            <a:off x="5513663" y="25227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A5F157-D528-6B49-9CB4-47A9360B545F}"/>
              </a:ext>
            </a:extLst>
          </p:cNvPr>
          <p:cNvSpPr txBox="1"/>
          <p:nvPr/>
        </p:nvSpPr>
        <p:spPr>
          <a:xfrm>
            <a:off x="9217086" y="24668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258664-0DD2-B74C-9256-8EE40997420B}"/>
              </a:ext>
            </a:extLst>
          </p:cNvPr>
          <p:cNvSpPr txBox="1"/>
          <p:nvPr/>
        </p:nvSpPr>
        <p:spPr>
          <a:xfrm>
            <a:off x="2221755" y="28207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7F196A-0C49-4142-8EA1-40BBD7DE04A7}"/>
              </a:ext>
            </a:extLst>
          </p:cNvPr>
          <p:cNvSpPr txBox="1"/>
          <p:nvPr/>
        </p:nvSpPr>
        <p:spPr>
          <a:xfrm>
            <a:off x="6868085" y="28716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1596EE-F604-B648-A8D2-BAFC9F877197}"/>
              </a:ext>
            </a:extLst>
          </p:cNvPr>
          <p:cNvSpPr txBox="1"/>
          <p:nvPr/>
        </p:nvSpPr>
        <p:spPr>
          <a:xfrm>
            <a:off x="8826378" y="28177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F3F51F-2AFF-784A-80A8-EAB405DCBF62}"/>
              </a:ext>
            </a:extLst>
          </p:cNvPr>
          <p:cNvSpPr txBox="1"/>
          <p:nvPr/>
        </p:nvSpPr>
        <p:spPr>
          <a:xfrm>
            <a:off x="2966829" y="3140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0C03E5-F63B-AD46-9F78-22C57924341C}"/>
              </a:ext>
            </a:extLst>
          </p:cNvPr>
          <p:cNvSpPr txBox="1"/>
          <p:nvPr/>
        </p:nvSpPr>
        <p:spPr>
          <a:xfrm>
            <a:off x="5304311" y="32965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103835-5A07-1740-BC41-C9F8CDF2CE3C}"/>
              </a:ext>
            </a:extLst>
          </p:cNvPr>
          <p:cNvSpPr txBox="1"/>
          <p:nvPr/>
        </p:nvSpPr>
        <p:spPr>
          <a:xfrm>
            <a:off x="9950641" y="31660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727D97-B8F4-A944-9072-F858604B0CD9}"/>
              </a:ext>
            </a:extLst>
          </p:cNvPr>
          <p:cNvSpPr txBox="1"/>
          <p:nvPr/>
        </p:nvSpPr>
        <p:spPr>
          <a:xfrm>
            <a:off x="2384190" y="35766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C85FC2-79A7-C440-B42E-87B549EAA4EF}"/>
              </a:ext>
            </a:extLst>
          </p:cNvPr>
          <p:cNvSpPr txBox="1"/>
          <p:nvPr/>
        </p:nvSpPr>
        <p:spPr>
          <a:xfrm>
            <a:off x="5939217" y="36909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ABD3E9-9032-8646-9164-0AD73A839CBC}"/>
              </a:ext>
            </a:extLst>
          </p:cNvPr>
          <p:cNvSpPr txBox="1"/>
          <p:nvPr/>
        </p:nvSpPr>
        <p:spPr>
          <a:xfrm>
            <a:off x="9531937" y="35756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7842A0-EF4C-F947-8710-44F56E2A73B8}"/>
              </a:ext>
            </a:extLst>
          </p:cNvPr>
          <p:cNvSpPr txBox="1"/>
          <p:nvPr/>
        </p:nvSpPr>
        <p:spPr>
          <a:xfrm>
            <a:off x="1965486" y="39812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A77FEA-AD9E-454F-BD10-0F24BDAA04EE}"/>
              </a:ext>
            </a:extLst>
          </p:cNvPr>
          <p:cNvSpPr txBox="1"/>
          <p:nvPr/>
        </p:nvSpPr>
        <p:spPr>
          <a:xfrm>
            <a:off x="5331574" y="42771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310F8F-9E10-2A47-9526-0055152D9E8C}"/>
              </a:ext>
            </a:extLst>
          </p:cNvPr>
          <p:cNvSpPr txBox="1"/>
          <p:nvPr/>
        </p:nvSpPr>
        <p:spPr>
          <a:xfrm>
            <a:off x="9007668" y="39983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71472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CCC01-4BAF-9841-BB1E-D6431065DF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8312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C2AB53-89E8-8540-9176-24E9096B8FA9}"/>
              </a:ext>
            </a:extLst>
          </p:cNvPr>
          <p:cNvSpPr txBox="1"/>
          <p:nvPr/>
        </p:nvSpPr>
        <p:spPr>
          <a:xfrm>
            <a:off x="3732415" y="2892829"/>
            <a:ext cx="216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#9 – 26.5” x 8”</a:t>
            </a:r>
          </a:p>
        </p:txBody>
      </p:sp>
    </p:spTree>
    <p:extLst>
      <p:ext uri="{BB962C8B-B14F-4D97-AF65-F5344CB8AC3E}">
        <p14:creationId xmlns:p14="http://schemas.microsoft.com/office/powerpoint/2010/main" val="186987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7B913-0C61-9F4F-A794-694FD51A27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4497AA-5460-CA4A-824F-777E99932B45}"/>
              </a:ext>
            </a:extLst>
          </p:cNvPr>
          <p:cNvSpPr txBox="1"/>
          <p:nvPr/>
        </p:nvSpPr>
        <p:spPr>
          <a:xfrm>
            <a:off x="4533900" y="3213100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#10 – 26” x 9”</a:t>
            </a:r>
          </a:p>
        </p:txBody>
      </p:sp>
    </p:spTree>
    <p:extLst>
      <p:ext uri="{BB962C8B-B14F-4D97-AF65-F5344CB8AC3E}">
        <p14:creationId xmlns:p14="http://schemas.microsoft.com/office/powerpoint/2010/main" val="210800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E80CA-C456-CB49-BED0-17412EF7D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53C84-6785-3B49-BFB9-C8F1C777EEC9}"/>
              </a:ext>
            </a:extLst>
          </p:cNvPr>
          <p:cNvSpPr txBox="1"/>
          <p:nvPr/>
        </p:nvSpPr>
        <p:spPr>
          <a:xfrm>
            <a:off x="4508500" y="4051300"/>
            <a:ext cx="235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#11 - 21.5” x 11”</a:t>
            </a:r>
          </a:p>
        </p:txBody>
      </p:sp>
    </p:spTree>
    <p:extLst>
      <p:ext uri="{BB962C8B-B14F-4D97-AF65-F5344CB8AC3E}">
        <p14:creationId xmlns:p14="http://schemas.microsoft.com/office/powerpoint/2010/main" val="269264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1F296D-99AA-FE4B-9942-2A76B43221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18D65-8792-B647-BC06-DF1AFD1D52D8}"/>
              </a:ext>
            </a:extLst>
          </p:cNvPr>
          <p:cNvSpPr txBox="1"/>
          <p:nvPr/>
        </p:nvSpPr>
        <p:spPr>
          <a:xfrm>
            <a:off x="3886200" y="3568700"/>
            <a:ext cx="245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#12 – 24.5” x 7.5”</a:t>
            </a:r>
          </a:p>
        </p:txBody>
      </p:sp>
    </p:spTree>
    <p:extLst>
      <p:ext uri="{BB962C8B-B14F-4D97-AF65-F5344CB8AC3E}">
        <p14:creationId xmlns:p14="http://schemas.microsoft.com/office/powerpoint/2010/main" val="198004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64A67D-D487-7A4A-B0D1-CA671C869E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8CD0BE-DF85-674D-B616-232022AE9F4C}"/>
              </a:ext>
            </a:extLst>
          </p:cNvPr>
          <p:cNvSpPr txBox="1"/>
          <p:nvPr/>
        </p:nvSpPr>
        <p:spPr>
          <a:xfrm>
            <a:off x="4368800" y="2413000"/>
            <a:ext cx="22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#13 – 21” x 12”</a:t>
            </a:r>
          </a:p>
        </p:txBody>
      </p:sp>
    </p:spTree>
    <p:extLst>
      <p:ext uri="{BB962C8B-B14F-4D97-AF65-F5344CB8AC3E}">
        <p14:creationId xmlns:p14="http://schemas.microsoft.com/office/powerpoint/2010/main" val="292157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BEA2C0-2C0C-EF40-8BDA-8C602C5F21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19BE8-AAD1-1B49-BDB9-B53341D70FFE}"/>
              </a:ext>
            </a:extLst>
          </p:cNvPr>
          <p:cNvSpPr txBox="1"/>
          <p:nvPr/>
        </p:nvSpPr>
        <p:spPr>
          <a:xfrm>
            <a:off x="5676900" y="3302000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#14 – 27” x 8”</a:t>
            </a:r>
          </a:p>
        </p:txBody>
      </p:sp>
    </p:spTree>
    <p:extLst>
      <p:ext uri="{BB962C8B-B14F-4D97-AF65-F5344CB8AC3E}">
        <p14:creationId xmlns:p14="http://schemas.microsoft.com/office/powerpoint/2010/main" val="318771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CA7600-5676-9942-9976-930EFE42BA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25097A-499F-A544-82C2-745727950F84}"/>
              </a:ext>
            </a:extLst>
          </p:cNvPr>
          <p:cNvSpPr txBox="1"/>
          <p:nvPr/>
        </p:nvSpPr>
        <p:spPr>
          <a:xfrm>
            <a:off x="4152900" y="3352800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#15 – 25” x 8”</a:t>
            </a:r>
          </a:p>
        </p:txBody>
      </p:sp>
    </p:spTree>
    <p:extLst>
      <p:ext uri="{BB962C8B-B14F-4D97-AF65-F5344CB8AC3E}">
        <p14:creationId xmlns:p14="http://schemas.microsoft.com/office/powerpoint/2010/main" val="281395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4ECB29-B459-B04A-A643-C80B066C76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EA9F2-BABC-4446-82FC-63210306E497}"/>
              </a:ext>
            </a:extLst>
          </p:cNvPr>
          <p:cNvSpPr txBox="1"/>
          <p:nvPr/>
        </p:nvSpPr>
        <p:spPr>
          <a:xfrm>
            <a:off x="4140200" y="2603500"/>
            <a:ext cx="228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#16 – 25” x 7.5”</a:t>
            </a:r>
          </a:p>
        </p:txBody>
      </p:sp>
    </p:spTree>
    <p:extLst>
      <p:ext uri="{BB962C8B-B14F-4D97-AF65-F5344CB8AC3E}">
        <p14:creationId xmlns:p14="http://schemas.microsoft.com/office/powerpoint/2010/main" val="19829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BA21DC-6884-364A-8FAD-CB95D7EB2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8FDC6-637A-4247-8C8C-6449ECA25783}"/>
              </a:ext>
            </a:extLst>
          </p:cNvPr>
          <p:cNvSpPr txBox="1"/>
          <p:nvPr/>
        </p:nvSpPr>
        <p:spPr>
          <a:xfrm>
            <a:off x="4508500" y="2959100"/>
            <a:ext cx="22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#17 – 27” x 10”</a:t>
            </a:r>
          </a:p>
        </p:txBody>
      </p:sp>
    </p:spTree>
    <p:extLst>
      <p:ext uri="{BB962C8B-B14F-4D97-AF65-F5344CB8AC3E}">
        <p14:creationId xmlns:p14="http://schemas.microsoft.com/office/powerpoint/2010/main" val="40967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D6590-109A-8C47-BCC7-9C19A87639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FB178B-5DE9-474A-9694-73335632BFDB}"/>
              </a:ext>
            </a:extLst>
          </p:cNvPr>
          <p:cNvSpPr txBox="1"/>
          <p:nvPr/>
        </p:nvSpPr>
        <p:spPr>
          <a:xfrm>
            <a:off x="4051300" y="4216400"/>
            <a:ext cx="22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#18 – 22” x 10”</a:t>
            </a:r>
          </a:p>
        </p:txBody>
      </p:sp>
    </p:spTree>
    <p:extLst>
      <p:ext uri="{BB962C8B-B14F-4D97-AF65-F5344CB8AC3E}">
        <p14:creationId xmlns:p14="http://schemas.microsoft.com/office/powerpoint/2010/main" val="205986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EBF3-9E3C-5A4A-8CC0-DAE54C58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665" y="739833"/>
            <a:ext cx="4339244" cy="9508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FA23-4B9A-144B-8423-59E91908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07" y="1825625"/>
            <a:ext cx="3549536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AC42C-2306-6342-9501-CE30058B77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5015" y="-341513"/>
            <a:ext cx="6641870" cy="7424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B4197B-9B5C-2940-A61D-11D1C3BBE02D}"/>
              </a:ext>
            </a:extLst>
          </p:cNvPr>
          <p:cNvSpPr txBox="1"/>
          <p:nvPr/>
        </p:nvSpPr>
        <p:spPr>
          <a:xfrm>
            <a:off x="4380807" y="3352800"/>
            <a:ext cx="200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#2 -  28” x 8”</a:t>
            </a:r>
          </a:p>
        </p:txBody>
      </p:sp>
    </p:spTree>
    <p:extLst>
      <p:ext uri="{BB962C8B-B14F-4D97-AF65-F5344CB8AC3E}">
        <p14:creationId xmlns:p14="http://schemas.microsoft.com/office/powerpoint/2010/main" val="2824745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6DB76-5154-B041-BEA7-5710CEC744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904321-2C86-934E-B411-0F50C3575388}"/>
              </a:ext>
            </a:extLst>
          </p:cNvPr>
          <p:cNvSpPr txBox="1"/>
          <p:nvPr/>
        </p:nvSpPr>
        <p:spPr>
          <a:xfrm>
            <a:off x="4559300" y="2755900"/>
            <a:ext cx="21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19 – 22” x 10”</a:t>
            </a:r>
          </a:p>
        </p:txBody>
      </p:sp>
    </p:spTree>
    <p:extLst>
      <p:ext uri="{BB962C8B-B14F-4D97-AF65-F5344CB8AC3E}">
        <p14:creationId xmlns:p14="http://schemas.microsoft.com/office/powerpoint/2010/main" val="114098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DDAEC0-BC05-8347-8441-2010B6997D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0D8701-EF4F-BF46-B811-0F9A68BF7DC6}"/>
              </a:ext>
            </a:extLst>
          </p:cNvPr>
          <p:cNvSpPr txBox="1"/>
          <p:nvPr/>
        </p:nvSpPr>
        <p:spPr>
          <a:xfrm>
            <a:off x="4229100" y="4203700"/>
            <a:ext cx="205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#20 – 22”x 9”</a:t>
            </a:r>
          </a:p>
        </p:txBody>
      </p:sp>
    </p:spTree>
    <p:extLst>
      <p:ext uri="{BB962C8B-B14F-4D97-AF65-F5344CB8AC3E}">
        <p14:creationId xmlns:p14="http://schemas.microsoft.com/office/powerpoint/2010/main" val="188312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E8929-7FD5-EF47-AE98-FCB241ABB3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363A31-D1E0-5848-A18C-8FADCCA0590E}"/>
              </a:ext>
            </a:extLst>
          </p:cNvPr>
          <p:cNvSpPr txBox="1"/>
          <p:nvPr/>
        </p:nvSpPr>
        <p:spPr>
          <a:xfrm>
            <a:off x="4572000" y="3898900"/>
            <a:ext cx="226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“21 – 22” x 6.5”</a:t>
            </a:r>
          </a:p>
        </p:txBody>
      </p:sp>
    </p:spTree>
    <p:extLst>
      <p:ext uri="{BB962C8B-B14F-4D97-AF65-F5344CB8AC3E}">
        <p14:creationId xmlns:p14="http://schemas.microsoft.com/office/powerpoint/2010/main" val="2261456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DC8FC-1EA4-6747-A375-0D3EB96C66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C36DCA-56A3-3F48-BB85-1C219969911B}"/>
              </a:ext>
            </a:extLst>
          </p:cNvPr>
          <p:cNvSpPr txBox="1"/>
          <p:nvPr/>
        </p:nvSpPr>
        <p:spPr>
          <a:xfrm>
            <a:off x="4292600" y="3505200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#22 – 26” x 8”</a:t>
            </a:r>
          </a:p>
        </p:txBody>
      </p:sp>
    </p:spTree>
    <p:extLst>
      <p:ext uri="{BB962C8B-B14F-4D97-AF65-F5344CB8AC3E}">
        <p14:creationId xmlns:p14="http://schemas.microsoft.com/office/powerpoint/2010/main" val="1328676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C630AD-1BB2-B740-8061-61FD46E14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736AF3-9F39-BC4F-B77A-BAE99DA5FCB4}"/>
              </a:ext>
            </a:extLst>
          </p:cNvPr>
          <p:cNvSpPr txBox="1"/>
          <p:nvPr/>
        </p:nvSpPr>
        <p:spPr>
          <a:xfrm>
            <a:off x="4546600" y="3136900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#23 – 25” x 9”</a:t>
            </a:r>
          </a:p>
        </p:txBody>
      </p:sp>
    </p:spTree>
    <p:extLst>
      <p:ext uri="{BB962C8B-B14F-4D97-AF65-F5344CB8AC3E}">
        <p14:creationId xmlns:p14="http://schemas.microsoft.com/office/powerpoint/2010/main" val="482439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462C54-EA8C-764B-8D46-498FF2C2D0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DA3919-4A0F-BD40-84FD-96D7FEC435E8}"/>
              </a:ext>
            </a:extLst>
          </p:cNvPr>
          <p:cNvSpPr txBox="1"/>
          <p:nvPr/>
        </p:nvSpPr>
        <p:spPr>
          <a:xfrm>
            <a:off x="4241800" y="2946400"/>
            <a:ext cx="240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#24 – 20” x 10.5”</a:t>
            </a:r>
          </a:p>
        </p:txBody>
      </p:sp>
    </p:spTree>
    <p:extLst>
      <p:ext uri="{BB962C8B-B14F-4D97-AF65-F5344CB8AC3E}">
        <p14:creationId xmlns:p14="http://schemas.microsoft.com/office/powerpoint/2010/main" val="2962308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67E7A7-B41C-4B47-AB13-8A04F4257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DB0DE-C772-FF4A-9AD1-7B0BC3A7FCF7}"/>
              </a:ext>
            </a:extLst>
          </p:cNvPr>
          <p:cNvSpPr txBox="1"/>
          <p:nvPr/>
        </p:nvSpPr>
        <p:spPr>
          <a:xfrm>
            <a:off x="4114800" y="3378200"/>
            <a:ext cx="211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#25 24.5” x 8”</a:t>
            </a:r>
          </a:p>
        </p:txBody>
      </p:sp>
    </p:spTree>
    <p:extLst>
      <p:ext uri="{BB962C8B-B14F-4D97-AF65-F5344CB8AC3E}">
        <p14:creationId xmlns:p14="http://schemas.microsoft.com/office/powerpoint/2010/main" val="1384643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8BAD3-4C90-094C-A20A-6633B88C7E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856B4-8816-054F-B1E8-302AE3471760}"/>
              </a:ext>
            </a:extLst>
          </p:cNvPr>
          <p:cNvSpPr txBox="1"/>
          <p:nvPr/>
        </p:nvSpPr>
        <p:spPr>
          <a:xfrm>
            <a:off x="4368800" y="2971800"/>
            <a:ext cx="22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#26 – 18” x 10”</a:t>
            </a:r>
          </a:p>
        </p:txBody>
      </p:sp>
    </p:spTree>
    <p:extLst>
      <p:ext uri="{BB962C8B-B14F-4D97-AF65-F5344CB8AC3E}">
        <p14:creationId xmlns:p14="http://schemas.microsoft.com/office/powerpoint/2010/main" val="2682813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1A5EC-E574-E341-84F6-F16F387E17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38D6C6-E35D-3446-9EC2-35364935348D}"/>
              </a:ext>
            </a:extLst>
          </p:cNvPr>
          <p:cNvSpPr txBox="1"/>
          <p:nvPr/>
        </p:nvSpPr>
        <p:spPr>
          <a:xfrm>
            <a:off x="3810000" y="3390900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#27 – 25” x 9”</a:t>
            </a:r>
          </a:p>
        </p:txBody>
      </p:sp>
    </p:spTree>
    <p:extLst>
      <p:ext uri="{BB962C8B-B14F-4D97-AF65-F5344CB8AC3E}">
        <p14:creationId xmlns:p14="http://schemas.microsoft.com/office/powerpoint/2010/main" val="26916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75BA3-E55E-CE42-8359-C5D48E9491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3250" y="-781050"/>
            <a:ext cx="9601202" cy="8013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1044F-AFA4-0C45-B70B-FBFE1B98EEC0}"/>
              </a:ext>
            </a:extLst>
          </p:cNvPr>
          <p:cNvSpPr txBox="1"/>
          <p:nvPr/>
        </p:nvSpPr>
        <p:spPr>
          <a:xfrm>
            <a:off x="4471416" y="3840480"/>
            <a:ext cx="195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1 - 27” x 10”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94746-6AAF-E54E-A19F-6D37258B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4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D8B328-4E1F-A94B-A7E9-538EF5205F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55219" y="8313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2FAADE-1C15-134E-956B-6A983D44A51D}"/>
              </a:ext>
            </a:extLst>
          </p:cNvPr>
          <p:cNvSpPr txBox="1"/>
          <p:nvPr/>
        </p:nvSpPr>
        <p:spPr>
          <a:xfrm>
            <a:off x="4181302" y="2543694"/>
            <a:ext cx="194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 3 - 20”x 9”</a:t>
            </a:r>
          </a:p>
        </p:txBody>
      </p:sp>
    </p:spTree>
    <p:extLst>
      <p:ext uri="{BB962C8B-B14F-4D97-AF65-F5344CB8AC3E}">
        <p14:creationId xmlns:p14="http://schemas.microsoft.com/office/powerpoint/2010/main" val="188056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3D86D3-137A-DA44-889E-1BC58999D7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943F91-412F-A849-BC90-AF495E410DEC}"/>
              </a:ext>
            </a:extLst>
          </p:cNvPr>
          <p:cNvSpPr txBox="1"/>
          <p:nvPr/>
        </p:nvSpPr>
        <p:spPr>
          <a:xfrm>
            <a:off x="4688378" y="3275215"/>
            <a:ext cx="19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#4 - 27” x 9”</a:t>
            </a:r>
          </a:p>
        </p:txBody>
      </p:sp>
    </p:spTree>
    <p:extLst>
      <p:ext uri="{BB962C8B-B14F-4D97-AF65-F5344CB8AC3E}">
        <p14:creationId xmlns:p14="http://schemas.microsoft.com/office/powerpoint/2010/main" val="103719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674BD-C2E9-964F-8131-8DB130317D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7FBF9B-6C91-E643-B9CC-678572D025AB}"/>
              </a:ext>
            </a:extLst>
          </p:cNvPr>
          <p:cNvSpPr txBox="1"/>
          <p:nvPr/>
        </p:nvSpPr>
        <p:spPr>
          <a:xfrm>
            <a:off x="4247804" y="2901142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#5 – 22” x 10”</a:t>
            </a:r>
          </a:p>
        </p:txBody>
      </p:sp>
    </p:spTree>
    <p:extLst>
      <p:ext uri="{BB962C8B-B14F-4D97-AF65-F5344CB8AC3E}">
        <p14:creationId xmlns:p14="http://schemas.microsoft.com/office/powerpoint/2010/main" val="264139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63C67A-2C2D-314D-A5C9-E2FC196DE1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7728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3C58F7-A7B0-B74F-B3F5-CC898AA5DAF5}"/>
              </a:ext>
            </a:extLst>
          </p:cNvPr>
          <p:cNvSpPr txBox="1"/>
          <p:nvPr/>
        </p:nvSpPr>
        <p:spPr>
          <a:xfrm>
            <a:off x="4139738" y="3067396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#6 – 22” x 10”</a:t>
            </a:r>
          </a:p>
        </p:txBody>
      </p:sp>
    </p:spTree>
    <p:extLst>
      <p:ext uri="{BB962C8B-B14F-4D97-AF65-F5344CB8AC3E}">
        <p14:creationId xmlns:p14="http://schemas.microsoft.com/office/powerpoint/2010/main" val="417605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86BBA1-50D4-D348-991A-FE0BD3CEAF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16626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DCEED5-F006-3E4B-BE11-0483B0A47364}"/>
              </a:ext>
            </a:extLst>
          </p:cNvPr>
          <p:cNvSpPr txBox="1"/>
          <p:nvPr/>
        </p:nvSpPr>
        <p:spPr>
          <a:xfrm>
            <a:off x="3807230" y="2618509"/>
            <a:ext cx="241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#7 - 24.5” x 10.5”</a:t>
            </a:r>
          </a:p>
        </p:txBody>
      </p:sp>
    </p:spTree>
    <p:extLst>
      <p:ext uri="{BB962C8B-B14F-4D97-AF65-F5344CB8AC3E}">
        <p14:creationId xmlns:p14="http://schemas.microsoft.com/office/powerpoint/2010/main" val="249993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D5F68-C097-494C-8013-A6FB99D3CC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07375" y="-257694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C2726-7BBD-1B48-B4E4-2DE79E108902}"/>
              </a:ext>
            </a:extLst>
          </p:cNvPr>
          <p:cNvSpPr txBox="1"/>
          <p:nvPr/>
        </p:nvSpPr>
        <p:spPr>
          <a:xfrm>
            <a:off x="3911730" y="3067397"/>
            <a:ext cx="216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#8 – 27” x 8.5”</a:t>
            </a:r>
          </a:p>
        </p:txBody>
      </p:sp>
    </p:spTree>
    <p:extLst>
      <p:ext uri="{BB962C8B-B14F-4D97-AF65-F5344CB8AC3E}">
        <p14:creationId xmlns:p14="http://schemas.microsoft.com/office/powerpoint/2010/main" val="404162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15978</TotalTime>
  <Words>268</Words>
  <Application>Microsoft Macintosh PowerPoint</Application>
  <PresentationFormat>Widescreen</PresentationFormat>
  <Paragraphs>55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mike</dc:creator>
  <cp:keywords/>
  <dc:description/>
  <cp:lastModifiedBy>mike</cp:lastModifiedBy>
  <cp:revision>13</cp:revision>
  <cp:lastPrinted>2022-10-06T20:08:03Z</cp:lastPrinted>
  <dcterms:created xsi:type="dcterms:W3CDTF">2022-09-25T18:27:17Z</dcterms:created>
  <dcterms:modified xsi:type="dcterms:W3CDTF">2022-10-06T20:45:40Z</dcterms:modified>
  <cp:category/>
</cp:coreProperties>
</file>