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Cole" userId="e674c7620797aad6" providerId="LiveId" clId="{651F8957-392A-43A9-A03A-BE9C22C379F5}"/>
    <pc:docChg chg="undo custSel addSld modSld">
      <pc:chgData name="Charles Cole" userId="e674c7620797aad6" providerId="LiveId" clId="{651F8957-392A-43A9-A03A-BE9C22C379F5}" dt="2021-06-08T17:14:55.820" v="70" actId="14100"/>
      <pc:docMkLst>
        <pc:docMk/>
      </pc:docMkLst>
      <pc:sldChg chg="addSp delSp modSp mod">
        <pc:chgData name="Charles Cole" userId="e674c7620797aad6" providerId="LiveId" clId="{651F8957-392A-43A9-A03A-BE9C22C379F5}" dt="2021-06-08T16:56:22.119" v="6" actId="1076"/>
        <pc:sldMkLst>
          <pc:docMk/>
          <pc:sldMk cId="131693331" sldId="259"/>
        </pc:sldMkLst>
        <pc:picChg chg="add del mod">
          <ac:chgData name="Charles Cole" userId="e674c7620797aad6" providerId="LiveId" clId="{651F8957-392A-43A9-A03A-BE9C22C379F5}" dt="2021-06-08T16:55:43.748" v="2" actId="478"/>
          <ac:picMkLst>
            <pc:docMk/>
            <pc:sldMk cId="131693331" sldId="259"/>
            <ac:picMk id="3" creationId="{26F64BAD-7737-4C55-9BEB-F0CC335C9EE3}"/>
          </ac:picMkLst>
        </pc:picChg>
        <pc:picChg chg="add mod">
          <ac:chgData name="Charles Cole" userId="e674c7620797aad6" providerId="LiveId" clId="{651F8957-392A-43A9-A03A-BE9C22C379F5}" dt="2021-06-08T16:56:22.119" v="6" actId="1076"/>
          <ac:picMkLst>
            <pc:docMk/>
            <pc:sldMk cId="131693331" sldId="259"/>
            <ac:picMk id="5" creationId="{F2E69452-238A-476E-93B1-8CBCB5324E85}"/>
          </ac:picMkLst>
        </pc:picChg>
      </pc:sldChg>
      <pc:sldChg chg="addSp modSp new mod">
        <pc:chgData name="Charles Cole" userId="e674c7620797aad6" providerId="LiveId" clId="{651F8957-392A-43A9-A03A-BE9C22C379F5}" dt="2021-06-08T16:57:33.951" v="15" actId="14100"/>
        <pc:sldMkLst>
          <pc:docMk/>
          <pc:sldMk cId="1718703564" sldId="260"/>
        </pc:sldMkLst>
        <pc:picChg chg="add mod">
          <ac:chgData name="Charles Cole" userId="e674c7620797aad6" providerId="LiveId" clId="{651F8957-392A-43A9-A03A-BE9C22C379F5}" dt="2021-06-08T16:57:33.951" v="15" actId="14100"/>
          <ac:picMkLst>
            <pc:docMk/>
            <pc:sldMk cId="1718703564" sldId="260"/>
            <ac:picMk id="3" creationId="{6058069C-CBF4-4E99-9F76-A19D53856E15}"/>
          </ac:picMkLst>
        </pc:picChg>
      </pc:sldChg>
      <pc:sldChg chg="addSp modSp new mod">
        <pc:chgData name="Charles Cole" userId="e674c7620797aad6" providerId="LiveId" clId="{651F8957-392A-43A9-A03A-BE9C22C379F5}" dt="2021-06-08T16:59:11.831" v="27" actId="1076"/>
        <pc:sldMkLst>
          <pc:docMk/>
          <pc:sldMk cId="3782700013" sldId="261"/>
        </pc:sldMkLst>
        <pc:picChg chg="add mod">
          <ac:chgData name="Charles Cole" userId="e674c7620797aad6" providerId="LiveId" clId="{651F8957-392A-43A9-A03A-BE9C22C379F5}" dt="2021-06-08T16:59:11.831" v="27" actId="1076"/>
          <ac:picMkLst>
            <pc:docMk/>
            <pc:sldMk cId="3782700013" sldId="261"/>
            <ac:picMk id="3" creationId="{9B2CBB79-3757-40AB-9DAC-15B734C993C0}"/>
          </ac:picMkLst>
        </pc:picChg>
      </pc:sldChg>
      <pc:sldChg chg="addSp modSp new mod">
        <pc:chgData name="Charles Cole" userId="e674c7620797aad6" providerId="LiveId" clId="{651F8957-392A-43A9-A03A-BE9C22C379F5}" dt="2021-06-08T17:00:45.547" v="30" actId="14100"/>
        <pc:sldMkLst>
          <pc:docMk/>
          <pc:sldMk cId="3010055482" sldId="262"/>
        </pc:sldMkLst>
        <pc:picChg chg="add mod">
          <ac:chgData name="Charles Cole" userId="e674c7620797aad6" providerId="LiveId" clId="{651F8957-392A-43A9-A03A-BE9C22C379F5}" dt="2021-06-08T17:00:45.547" v="30" actId="14100"/>
          <ac:picMkLst>
            <pc:docMk/>
            <pc:sldMk cId="3010055482" sldId="262"/>
            <ac:picMk id="3" creationId="{5A339D93-2A3C-4708-908A-E18DFF9B0A9A}"/>
          </ac:picMkLst>
        </pc:picChg>
      </pc:sldChg>
      <pc:sldChg chg="addSp modSp new mod">
        <pc:chgData name="Charles Cole" userId="e674c7620797aad6" providerId="LiveId" clId="{651F8957-392A-43A9-A03A-BE9C22C379F5}" dt="2021-06-08T17:01:24.011" v="33" actId="14100"/>
        <pc:sldMkLst>
          <pc:docMk/>
          <pc:sldMk cId="330253943" sldId="263"/>
        </pc:sldMkLst>
        <pc:picChg chg="add mod">
          <ac:chgData name="Charles Cole" userId="e674c7620797aad6" providerId="LiveId" clId="{651F8957-392A-43A9-A03A-BE9C22C379F5}" dt="2021-06-08T17:01:24.011" v="33" actId="14100"/>
          <ac:picMkLst>
            <pc:docMk/>
            <pc:sldMk cId="330253943" sldId="263"/>
            <ac:picMk id="3" creationId="{EB28234A-0DFC-45B9-B532-24B83DDABAA1}"/>
          </ac:picMkLst>
        </pc:picChg>
      </pc:sldChg>
      <pc:sldChg chg="addSp modSp new mod">
        <pc:chgData name="Charles Cole" userId="e674c7620797aad6" providerId="LiveId" clId="{651F8957-392A-43A9-A03A-BE9C22C379F5}" dt="2021-06-08T17:02:11.882" v="36" actId="14100"/>
        <pc:sldMkLst>
          <pc:docMk/>
          <pc:sldMk cId="759110701" sldId="264"/>
        </pc:sldMkLst>
        <pc:picChg chg="add mod">
          <ac:chgData name="Charles Cole" userId="e674c7620797aad6" providerId="LiveId" clId="{651F8957-392A-43A9-A03A-BE9C22C379F5}" dt="2021-06-08T17:02:11.882" v="36" actId="14100"/>
          <ac:picMkLst>
            <pc:docMk/>
            <pc:sldMk cId="759110701" sldId="264"/>
            <ac:picMk id="3" creationId="{6E8DC96F-FB26-477F-BA48-FB70FBFDC117}"/>
          </ac:picMkLst>
        </pc:picChg>
      </pc:sldChg>
      <pc:sldChg chg="addSp modSp new mod">
        <pc:chgData name="Charles Cole" userId="e674c7620797aad6" providerId="LiveId" clId="{651F8957-392A-43A9-A03A-BE9C22C379F5}" dt="2021-06-08T17:02:54.610" v="39" actId="14100"/>
        <pc:sldMkLst>
          <pc:docMk/>
          <pc:sldMk cId="1090178907" sldId="265"/>
        </pc:sldMkLst>
        <pc:picChg chg="add mod">
          <ac:chgData name="Charles Cole" userId="e674c7620797aad6" providerId="LiveId" clId="{651F8957-392A-43A9-A03A-BE9C22C379F5}" dt="2021-06-08T17:02:54.610" v="39" actId="14100"/>
          <ac:picMkLst>
            <pc:docMk/>
            <pc:sldMk cId="1090178907" sldId="265"/>
            <ac:picMk id="3" creationId="{ACA61354-F239-4B1A-87F9-7E1320CFC081}"/>
          </ac:picMkLst>
        </pc:picChg>
      </pc:sldChg>
      <pc:sldChg chg="addSp delSp modSp new mod setBg">
        <pc:chgData name="Charles Cole" userId="e674c7620797aad6" providerId="LiveId" clId="{651F8957-392A-43A9-A03A-BE9C22C379F5}" dt="2021-06-08T17:06:04.901" v="54" actId="26606"/>
        <pc:sldMkLst>
          <pc:docMk/>
          <pc:sldMk cId="3757931260" sldId="266"/>
        </pc:sldMkLst>
        <pc:spChg chg="add">
          <ac:chgData name="Charles Cole" userId="e674c7620797aad6" providerId="LiveId" clId="{651F8957-392A-43A9-A03A-BE9C22C379F5}" dt="2021-06-08T17:06:04.901" v="54" actId="26606"/>
          <ac:spMkLst>
            <pc:docMk/>
            <pc:sldMk cId="3757931260" sldId="266"/>
            <ac:spMk id="10" creationId="{42A4FC2C-047E-45A5-965D-8E1E3BF09BC6}"/>
          </ac:spMkLst>
        </pc:spChg>
        <pc:picChg chg="add del mod">
          <ac:chgData name="Charles Cole" userId="e674c7620797aad6" providerId="LiveId" clId="{651F8957-392A-43A9-A03A-BE9C22C379F5}" dt="2021-06-08T17:05:25.562" v="49" actId="478"/>
          <ac:picMkLst>
            <pc:docMk/>
            <pc:sldMk cId="3757931260" sldId="266"/>
            <ac:picMk id="3" creationId="{8A098CD5-D14B-47AA-9F3A-BC9AE5EC21AF}"/>
          </ac:picMkLst>
        </pc:picChg>
        <pc:picChg chg="add mod">
          <ac:chgData name="Charles Cole" userId="e674c7620797aad6" providerId="LiveId" clId="{651F8957-392A-43A9-A03A-BE9C22C379F5}" dt="2021-06-08T17:06:04.901" v="54" actId="26606"/>
          <ac:picMkLst>
            <pc:docMk/>
            <pc:sldMk cId="3757931260" sldId="266"/>
            <ac:picMk id="5" creationId="{902DB09E-DAC9-40C5-9757-8013183EF004}"/>
          </ac:picMkLst>
        </pc:picChg>
      </pc:sldChg>
      <pc:sldChg chg="addSp delSp modSp new mod setBg">
        <pc:chgData name="Charles Cole" userId="e674c7620797aad6" providerId="LiveId" clId="{651F8957-392A-43A9-A03A-BE9C22C379F5}" dt="2021-06-08T17:12:57.120" v="61" actId="14100"/>
        <pc:sldMkLst>
          <pc:docMk/>
          <pc:sldMk cId="3665021429" sldId="267"/>
        </pc:sldMkLst>
        <pc:spChg chg="add">
          <ac:chgData name="Charles Cole" userId="e674c7620797aad6" providerId="LiveId" clId="{651F8957-392A-43A9-A03A-BE9C22C379F5}" dt="2021-06-08T17:12:51.561" v="60" actId="26606"/>
          <ac:spMkLst>
            <pc:docMk/>
            <pc:sldMk cId="3665021429" sldId="267"/>
            <ac:spMk id="10" creationId="{42A4FC2C-047E-45A5-965D-8E1E3BF09BC6}"/>
          </ac:spMkLst>
        </pc:spChg>
        <pc:picChg chg="add del">
          <ac:chgData name="Charles Cole" userId="e674c7620797aad6" providerId="LiveId" clId="{651F8957-392A-43A9-A03A-BE9C22C379F5}" dt="2021-06-08T17:12:09.945" v="56" actId="478"/>
          <ac:picMkLst>
            <pc:docMk/>
            <pc:sldMk cId="3665021429" sldId="267"/>
            <ac:picMk id="3" creationId="{461AE145-3C8A-4C66-9C89-749E357F9FCD}"/>
          </ac:picMkLst>
        </pc:picChg>
        <pc:picChg chg="add mod">
          <ac:chgData name="Charles Cole" userId="e674c7620797aad6" providerId="LiveId" clId="{651F8957-392A-43A9-A03A-BE9C22C379F5}" dt="2021-06-08T17:12:57.120" v="61" actId="14100"/>
          <ac:picMkLst>
            <pc:docMk/>
            <pc:sldMk cId="3665021429" sldId="267"/>
            <ac:picMk id="5" creationId="{A0E1168B-57F7-4A99-B8B5-64A3670C43F0}"/>
          </ac:picMkLst>
        </pc:picChg>
      </pc:sldChg>
      <pc:sldChg chg="addSp modSp new mod">
        <pc:chgData name="Charles Cole" userId="e674c7620797aad6" providerId="LiveId" clId="{651F8957-392A-43A9-A03A-BE9C22C379F5}" dt="2021-06-08T17:13:34.764" v="64" actId="14100"/>
        <pc:sldMkLst>
          <pc:docMk/>
          <pc:sldMk cId="2443080199" sldId="268"/>
        </pc:sldMkLst>
        <pc:picChg chg="add mod">
          <ac:chgData name="Charles Cole" userId="e674c7620797aad6" providerId="LiveId" clId="{651F8957-392A-43A9-A03A-BE9C22C379F5}" dt="2021-06-08T17:13:34.764" v="64" actId="14100"/>
          <ac:picMkLst>
            <pc:docMk/>
            <pc:sldMk cId="2443080199" sldId="268"/>
            <ac:picMk id="3" creationId="{96BCFF6B-2AB8-44AC-B6D1-A5D038CB9DBB}"/>
          </ac:picMkLst>
        </pc:picChg>
      </pc:sldChg>
      <pc:sldChg chg="addSp modSp new mod">
        <pc:chgData name="Charles Cole" userId="e674c7620797aad6" providerId="LiveId" clId="{651F8957-392A-43A9-A03A-BE9C22C379F5}" dt="2021-06-08T17:14:20.884" v="67" actId="14100"/>
        <pc:sldMkLst>
          <pc:docMk/>
          <pc:sldMk cId="3513409279" sldId="269"/>
        </pc:sldMkLst>
        <pc:picChg chg="add mod">
          <ac:chgData name="Charles Cole" userId="e674c7620797aad6" providerId="LiveId" clId="{651F8957-392A-43A9-A03A-BE9C22C379F5}" dt="2021-06-08T17:14:20.884" v="67" actId="14100"/>
          <ac:picMkLst>
            <pc:docMk/>
            <pc:sldMk cId="3513409279" sldId="269"/>
            <ac:picMk id="3" creationId="{867D44F0-6564-4DB3-999D-4FA18726520D}"/>
          </ac:picMkLst>
        </pc:picChg>
      </pc:sldChg>
      <pc:sldChg chg="addSp modSp new mod setBg">
        <pc:chgData name="Charles Cole" userId="e674c7620797aad6" providerId="LiveId" clId="{651F8957-392A-43A9-A03A-BE9C22C379F5}" dt="2021-06-08T17:14:55.820" v="70" actId="14100"/>
        <pc:sldMkLst>
          <pc:docMk/>
          <pc:sldMk cId="3327886693" sldId="270"/>
        </pc:sldMkLst>
        <pc:spChg chg="add">
          <ac:chgData name="Charles Cole" userId="e674c7620797aad6" providerId="LiveId" clId="{651F8957-392A-43A9-A03A-BE9C22C379F5}" dt="2021-06-08T17:14:51.142" v="69" actId="26606"/>
          <ac:spMkLst>
            <pc:docMk/>
            <pc:sldMk cId="3327886693" sldId="270"/>
            <ac:spMk id="8" creationId="{42A4FC2C-047E-45A5-965D-8E1E3BF09BC6}"/>
          </ac:spMkLst>
        </pc:spChg>
        <pc:picChg chg="add mod">
          <ac:chgData name="Charles Cole" userId="e674c7620797aad6" providerId="LiveId" clId="{651F8957-392A-43A9-A03A-BE9C22C379F5}" dt="2021-06-08T17:14:55.820" v="70" actId="14100"/>
          <ac:picMkLst>
            <pc:docMk/>
            <pc:sldMk cId="3327886693" sldId="270"/>
            <ac:picMk id="3" creationId="{F57B89EE-0331-4C44-9CBB-5E1D858BC7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4253-0342-4C35-B519-16E18693F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B8B0C-7031-4AF1-9FDF-306E5B79B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24233-6466-4F67-9590-F4446A5D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826-56D2-4998-A822-D2A3BD438E1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8A8D8-674D-464F-A807-EEB8F1B9B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C4365-0EB7-459C-B1C8-E11BFA717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945F-5431-4804-8023-A1FE8194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6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5860D-8DCC-4EE6-B6DB-D0929A39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3D5C7-F554-49C1-A70E-3DC818DD6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98706-4447-431B-A7A3-2D275C63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826-56D2-4998-A822-D2A3BD438E1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A6495-B903-4EAA-90E6-96D7C50B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CF365-A28F-4829-8A07-14E8B5F2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945F-5431-4804-8023-A1FE8194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8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470DE8-95B6-4327-A8C6-E3783DBF1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4D4BA-3729-4A71-90AA-839C43898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12AAE-7449-4864-B221-4BADFC4D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826-56D2-4998-A822-D2A3BD438E1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D3896-2068-460B-ACEC-B55B9E63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7240E-9B3C-4737-9896-FDB860E9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945F-5431-4804-8023-A1FE8194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1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717D-FE12-48D7-B082-E5934048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29794-30D3-4915-8AC4-5FDEAEDD1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D3E4E-1B76-452D-BC51-5401ECDD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826-56D2-4998-A822-D2A3BD438E1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DE544-C66E-4C0E-8D21-B343851F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3F2F5-A1A9-47F5-A689-9D0302A6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945F-5431-4804-8023-A1FE8194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1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22892-B752-4AEE-8AA3-E4063A78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094CB-C022-4C2A-9DA6-82051BDCD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7D562-EFD1-4B0C-B5BE-7E8079B0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826-56D2-4998-A822-D2A3BD438E1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CE208-A11C-4AA6-90C2-8625B496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197CD-146F-47D5-A1DE-35A0E300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945F-5431-4804-8023-A1FE8194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0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6D7E-AE27-49ED-8473-5F18D6422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AFCA-9AC9-46F1-BE72-46930B6E3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87403-5FCF-45E2-B3F3-11FA686B8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6242-9E90-45B8-9510-391C56D9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826-56D2-4998-A822-D2A3BD438E1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5199A-3495-409E-B56A-027F7B69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2B509-B1B4-446B-8E43-9036EB4C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945F-5431-4804-8023-A1FE8194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6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07B1-0F4B-4844-B81D-2208C569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F03BC-28BA-4E70-B8D1-5F67A737E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A8BBE-CF31-41CB-9E07-D3F416659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8B8A3-DD9B-4401-B52C-652671984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F1037-C04C-4B92-B581-22BB79174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E0DAB-791F-49DA-B745-251203E0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826-56D2-4998-A822-D2A3BD438E1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D86EB-BAE4-4FF8-A859-972D131F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0E0C2-CCDA-4A85-8F65-82547630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945F-5431-4804-8023-A1FE8194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4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3EC0-D91D-4CE8-B6A2-490B41CE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3A44F-460A-4EBF-A7BE-EFBBB105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826-56D2-4998-A822-D2A3BD438E1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BD6EB-F811-41FB-9AA6-38CEFBFC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3A7DB-939C-4017-A4CE-AE31B358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945F-5431-4804-8023-A1FE8194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724303-8B33-4CDE-9607-BDF7A0F0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826-56D2-4998-A822-D2A3BD438E1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FE424-FA50-4E81-8439-011099BA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0A32B-43D6-47BF-A00C-0DAFA7D8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945F-5431-4804-8023-A1FE8194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3CB37-ECA0-401C-AAAB-70C6C8F2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DD948-5C5B-4596-8F5C-313243E4C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9E787-3153-4695-BF25-AF13DB60C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D5E2A-3C38-4089-9047-D3B5BEB2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826-56D2-4998-A822-D2A3BD438E1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EBA84-70CB-4FB8-BAF4-AC0A8463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867C1-79AF-470C-BD08-2CC7A420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945F-5431-4804-8023-A1FE8194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7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D3AE-DFC2-448E-83C4-79F6FB3E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80722-8666-434F-93A5-FFD3264DD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FAEAE-3936-4B4F-B9CE-857AF9AA5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3C0D6-EDF6-4BA8-8BDE-EA1A34A5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826-56D2-4998-A822-D2A3BD438E1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30A0D-F0DF-4F0B-BB1E-B36ECB68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EB2B2-6387-41F1-A6E9-067E0336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945F-5431-4804-8023-A1FE8194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1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B2F97-0ACF-4971-B60C-BC30584D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265B8-3AD7-4582-BA52-04D6F79FE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E970A-7B04-4ABC-95BA-0E704392F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F826-56D2-4998-A822-D2A3BD438E1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C2ECE-98E3-46C8-82BF-4BD06FC1A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A760-B16F-4D1B-91FF-C5AE80D4E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4945F-5431-4804-8023-A1FE8194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1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290B-13F8-454C-81DE-9ECB1CFF8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B40CA-DE78-4E79-AE11-99FF70E283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33B488-36DF-42AF-B4D8-AA647CC96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32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A61354-F239-4B1A-87F9-7E1320CFC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01" y="-384313"/>
            <a:ext cx="12425239" cy="776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7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DB09E-DAC9-40C5-9757-8013183EF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1" b="426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3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1168B-57F7-4A99-B8B5-64A3670C4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50" b="2667"/>
          <a:stretch/>
        </p:blipFill>
        <p:spPr>
          <a:xfrm>
            <a:off x="20" y="1281"/>
            <a:ext cx="12191980" cy="69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2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CFF6B-2AB8-44AC-B6D1-A5D038CB9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80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7D44F0-6564-4DB3-999D-4FA187265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311270" cy="76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9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B89EE-0331-4C44-9CBB-5E1D858BC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7"/>
          <a:stretch/>
        </p:blipFill>
        <p:spPr>
          <a:xfrm>
            <a:off x="19" y="1281"/>
            <a:ext cx="12887111" cy="72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8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EB931E-7E90-4757-8AB4-FEAC246F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71061"/>
            <a:ext cx="12229104" cy="755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3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0654C-DB77-404D-9D1F-FF0AF7A21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1"/>
            <a:ext cx="12229106" cy="764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E69452-238A-476E-93B1-8CBCB5324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8069C-CBF4-4E99-9F76-A19D53856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06" y="-397565"/>
            <a:ext cx="12255610" cy="76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0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2CBB79-3757-40AB-9DAC-15B734C99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8293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0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39D93-2A3C-4708-908A-E18DFF9B0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356326" cy="77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5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8234A-0DFC-45B9-B532-24B83DDAB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80999"/>
            <a:ext cx="12335122" cy="77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8DC96F-FB26-477F-BA48-FB70FBFD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504752" cy="781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10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Cole</dc:creator>
  <cp:lastModifiedBy>Charles Cole</cp:lastModifiedBy>
  <cp:revision>1</cp:revision>
  <dcterms:created xsi:type="dcterms:W3CDTF">2021-06-08T16:51:00Z</dcterms:created>
  <dcterms:modified xsi:type="dcterms:W3CDTF">2021-06-08T17:15:01Z</dcterms:modified>
</cp:coreProperties>
</file>