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906000" cy="6858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78" autoAdjust="0"/>
  </p:normalViewPr>
  <p:slideViewPr>
    <p:cSldViewPr>
      <p:cViewPr varScale="1">
        <p:scale>
          <a:sx n="110" d="100"/>
          <a:sy n="110" d="100"/>
        </p:scale>
        <p:origin x="1380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18/09/2018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285" y="1023602"/>
            <a:ext cx="3093957" cy="25301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327" y="7142517"/>
            <a:ext cx="3304724" cy="528464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633547" y="4509120"/>
            <a:ext cx="29794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solidFill>
                  <a:srgbClr val="FF0000"/>
                </a:solidFill>
                <a:latin typeface="Arial Narrow" pitchFamily="34" charset="0"/>
              </a:rPr>
              <a:t>Team </a:t>
            </a:r>
            <a:r>
              <a:rPr lang="en-GB" sz="2000" i="1" dirty="0" smtClean="0">
                <a:solidFill>
                  <a:srgbClr val="FF0000"/>
                </a:solidFill>
                <a:latin typeface="Arial Narrow" pitchFamily="34" charset="0"/>
              </a:rPr>
              <a:t>Name </a:t>
            </a:r>
          </a:p>
          <a:p>
            <a:pPr algn="ctr"/>
            <a:r>
              <a:rPr lang="en-GB" sz="2000" i="1" dirty="0" smtClean="0">
                <a:solidFill>
                  <a:srgbClr val="FF0000"/>
                </a:solidFill>
                <a:latin typeface="Arial Narrow" pitchFamily="34" charset="0"/>
              </a:rPr>
              <a:t>High School Name </a:t>
            </a:r>
            <a:endParaRPr lang="en-GB" sz="2000" i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936776" y="3615407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 Rounded MT Bold" pitchFamily="34" charset="0"/>
              </a:rPr>
              <a:t>Gran Finale </a:t>
            </a:r>
            <a:r>
              <a:rPr lang="en-GB" sz="2400" dirty="0">
                <a:latin typeface="Arial Rounded MT Bold" pitchFamily="34" charset="0"/>
              </a:rPr>
              <a:t>October 25</a:t>
            </a:r>
            <a:r>
              <a:rPr lang="en-GB" sz="2400" baseline="30000" dirty="0">
                <a:latin typeface="Arial Rounded MT Bold" pitchFamily="34" charset="0"/>
              </a:rPr>
              <a:t>th</a:t>
            </a:r>
            <a:r>
              <a:rPr lang="en-GB" sz="2400" dirty="0">
                <a:latin typeface="Arial Rounded MT Bold" pitchFamily="34" charset="0"/>
              </a:rPr>
              <a:t> 2018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175" y="6165304"/>
            <a:ext cx="3050514" cy="52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19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3233" y="620688"/>
            <a:ext cx="5085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Problem definition</a:t>
            </a:r>
            <a:endParaRPr lang="en-US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93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488" y="548680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Solution </a:t>
            </a:r>
            <a:r>
              <a:rPr lang="en-US" sz="2000" i="1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(Your idea! Product/technology /service offering</a:t>
            </a:r>
            <a:r>
              <a:rPr lang="en-US" sz="2400" i="1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)</a:t>
            </a:r>
            <a:endParaRPr lang="en-US" sz="24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956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488" y="620688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Target market</a:t>
            </a:r>
            <a:endParaRPr lang="en-US" sz="24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090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8504" y="47667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Competitive advantage </a:t>
            </a:r>
            <a:r>
              <a:rPr lang="en-US" sz="2000" i="1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(Unique selling point)</a:t>
            </a:r>
            <a:endParaRPr lang="en-US" sz="16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593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8504" y="476672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Key competitors </a:t>
            </a:r>
            <a:endParaRPr lang="en-US" sz="16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058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472" y="764704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Team members </a:t>
            </a:r>
            <a:endParaRPr lang="en-US" sz="16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54" y="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5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488" y="476672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10 Tips to remember… </a:t>
            </a:r>
            <a:endParaRPr lang="en-US" sz="16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64568" y="1844824"/>
            <a:ext cx="828092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it-IT" dirty="0" smtClean="0">
                <a:latin typeface="Arial Rounded MT Bold" panose="020F0704030504030204" pitchFamily="34" charset="0"/>
              </a:rPr>
              <a:t>6 </a:t>
            </a:r>
            <a:r>
              <a:rPr lang="en-GB" dirty="0" smtClean="0">
                <a:latin typeface="Arial Rounded MT Bold" panose="020F0704030504030204" pitchFamily="34" charset="0"/>
              </a:rPr>
              <a:t>slides</a:t>
            </a:r>
            <a:r>
              <a:rPr lang="it-IT" dirty="0" smtClean="0">
                <a:latin typeface="Arial Rounded MT Bold" panose="020F0704030504030204" pitchFamily="34" charset="0"/>
              </a:rPr>
              <a:t> in 5 minutes: be </a:t>
            </a:r>
            <a:r>
              <a:rPr lang="en-GB" dirty="0" smtClean="0">
                <a:latin typeface="Arial Rounded MT Bold" panose="020F0704030504030204" pitchFamily="34" charset="0"/>
              </a:rPr>
              <a:t>sharp</a:t>
            </a:r>
            <a:r>
              <a:rPr lang="it-IT" dirty="0" smtClean="0">
                <a:latin typeface="Arial Rounded MT Bold" panose="020F0704030504030204" pitchFamily="34" charset="0"/>
              </a:rPr>
              <a:t> or the </a:t>
            </a:r>
            <a:r>
              <a:rPr lang="en-GB" dirty="0" smtClean="0">
                <a:latin typeface="Arial Rounded MT Bold" panose="020F0704030504030204" pitchFamily="34" charset="0"/>
              </a:rPr>
              <a:t>gong will cut you out!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 smtClean="0">
                <a:latin typeface="Arial Rounded MT Bold" panose="020F0704030504030204" pitchFamily="34" charset="0"/>
              </a:rPr>
              <a:t>Rehearsal</a:t>
            </a:r>
            <a:r>
              <a:rPr lang="it-IT" dirty="0">
                <a:latin typeface="Arial Rounded MT Bold" panose="020F0704030504030204" pitchFamily="34" charset="0"/>
              </a:rPr>
              <a:t>! </a:t>
            </a:r>
            <a:r>
              <a:rPr lang="en-GB" dirty="0">
                <a:latin typeface="Arial Rounded MT Bold" panose="020F0704030504030204" pitchFamily="34" charset="0"/>
              </a:rPr>
              <a:t>Rehearsal</a:t>
            </a:r>
            <a:r>
              <a:rPr lang="it-IT" dirty="0">
                <a:latin typeface="Arial Rounded MT Bold" panose="020F0704030504030204" pitchFamily="34" charset="0"/>
              </a:rPr>
              <a:t>! </a:t>
            </a:r>
            <a:r>
              <a:rPr lang="en-GB" dirty="0">
                <a:latin typeface="Arial Rounded MT Bold" panose="020F0704030504030204" pitchFamily="34" charset="0"/>
              </a:rPr>
              <a:t>Rehearsal</a:t>
            </a:r>
            <a:r>
              <a:rPr lang="it-IT" dirty="0">
                <a:latin typeface="Arial Rounded MT Bold" panose="020F0704030504030204" pitchFamily="34" charset="0"/>
              </a:rPr>
              <a:t>! </a:t>
            </a:r>
            <a:r>
              <a:rPr lang="en-GB" dirty="0" smtClean="0">
                <a:latin typeface="Arial Rounded MT Bold" panose="020F0704030504030204" pitchFamily="34" charset="0"/>
              </a:rPr>
              <a:t>Practise 3 times at least </a:t>
            </a:r>
            <a:r>
              <a:rPr lang="it-IT" dirty="0" smtClean="0">
                <a:latin typeface="Arial Rounded MT Bold" panose="020F0704030504030204" pitchFamily="34" charset="0"/>
              </a:rPr>
              <a:t>and </a:t>
            </a:r>
            <a:r>
              <a:rPr lang="it-IT" dirty="0">
                <a:latin typeface="Arial Rounded MT Bold" panose="020F0704030504030204" pitchFamily="34" charset="0"/>
              </a:rPr>
              <a:t>use a timer. </a:t>
            </a:r>
            <a:r>
              <a:rPr lang="en-GB" dirty="0">
                <a:latin typeface="Arial Rounded MT Bold" panose="020F0704030504030204" pitchFamily="34" charset="0"/>
              </a:rPr>
              <a:t>Either</a:t>
            </a:r>
            <a:r>
              <a:rPr lang="it-IT" dirty="0">
                <a:latin typeface="Arial Rounded MT Bold" panose="020F0704030504030204" pitchFamily="34" charset="0"/>
              </a:rPr>
              <a:t> 1 team </a:t>
            </a:r>
            <a:r>
              <a:rPr lang="en-GB" dirty="0" smtClean="0">
                <a:latin typeface="Arial Rounded MT Bold" panose="020F0704030504030204" pitchFamily="34" charset="0"/>
              </a:rPr>
              <a:t>member or all can present, as long as the 5 minutes are respected. 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 smtClean="0">
                <a:latin typeface="Arial Rounded MT Bold" panose="020F0704030504030204" pitchFamily="34" charset="0"/>
              </a:rPr>
              <a:t>Use few </a:t>
            </a:r>
            <a:r>
              <a:rPr lang="en-GB" dirty="0">
                <a:latin typeface="Arial Rounded MT Bold" panose="020F0704030504030204" pitchFamily="34" charset="0"/>
              </a:rPr>
              <a:t>w</a:t>
            </a:r>
            <a:r>
              <a:rPr lang="en-GB" dirty="0" smtClean="0">
                <a:latin typeface="Arial Rounded MT Bold" panose="020F0704030504030204" pitchFamily="34" charset="0"/>
              </a:rPr>
              <a:t>ords (Minimum Font Size 22).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it-IT" dirty="0" smtClean="0">
                <a:latin typeface="Arial Rounded MT Bold" panose="020F0704030504030204" pitchFamily="34" charset="0"/>
              </a:rPr>
              <a:t>Use </a:t>
            </a:r>
            <a:r>
              <a:rPr lang="en-GB" dirty="0" smtClean="0">
                <a:latin typeface="Arial Rounded MT Bold" panose="020F0704030504030204" pitchFamily="34" charset="0"/>
              </a:rPr>
              <a:t>Images/Graphs/Visual Support</a:t>
            </a:r>
            <a:r>
              <a:rPr lang="it-IT" dirty="0" smtClean="0">
                <a:latin typeface="Arial Rounded MT Bold" panose="020F0704030504030204" pitchFamily="34" charset="0"/>
              </a:rPr>
              <a:t> .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 smtClean="0">
                <a:latin typeface="Arial Rounded MT Bold" panose="020F0704030504030204" pitchFamily="34" charset="0"/>
              </a:rPr>
              <a:t>Stir up emotions.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it-IT" dirty="0" smtClean="0">
                <a:latin typeface="Arial Rounded MT Bold" panose="020F0704030504030204" pitchFamily="34" charset="0"/>
              </a:rPr>
              <a:t>Do </a:t>
            </a:r>
            <a:r>
              <a:rPr lang="en-GB" dirty="0" smtClean="0">
                <a:latin typeface="Arial Rounded MT Bold" panose="020F0704030504030204" pitchFamily="34" charset="0"/>
              </a:rPr>
              <a:t>not read but talk to the audience.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it-IT" dirty="0" smtClean="0">
                <a:latin typeface="Arial Rounded MT Bold" panose="020F0704030504030204" pitchFamily="34" charset="0"/>
              </a:rPr>
              <a:t>Look </a:t>
            </a:r>
            <a:r>
              <a:rPr lang="en-GB" dirty="0" smtClean="0">
                <a:latin typeface="Arial Rounded MT Bold" panose="020F0704030504030204" pitchFamily="34" charset="0"/>
              </a:rPr>
              <a:t>at the audience.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 smtClean="0">
                <a:latin typeface="Arial Rounded MT Bold" panose="020F0704030504030204" pitchFamily="34" charset="0"/>
              </a:rPr>
              <a:t>Dress </a:t>
            </a:r>
            <a:r>
              <a:rPr lang="en-GB" dirty="0" smtClean="0">
                <a:latin typeface="Arial Rounded MT Bold" panose="020F0704030504030204" pitchFamily="34" charset="0"/>
              </a:rPr>
              <a:t>formal, behave normal! (</a:t>
            </a:r>
            <a:r>
              <a:rPr lang="en-GB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No gum</a:t>
            </a:r>
            <a:r>
              <a:rPr lang="en-GB" dirty="0" smtClean="0">
                <a:latin typeface="Arial Rounded MT Bold" panose="020F0704030504030204" pitchFamily="34" charset="0"/>
              </a:rPr>
              <a:t>, </a:t>
            </a:r>
            <a:r>
              <a:rPr lang="en-GB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No hands in pockets </a:t>
            </a:r>
            <a:r>
              <a:rPr lang="en-GB" dirty="0" smtClean="0">
                <a:solidFill>
                  <a:srgbClr val="7030A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</a:t>
            </a:r>
            <a:r>
              <a:rPr lang="en-GB" dirty="0" smtClean="0">
                <a:latin typeface="Arial Rounded MT Bold" panose="020F0704030504030204" pitchFamily="34" charset="0"/>
              </a:rPr>
              <a:t>)</a:t>
            </a:r>
            <a:endParaRPr lang="en-GB" dirty="0" smtClean="0">
              <a:latin typeface="Arial Rounded MT Bold" panose="020F0704030504030204" pitchFamily="34" charset="0"/>
            </a:endParaRP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 smtClean="0">
                <a:latin typeface="Arial Rounded MT Bold" panose="020F0704030504030204" pitchFamily="34" charset="0"/>
              </a:rPr>
              <a:t>Bring</a:t>
            </a:r>
            <a:r>
              <a:rPr lang="it-IT" dirty="0" smtClean="0">
                <a:latin typeface="Arial Rounded MT Bold" panose="020F0704030504030204" pitchFamily="34" charset="0"/>
              </a:rPr>
              <a:t> </a:t>
            </a:r>
            <a:r>
              <a:rPr lang="en-GB" dirty="0" smtClean="0">
                <a:latin typeface="Arial Rounded MT Bold" panose="020F0704030504030204" pitchFamily="34" charset="0"/>
              </a:rPr>
              <a:t>any material may support your team (amateur brochure/flyers).  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 smtClean="0">
                <a:latin typeface="Arial Rounded MT Bold" panose="020F0704030504030204" pitchFamily="34" charset="0"/>
              </a:rPr>
              <a:t>Use video if you want (within the 5 minutes). </a:t>
            </a:r>
          </a:p>
          <a:p>
            <a:pPr>
              <a:spcAft>
                <a:spcPts val="300"/>
              </a:spcAft>
            </a:pPr>
            <a:endParaRPr lang="en-GB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505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0512" y="476672"/>
            <a:ext cx="58963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Have Questions? </a:t>
            </a:r>
            <a:r>
              <a:rPr lang="en-US" sz="2600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CONTACT</a:t>
            </a:r>
            <a:r>
              <a:rPr lang="en-US" sz="2600" dirty="0" smtClean="0">
                <a:latin typeface="Arial Rounded MT Bold" panose="020F0704030504030204" pitchFamily="34" charset="0"/>
              </a:rPr>
              <a:t> Us</a:t>
            </a:r>
            <a:endParaRPr lang="en-US" sz="2600" dirty="0">
              <a:latin typeface="Arial Rounded MT Bold" panose="020F07040305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7463" y="4732730"/>
            <a:ext cx="9451189" cy="767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388" dirty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sz="4388" dirty="0"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2723" y="2727075"/>
            <a:ext cx="8060669" cy="1142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75" b="1" dirty="0">
                <a:solidFill>
                  <a:srgbClr val="7030A0"/>
                </a:solidFill>
                <a:latin typeface="Arial Rounded MT Bold" panose="020F0704030504030204" pitchFamily="34" charset="0"/>
              </a:rPr>
              <a:t>VALENTINA ISCARO </a:t>
            </a:r>
            <a:r>
              <a:rPr lang="en-US" sz="2275" b="1" dirty="0">
                <a:latin typeface="Arial Rounded MT Bold" panose="020F0704030504030204" pitchFamily="34" charset="0"/>
              </a:rPr>
              <a:t>/ vi0004@UAH.EDU / 256-631-9734</a:t>
            </a:r>
          </a:p>
          <a:p>
            <a:pPr algn="ctr"/>
            <a:endParaRPr lang="en-US" sz="2275" b="1" dirty="0">
              <a:latin typeface="Arial Rounded MT Bold" panose="020F0704030504030204" pitchFamily="34" charset="0"/>
            </a:endParaRPr>
          </a:p>
          <a:p>
            <a:pPr algn="ctr"/>
            <a:r>
              <a:rPr lang="en-US" sz="2275" b="1" dirty="0">
                <a:solidFill>
                  <a:srgbClr val="7030A0"/>
                </a:solidFill>
                <a:latin typeface="Arial Rounded MT Bold" panose="020F0704030504030204" pitchFamily="34" charset="0"/>
              </a:rPr>
              <a:t>RIGVED JOSHI </a:t>
            </a:r>
            <a:r>
              <a:rPr lang="en-US" sz="2275" b="1" dirty="0">
                <a:latin typeface="Arial Rounded MT Bold" panose="020F0704030504030204" pitchFamily="34" charset="0"/>
              </a:rPr>
              <a:t>/ rpj0001@UAH.EDU / 408-802-3448  </a:t>
            </a:r>
            <a:endParaRPr lang="en-US" sz="2275" b="1" dirty="0">
              <a:latin typeface="Arial Rounded MT Bold" panose="020F070403050403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743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118</Words>
  <Application>Microsoft Office PowerPoint</Application>
  <PresentationFormat>A4 Paper (210x297 mm)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Arial Rounded MT Bold</vt:lpstr>
      <vt:lpstr>Calibri</vt:lpstr>
      <vt:lpstr>Wingdings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Valrntina Iscaro</dc:creator>
  <cp:lastModifiedBy>Rigved Joshi</cp:lastModifiedBy>
  <cp:revision>10</cp:revision>
  <dcterms:created xsi:type="dcterms:W3CDTF">2018-09-17T17:10:50Z</dcterms:created>
  <dcterms:modified xsi:type="dcterms:W3CDTF">2018-09-18T14:17:59Z</dcterms:modified>
</cp:coreProperties>
</file>