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6" r:id="rId7"/>
    <p:sldId id="262" r:id="rId8"/>
    <p:sldId id="261" r:id="rId9"/>
    <p:sldId id="268" r:id="rId10"/>
    <p:sldId id="264" r:id="rId11"/>
    <p:sldId id="265" r:id="rId1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5377" autoAdjust="0"/>
  </p:normalViewPr>
  <p:slideViewPr>
    <p:cSldViewPr>
      <p:cViewPr varScale="1">
        <p:scale>
          <a:sx n="110" d="100"/>
          <a:sy n="110" d="100"/>
        </p:scale>
        <p:origin x="117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23/10/2023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2c@uah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023376" y="4077072"/>
            <a:ext cx="4199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Team Name 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High School Name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6272E59E-90E5-56FC-7881-761393834160}"/>
              </a:ext>
            </a:extLst>
          </p:cNvPr>
          <p:cNvSpPr/>
          <p:nvPr/>
        </p:nvSpPr>
        <p:spPr>
          <a:xfrm>
            <a:off x="2288704" y="2077599"/>
            <a:ext cx="108012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3048A-D2E0-77BD-7C51-FDFFFFD71276}"/>
              </a:ext>
            </a:extLst>
          </p:cNvPr>
          <p:cNvSpPr txBox="1"/>
          <p:nvPr/>
        </p:nvSpPr>
        <p:spPr>
          <a:xfrm>
            <a:off x="664243" y="949830"/>
            <a:ext cx="1872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Your Logo</a:t>
            </a:r>
          </a:p>
          <a:p>
            <a:r>
              <a:rPr lang="en-US" sz="2400" dirty="0"/>
              <a:t>(if available)</a:t>
            </a:r>
          </a:p>
          <a:p>
            <a:endParaRPr lang="en-US" sz="2400" dirty="0"/>
          </a:p>
          <a:p>
            <a:r>
              <a:rPr lang="en-US" sz="2400" dirty="0"/>
              <a:t>Or</a:t>
            </a:r>
          </a:p>
          <a:p>
            <a:endParaRPr lang="en-US" sz="2400" dirty="0"/>
          </a:p>
          <a:p>
            <a:r>
              <a:rPr lang="en-US" sz="2400" dirty="0"/>
              <a:t>Your School Logo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3951309" y="1412776"/>
            <a:ext cx="2083951" cy="19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4766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10 Tips to remember…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4568" y="1844824"/>
            <a:ext cx="828092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8</a:t>
            </a:r>
            <a:r>
              <a:rPr lang="it-IT" dirty="0" smtClean="0">
                <a:latin typeface="Arial Rounded MT Bold" panose="020F0704030504030204" pitchFamily="34" charset="0"/>
              </a:rPr>
              <a:t>-10 </a:t>
            </a:r>
            <a:r>
              <a:rPr lang="it-IT" dirty="0">
                <a:latin typeface="Arial Rounded MT Bold" panose="020F0704030504030204" pitchFamily="34" charset="0"/>
              </a:rPr>
              <a:t>‘talking’ </a:t>
            </a:r>
            <a:r>
              <a:rPr lang="en-GB" dirty="0">
                <a:latin typeface="Arial Rounded MT Bold" panose="020F0704030504030204" pitchFamily="34" charset="0"/>
              </a:rPr>
              <a:t>slides</a:t>
            </a:r>
            <a:r>
              <a:rPr lang="it-IT" dirty="0">
                <a:latin typeface="Arial Rounded MT Bold" panose="020F0704030504030204" pitchFamily="34" charset="0"/>
              </a:rPr>
              <a:t> in 7 minutes: be </a:t>
            </a:r>
            <a:r>
              <a:rPr lang="en-GB" dirty="0">
                <a:latin typeface="Arial Rounded MT Bold" panose="020F0704030504030204" pitchFamily="34" charset="0"/>
              </a:rPr>
              <a:t>sharp</a:t>
            </a:r>
            <a:r>
              <a:rPr lang="it-IT" dirty="0">
                <a:latin typeface="Arial Rounded MT Bold" panose="020F0704030504030204" pitchFamily="34" charset="0"/>
              </a:rPr>
              <a:t> or the </a:t>
            </a:r>
            <a:r>
              <a:rPr lang="en-GB" dirty="0">
                <a:latin typeface="Arial Rounded MT Bold" panose="020F0704030504030204" pitchFamily="34" charset="0"/>
              </a:rPr>
              <a:t>gong will cut you out!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Rehearse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Rehearse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Rehearse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Practice 3 times at least </a:t>
            </a:r>
            <a:r>
              <a:rPr lang="it-IT" dirty="0">
                <a:latin typeface="Arial Rounded MT Bold" panose="020F0704030504030204" pitchFamily="34" charset="0"/>
              </a:rPr>
              <a:t>and use a timer. </a:t>
            </a:r>
            <a:r>
              <a:rPr lang="en-GB" dirty="0">
                <a:latin typeface="Arial Rounded MT Bold" panose="020F0704030504030204" pitchFamily="34" charset="0"/>
              </a:rPr>
              <a:t>Either</a:t>
            </a:r>
            <a:r>
              <a:rPr lang="it-IT" dirty="0">
                <a:latin typeface="Arial Rounded MT Bold" panose="020F0704030504030204" pitchFamily="34" charset="0"/>
              </a:rPr>
              <a:t> 1 team </a:t>
            </a:r>
            <a:r>
              <a:rPr lang="en-GB" dirty="0">
                <a:latin typeface="Arial Rounded MT Bold" panose="020F0704030504030204" pitchFamily="34" charset="0"/>
              </a:rPr>
              <a:t>member or all can present, as long as the 7 minutes are respected.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Use few words (Minimum Font Size 22).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>
                <a:latin typeface="Arial Rounded MT Bold" panose="020F0704030504030204" pitchFamily="34" charset="0"/>
              </a:rPr>
              <a:t>Use </a:t>
            </a:r>
            <a:r>
              <a:rPr lang="en-GB" dirty="0">
                <a:latin typeface="Arial Rounded MT Bold" panose="020F0704030504030204" pitchFamily="34" charset="0"/>
              </a:rPr>
              <a:t>Images/Graphs/Visual Support</a:t>
            </a:r>
            <a:r>
              <a:rPr lang="it-IT" dirty="0">
                <a:latin typeface="Arial Rounded MT Bold" panose="020F0704030504030204" pitchFamily="34" charset="0"/>
              </a:rPr>
              <a:t> 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Stir up emotions.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>
                <a:latin typeface="Arial Rounded MT Bold" panose="020F0704030504030204" pitchFamily="34" charset="0"/>
              </a:rPr>
              <a:t>Do </a:t>
            </a:r>
            <a:r>
              <a:rPr lang="en-GB" dirty="0">
                <a:latin typeface="Arial Rounded MT Bold" panose="020F0704030504030204" pitchFamily="34" charset="0"/>
              </a:rPr>
              <a:t>not read but talk to the 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dirty="0">
                <a:latin typeface="Arial Rounded MT Bold" panose="020F0704030504030204" pitchFamily="34" charset="0"/>
              </a:rPr>
              <a:t>Engage </a:t>
            </a:r>
            <a:r>
              <a:rPr lang="en-GB" dirty="0">
                <a:latin typeface="Arial Rounded MT Bold" panose="020F0704030504030204" pitchFamily="34" charset="0"/>
              </a:rPr>
              <a:t>the 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Dress formal, behave normal! (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Be professional, act professional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r>
              <a:rPr lang="en-GB" dirty="0">
                <a:latin typeface="Arial Rounded MT Bold" panose="020F0704030504030204" pitchFamily="34" charset="0"/>
              </a:rPr>
              <a:t>)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Bring</a:t>
            </a:r>
            <a:r>
              <a:rPr lang="it-IT" dirty="0">
                <a:latin typeface="Arial Rounded MT Bold" panose="020F0704030504030204" pitchFamily="34" charset="0"/>
              </a:rPr>
              <a:t> </a:t>
            </a:r>
            <a:r>
              <a:rPr lang="en-GB" dirty="0">
                <a:latin typeface="Arial Rounded MT Bold" panose="020F0704030504030204" pitchFamily="34" charset="0"/>
              </a:rPr>
              <a:t>any material may support your team </a:t>
            </a:r>
            <a:r>
              <a:rPr lang="en-GB" dirty="0" smtClean="0">
                <a:latin typeface="Arial Rounded MT Bold" panose="020F0704030504030204" pitchFamily="34" charset="0"/>
              </a:rPr>
              <a:t>(brochure/flyers/website / landing page/wire frame).  </a:t>
            </a:r>
            <a:endParaRPr lang="en-GB" dirty="0">
              <a:latin typeface="Arial Rounded MT Bold" panose="020F0704030504030204" pitchFamily="34" charset="0"/>
            </a:endParaRP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0"/>
              </a:rPr>
              <a:t>Use video if you want (within the 7 minutes allotted time). </a:t>
            </a:r>
          </a:p>
          <a:p>
            <a:pPr>
              <a:spcAft>
                <a:spcPts val="300"/>
              </a:spcAft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5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4895" y="2691733"/>
            <a:ext cx="58963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Arial Rounded MT Bold" panose="020F0704030504030204" pitchFamily="34" charset="0"/>
              </a:rPr>
              <a:t>Have Questions? CONTACT Us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7463" y="4732730"/>
            <a:ext cx="9451189" cy="76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88" dirty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sz="4388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0247" y="3717032"/>
            <a:ext cx="3665619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75" dirty="0" err="1">
                <a:latin typeface="Arial Rounded MT Bold" panose="020F0704030504030204" pitchFamily="34" charset="0"/>
              </a:rPr>
              <a:t>beE</a:t>
            </a:r>
            <a:r>
              <a:rPr lang="en-US" sz="2275" dirty="0">
                <a:latin typeface="Arial Rounded MT Bold" panose="020F0704030504030204" pitchFamily="34" charset="0"/>
              </a:rPr>
              <a:t> Team </a:t>
            </a:r>
            <a:r>
              <a:rPr lang="en-US" sz="2275" b="1" dirty="0">
                <a:latin typeface="Arial Rounded MT Bold" panose="020F0704030504030204" pitchFamily="34" charset="0"/>
              </a:rPr>
              <a:t>/ </a:t>
            </a:r>
            <a:r>
              <a:rPr lang="en-US" sz="2275" b="1" dirty="0">
                <a:latin typeface="Arial Rounded MT Bold" panose="020F0704030504030204" pitchFamily="34" charset="0"/>
                <a:hlinkClick r:id="rId2"/>
              </a:rPr>
              <a:t>i2c@uah.edu</a:t>
            </a:r>
            <a:endParaRPr lang="en-US" sz="2275" b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3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33" y="620688"/>
            <a:ext cx="73900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Problem definition</a:t>
            </a: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problem are you trying to solve?</a:t>
            </a: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54915A4F-D994-D0E4-6145-BD1D6C39ABDC}"/>
              </a:ext>
            </a:extLst>
          </p:cNvPr>
          <p:cNvSpPr/>
          <p:nvPr/>
        </p:nvSpPr>
        <p:spPr>
          <a:xfrm rot="16200000">
            <a:off x="8409384" y="1715949"/>
            <a:ext cx="1080120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9FB5FE-8539-BC94-20EB-43EFC86DF2E2}"/>
              </a:ext>
            </a:extLst>
          </p:cNvPr>
          <p:cNvSpPr txBox="1"/>
          <p:nvPr/>
        </p:nvSpPr>
        <p:spPr>
          <a:xfrm>
            <a:off x="8049344" y="2708920"/>
            <a:ext cx="17179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Your Logo</a:t>
            </a:r>
          </a:p>
          <a:p>
            <a:pPr algn="ctr"/>
            <a:r>
              <a:rPr lang="en-US" sz="2400" dirty="0"/>
              <a:t>(if available)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Or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Your School Logo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54868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Solution 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is your solution?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56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54868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Your Idea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Explain your Idea (product/technology /service) that are you offering as a solution to the problem stated earlier.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4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620688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Target market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Who are you selling to?  How big is the market opportunity?</a:t>
            </a:r>
          </a:p>
          <a:p>
            <a:endParaRPr lang="en-US" sz="20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620688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Business Model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will you make money / generate revenue?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8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Key competitors</a:t>
            </a: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Who are your competitors – if any?</a:t>
            </a:r>
          </a:p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8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Competitive advantage 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What makes your product / service unique / stand out?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3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Team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Who’s on your team?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97"/>
          <a:stretch/>
        </p:blipFill>
        <p:spPr>
          <a:xfrm>
            <a:off x="8315372" y="242126"/>
            <a:ext cx="1185865" cy="10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58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260</Words>
  <Application>Microsoft Office PowerPoint</Application>
  <PresentationFormat>A4 Paper (210x297 mm)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Valrntina Iscaro</dc:creator>
  <cp:lastModifiedBy>Rigved Joshi</cp:lastModifiedBy>
  <cp:revision>19</cp:revision>
  <dcterms:created xsi:type="dcterms:W3CDTF">2018-09-17T17:10:50Z</dcterms:created>
  <dcterms:modified xsi:type="dcterms:W3CDTF">2023-10-23T20:41:53Z</dcterms:modified>
</cp:coreProperties>
</file>