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7" r:id="rId5"/>
    <p:sldId id="260" r:id="rId6"/>
    <p:sldId id="266" r:id="rId7"/>
    <p:sldId id="262" r:id="rId8"/>
    <p:sldId id="261" r:id="rId9"/>
    <p:sldId id="268" r:id="rId10"/>
    <p:sldId id="264" r:id="rId11"/>
    <p:sldId id="265" r:id="rId12"/>
  </p:sldIdLst>
  <p:sldSz cx="9906000" cy="6858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3"/>
    <p:restoredTop sz="95377" autoAdjust="0"/>
  </p:normalViewPr>
  <p:slideViewPr>
    <p:cSldViewPr>
      <p:cViewPr varScale="1">
        <p:scale>
          <a:sx n="110" d="100"/>
          <a:sy n="110" d="100"/>
        </p:scale>
        <p:origin x="1176" y="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23/10/2023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23/10/2023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23/10/2023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23/10/2023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23/10/2023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23/10/2023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23/10/2023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23/10/2023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23/10/2023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23/10/2023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23/10/2023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23/10/2023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i2c@uah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3023376" y="4077072"/>
            <a:ext cx="41997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Team Name </a:t>
            </a:r>
          </a:p>
          <a:p>
            <a:pPr algn="ctr"/>
            <a:r>
              <a:rPr lang="en-GB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High School Name </a:t>
            </a:r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6272E59E-90E5-56FC-7881-761393834160}"/>
              </a:ext>
            </a:extLst>
          </p:cNvPr>
          <p:cNvSpPr/>
          <p:nvPr/>
        </p:nvSpPr>
        <p:spPr>
          <a:xfrm>
            <a:off x="2288704" y="2077599"/>
            <a:ext cx="1080120" cy="504056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93048A-D2E0-77BD-7C51-FDFFFFD71276}"/>
              </a:ext>
            </a:extLst>
          </p:cNvPr>
          <p:cNvSpPr txBox="1"/>
          <p:nvPr/>
        </p:nvSpPr>
        <p:spPr>
          <a:xfrm>
            <a:off x="664243" y="949830"/>
            <a:ext cx="18722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Your Logo</a:t>
            </a:r>
          </a:p>
          <a:p>
            <a:r>
              <a:rPr lang="en-US" sz="2400" dirty="0"/>
              <a:t>(if available)</a:t>
            </a:r>
          </a:p>
          <a:p>
            <a:endParaRPr lang="en-US" sz="2400" dirty="0"/>
          </a:p>
          <a:p>
            <a:r>
              <a:rPr lang="en-US" sz="2400" dirty="0"/>
              <a:t>Or</a:t>
            </a:r>
          </a:p>
          <a:p>
            <a:endParaRPr lang="en-US" sz="2400" dirty="0"/>
          </a:p>
          <a:p>
            <a:r>
              <a:rPr lang="en-US" sz="2400" dirty="0"/>
              <a:t>Your School Logo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097"/>
          <a:stretch/>
        </p:blipFill>
        <p:spPr>
          <a:xfrm>
            <a:off x="3951309" y="1412776"/>
            <a:ext cx="2083951" cy="190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198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4488" y="476672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10 Tips to remember… </a:t>
            </a:r>
            <a:endParaRPr lang="en-US" sz="1600" i="1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064568" y="1844824"/>
            <a:ext cx="8280920" cy="435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it-IT" dirty="0" smtClean="0">
                <a:latin typeface="Arial Rounded MT Bold" panose="020F0704030504030204" pitchFamily="34" charset="0"/>
              </a:rPr>
              <a:t>8</a:t>
            </a:r>
            <a:r>
              <a:rPr lang="it-IT" dirty="0" smtClean="0">
                <a:latin typeface="Arial Rounded MT Bold" panose="020F0704030504030204" pitchFamily="34" charset="0"/>
              </a:rPr>
              <a:t>-10 </a:t>
            </a:r>
            <a:r>
              <a:rPr lang="it-IT" dirty="0">
                <a:latin typeface="Arial Rounded MT Bold" panose="020F0704030504030204" pitchFamily="34" charset="0"/>
              </a:rPr>
              <a:t>‘talking’ </a:t>
            </a:r>
            <a:r>
              <a:rPr lang="en-GB" dirty="0">
                <a:latin typeface="Arial Rounded MT Bold" panose="020F0704030504030204" pitchFamily="34" charset="0"/>
              </a:rPr>
              <a:t>slides</a:t>
            </a:r>
            <a:r>
              <a:rPr lang="it-IT" dirty="0">
                <a:latin typeface="Arial Rounded MT Bold" panose="020F0704030504030204" pitchFamily="34" charset="0"/>
              </a:rPr>
              <a:t> in 7 minutes: be </a:t>
            </a:r>
            <a:r>
              <a:rPr lang="en-GB" dirty="0">
                <a:latin typeface="Arial Rounded MT Bold" panose="020F0704030504030204" pitchFamily="34" charset="0"/>
              </a:rPr>
              <a:t>sharp</a:t>
            </a:r>
            <a:r>
              <a:rPr lang="it-IT" dirty="0">
                <a:latin typeface="Arial Rounded MT Bold" panose="020F0704030504030204" pitchFamily="34" charset="0"/>
              </a:rPr>
              <a:t> or the </a:t>
            </a:r>
            <a:r>
              <a:rPr lang="en-GB" dirty="0">
                <a:latin typeface="Arial Rounded MT Bold" panose="020F0704030504030204" pitchFamily="34" charset="0"/>
              </a:rPr>
              <a:t>gong will cut you out!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GB" dirty="0">
                <a:latin typeface="Arial Rounded MT Bold" panose="020F0704030504030204" pitchFamily="34" charset="0"/>
              </a:rPr>
              <a:t>Rehearse</a:t>
            </a:r>
            <a:r>
              <a:rPr lang="it-IT" dirty="0">
                <a:latin typeface="Arial Rounded MT Bold" panose="020F0704030504030204" pitchFamily="34" charset="0"/>
              </a:rPr>
              <a:t>! </a:t>
            </a:r>
            <a:r>
              <a:rPr lang="en-GB" dirty="0">
                <a:latin typeface="Arial Rounded MT Bold" panose="020F0704030504030204" pitchFamily="34" charset="0"/>
              </a:rPr>
              <a:t>Rehearse</a:t>
            </a:r>
            <a:r>
              <a:rPr lang="it-IT" dirty="0">
                <a:latin typeface="Arial Rounded MT Bold" panose="020F0704030504030204" pitchFamily="34" charset="0"/>
              </a:rPr>
              <a:t>! </a:t>
            </a:r>
            <a:r>
              <a:rPr lang="en-GB" dirty="0">
                <a:latin typeface="Arial Rounded MT Bold" panose="020F0704030504030204" pitchFamily="34" charset="0"/>
              </a:rPr>
              <a:t>Rehearse</a:t>
            </a:r>
            <a:r>
              <a:rPr lang="it-IT" dirty="0">
                <a:latin typeface="Arial Rounded MT Bold" panose="020F0704030504030204" pitchFamily="34" charset="0"/>
              </a:rPr>
              <a:t>! </a:t>
            </a:r>
            <a:r>
              <a:rPr lang="en-GB" dirty="0">
                <a:latin typeface="Arial Rounded MT Bold" panose="020F0704030504030204" pitchFamily="34" charset="0"/>
              </a:rPr>
              <a:t>Practice 3 times at least </a:t>
            </a:r>
            <a:r>
              <a:rPr lang="it-IT" dirty="0">
                <a:latin typeface="Arial Rounded MT Bold" panose="020F0704030504030204" pitchFamily="34" charset="0"/>
              </a:rPr>
              <a:t>and use a timer. </a:t>
            </a:r>
            <a:r>
              <a:rPr lang="en-GB" dirty="0">
                <a:latin typeface="Arial Rounded MT Bold" panose="020F0704030504030204" pitchFamily="34" charset="0"/>
              </a:rPr>
              <a:t>Either</a:t>
            </a:r>
            <a:r>
              <a:rPr lang="it-IT" dirty="0">
                <a:latin typeface="Arial Rounded MT Bold" panose="020F0704030504030204" pitchFamily="34" charset="0"/>
              </a:rPr>
              <a:t> 1 team </a:t>
            </a:r>
            <a:r>
              <a:rPr lang="en-GB" dirty="0">
                <a:latin typeface="Arial Rounded MT Bold" panose="020F0704030504030204" pitchFamily="34" charset="0"/>
              </a:rPr>
              <a:t>member or all can present, as long as the 7 minutes are respected. 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GB" dirty="0">
                <a:latin typeface="Arial Rounded MT Bold" panose="020F0704030504030204" pitchFamily="34" charset="0"/>
              </a:rPr>
              <a:t>Use few words (Minimum Font Size 22).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it-IT" dirty="0">
                <a:latin typeface="Arial Rounded MT Bold" panose="020F0704030504030204" pitchFamily="34" charset="0"/>
              </a:rPr>
              <a:t>Use </a:t>
            </a:r>
            <a:r>
              <a:rPr lang="en-GB" dirty="0">
                <a:latin typeface="Arial Rounded MT Bold" panose="020F0704030504030204" pitchFamily="34" charset="0"/>
              </a:rPr>
              <a:t>Images/Graphs/Visual Support</a:t>
            </a:r>
            <a:r>
              <a:rPr lang="it-IT" dirty="0">
                <a:latin typeface="Arial Rounded MT Bold" panose="020F0704030504030204" pitchFamily="34" charset="0"/>
              </a:rPr>
              <a:t> .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GB" dirty="0">
                <a:latin typeface="Arial Rounded MT Bold" panose="020F0704030504030204" pitchFamily="34" charset="0"/>
              </a:rPr>
              <a:t>Stir up emotions.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it-IT" dirty="0">
                <a:latin typeface="Arial Rounded MT Bold" panose="020F0704030504030204" pitchFamily="34" charset="0"/>
              </a:rPr>
              <a:t>Do </a:t>
            </a:r>
            <a:r>
              <a:rPr lang="en-GB" dirty="0">
                <a:latin typeface="Arial Rounded MT Bold" panose="020F0704030504030204" pitchFamily="34" charset="0"/>
              </a:rPr>
              <a:t>not read but talk to the audience.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US" dirty="0">
                <a:latin typeface="Arial Rounded MT Bold" panose="020F0704030504030204" pitchFamily="34" charset="0"/>
              </a:rPr>
              <a:t>Engage </a:t>
            </a:r>
            <a:r>
              <a:rPr lang="en-GB" dirty="0">
                <a:latin typeface="Arial Rounded MT Bold" panose="020F0704030504030204" pitchFamily="34" charset="0"/>
              </a:rPr>
              <a:t>the audience.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GB" dirty="0">
                <a:latin typeface="Arial Rounded MT Bold" panose="020F0704030504030204" pitchFamily="34" charset="0"/>
              </a:rPr>
              <a:t>Dress formal, behave normal! (</a:t>
            </a:r>
            <a:r>
              <a:rPr lang="en-GB" dirty="0">
                <a:solidFill>
                  <a:srgbClr val="7030A0"/>
                </a:solidFill>
                <a:latin typeface="Arial Rounded MT Bold" panose="020F0704030504030204" pitchFamily="34" charset="0"/>
              </a:rPr>
              <a:t>Be professional, act professional </a:t>
            </a:r>
            <a:r>
              <a:rPr lang="en-GB" dirty="0">
                <a:solidFill>
                  <a:srgbClr val="7030A0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</a:t>
            </a:r>
            <a:r>
              <a:rPr lang="en-GB" dirty="0">
                <a:latin typeface="Arial Rounded MT Bold" panose="020F0704030504030204" pitchFamily="34" charset="0"/>
              </a:rPr>
              <a:t>)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GB" dirty="0">
                <a:latin typeface="Arial Rounded MT Bold" panose="020F0704030504030204" pitchFamily="34" charset="0"/>
              </a:rPr>
              <a:t>Bring</a:t>
            </a:r>
            <a:r>
              <a:rPr lang="it-IT" dirty="0">
                <a:latin typeface="Arial Rounded MT Bold" panose="020F0704030504030204" pitchFamily="34" charset="0"/>
              </a:rPr>
              <a:t> </a:t>
            </a:r>
            <a:r>
              <a:rPr lang="en-GB" dirty="0">
                <a:latin typeface="Arial Rounded MT Bold" panose="020F0704030504030204" pitchFamily="34" charset="0"/>
              </a:rPr>
              <a:t>any material may support your team </a:t>
            </a:r>
            <a:r>
              <a:rPr lang="en-GB" dirty="0" smtClean="0">
                <a:latin typeface="Arial Rounded MT Bold" panose="020F0704030504030204" pitchFamily="34" charset="0"/>
              </a:rPr>
              <a:t>(brochure/flyers/website / landing page/wire frame).  </a:t>
            </a:r>
            <a:endParaRPr lang="en-GB" dirty="0">
              <a:latin typeface="Arial Rounded MT Bold" panose="020F0704030504030204" pitchFamily="34" charset="0"/>
            </a:endParaRP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GB" dirty="0">
                <a:latin typeface="Arial Rounded MT Bold" panose="020F0704030504030204" pitchFamily="34" charset="0"/>
              </a:rPr>
              <a:t>Use video if you want (within the 7 minutes allotted time). </a:t>
            </a:r>
          </a:p>
          <a:p>
            <a:pPr>
              <a:spcAft>
                <a:spcPts val="300"/>
              </a:spcAft>
            </a:pPr>
            <a:endParaRPr lang="en-GB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097"/>
          <a:stretch/>
        </p:blipFill>
        <p:spPr>
          <a:xfrm>
            <a:off x="8315372" y="242126"/>
            <a:ext cx="1185865" cy="108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052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64895" y="2691733"/>
            <a:ext cx="589632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Arial Rounded MT Bold" panose="020F0704030504030204" pitchFamily="34" charset="0"/>
              </a:rPr>
              <a:t>Have Questions? CONTACT Us</a:t>
            </a:r>
          </a:p>
        </p:txBody>
      </p:sp>
      <p:sp>
        <p:nvSpPr>
          <p:cNvPr id="9" name="Rectangle 8"/>
          <p:cNvSpPr/>
          <p:nvPr/>
        </p:nvSpPr>
        <p:spPr>
          <a:xfrm>
            <a:off x="187463" y="4732730"/>
            <a:ext cx="9451189" cy="767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388" dirty="0">
                <a:solidFill>
                  <a:srgbClr val="0070C0"/>
                </a:solidFill>
                <a:latin typeface="Arial Rounded MT Bold" panose="020F0704030504030204" pitchFamily="34" charset="0"/>
              </a:rPr>
              <a:t>www.be-entrepreneurial.org</a:t>
            </a:r>
            <a:endParaRPr lang="en-US" sz="4388" dirty="0">
              <a:latin typeface="Arial Rounded MT Bold" panose="020F07040305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80247" y="3717032"/>
            <a:ext cx="3665619" cy="4424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75" dirty="0" err="1">
                <a:latin typeface="Arial Rounded MT Bold" panose="020F0704030504030204" pitchFamily="34" charset="0"/>
              </a:rPr>
              <a:t>beE</a:t>
            </a:r>
            <a:r>
              <a:rPr lang="en-US" sz="2275" dirty="0">
                <a:latin typeface="Arial Rounded MT Bold" panose="020F0704030504030204" pitchFamily="34" charset="0"/>
              </a:rPr>
              <a:t> Team </a:t>
            </a:r>
            <a:r>
              <a:rPr lang="en-US" sz="2275" b="1" dirty="0">
                <a:latin typeface="Arial Rounded MT Bold" panose="020F0704030504030204" pitchFamily="34" charset="0"/>
              </a:rPr>
              <a:t>/ </a:t>
            </a:r>
            <a:r>
              <a:rPr lang="en-US" sz="2275" b="1" dirty="0">
                <a:latin typeface="Arial Rounded MT Bold" panose="020F0704030504030204" pitchFamily="34" charset="0"/>
                <a:hlinkClick r:id="rId2"/>
              </a:rPr>
              <a:t>i2c@uah.edu</a:t>
            </a:r>
            <a:endParaRPr lang="en-US" sz="2275" b="1" dirty="0">
              <a:latin typeface="Arial Rounded MT Bold" panose="020F07040305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097"/>
          <a:stretch/>
        </p:blipFill>
        <p:spPr>
          <a:xfrm>
            <a:off x="8315372" y="242126"/>
            <a:ext cx="1185865" cy="108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439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3233" y="620688"/>
            <a:ext cx="7390087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Problem definition</a:t>
            </a:r>
          </a:p>
          <a:p>
            <a:endParaRPr lang="en-US" sz="3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  <a:p>
            <a:r>
              <a:rPr lang="en-US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What problem are you trying to solve?</a:t>
            </a:r>
          </a:p>
          <a:p>
            <a:endParaRPr lang="en-US" sz="3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Right Arrow 2">
            <a:extLst>
              <a:ext uri="{FF2B5EF4-FFF2-40B4-BE49-F238E27FC236}">
                <a16:creationId xmlns:a16="http://schemas.microsoft.com/office/drawing/2014/main" id="{54915A4F-D994-D0E4-6145-BD1D6C39ABDC}"/>
              </a:ext>
            </a:extLst>
          </p:cNvPr>
          <p:cNvSpPr/>
          <p:nvPr/>
        </p:nvSpPr>
        <p:spPr>
          <a:xfrm rot="16200000">
            <a:off x="8409384" y="1715949"/>
            <a:ext cx="1080120" cy="504056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9FB5FE-8539-BC94-20EB-43EFC86DF2E2}"/>
              </a:ext>
            </a:extLst>
          </p:cNvPr>
          <p:cNvSpPr txBox="1"/>
          <p:nvPr/>
        </p:nvSpPr>
        <p:spPr>
          <a:xfrm>
            <a:off x="8049344" y="2708920"/>
            <a:ext cx="171792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Your Logo</a:t>
            </a:r>
          </a:p>
          <a:p>
            <a:pPr algn="ctr"/>
            <a:r>
              <a:rPr lang="en-US" sz="2400" dirty="0"/>
              <a:t>(if available)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Or 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Your School Logo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097"/>
          <a:stretch/>
        </p:blipFill>
        <p:spPr>
          <a:xfrm>
            <a:off x="8315372" y="242126"/>
            <a:ext cx="1185865" cy="108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930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4488" y="548680"/>
            <a:ext cx="82809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Solution </a:t>
            </a:r>
          </a:p>
          <a:p>
            <a:endParaRPr lang="en-US" sz="3200" i="1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  <a:p>
            <a:r>
              <a:rPr lang="en-US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What is your solution?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097"/>
          <a:stretch/>
        </p:blipFill>
        <p:spPr>
          <a:xfrm>
            <a:off x="8315372" y="242126"/>
            <a:ext cx="1185865" cy="108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569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4488" y="548680"/>
            <a:ext cx="8280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Your Idea</a:t>
            </a:r>
          </a:p>
          <a:p>
            <a:endParaRPr lang="en-US" sz="3200" i="1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  <a:p>
            <a:r>
              <a:rPr lang="en-US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Explain your Idea (product/technology /service) that are you offering as a solution to the problem stated earlier.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097"/>
          <a:stretch/>
        </p:blipFill>
        <p:spPr>
          <a:xfrm>
            <a:off x="8315372" y="242126"/>
            <a:ext cx="1185865" cy="108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548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4488" y="620688"/>
            <a:ext cx="77048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Target market</a:t>
            </a:r>
          </a:p>
          <a:p>
            <a:endParaRPr lang="en-US" sz="3200" i="1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  <a:p>
            <a:r>
              <a:rPr lang="en-US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Who are you selling to?  How big is the market opportunity?</a:t>
            </a:r>
          </a:p>
          <a:p>
            <a:endParaRPr lang="en-US" sz="2000" i="1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097"/>
          <a:stretch/>
        </p:blipFill>
        <p:spPr>
          <a:xfrm>
            <a:off x="8315372" y="242126"/>
            <a:ext cx="1185865" cy="108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900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4488" y="620688"/>
            <a:ext cx="77048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Business Model</a:t>
            </a:r>
          </a:p>
          <a:p>
            <a:endParaRPr lang="en-US" sz="3200" i="1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  <a:p>
            <a:r>
              <a:rPr lang="en-US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How will you make money / generate revenue?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097"/>
          <a:stretch/>
        </p:blipFill>
        <p:spPr>
          <a:xfrm>
            <a:off x="8315372" y="242126"/>
            <a:ext cx="1185865" cy="108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180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8504" y="476672"/>
            <a:ext cx="777686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Key competitors</a:t>
            </a:r>
          </a:p>
          <a:p>
            <a:endParaRPr lang="en-US" sz="3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  <a:p>
            <a:r>
              <a:rPr lang="en-US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Who are your competitors – if any?</a:t>
            </a:r>
          </a:p>
          <a:p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endParaRPr lang="en-US" sz="1600" i="1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097"/>
          <a:stretch/>
        </p:blipFill>
        <p:spPr>
          <a:xfrm>
            <a:off x="8315372" y="242126"/>
            <a:ext cx="1185865" cy="108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589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8504" y="476672"/>
            <a:ext cx="79208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Competitive advantage </a:t>
            </a:r>
          </a:p>
          <a:p>
            <a:endParaRPr lang="en-US" sz="3200" i="1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  <a:p>
            <a:r>
              <a:rPr lang="en-US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What makes your product / service unique / stand out?</a:t>
            </a:r>
            <a:endParaRPr lang="en-US" sz="16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097"/>
          <a:stretch/>
        </p:blipFill>
        <p:spPr>
          <a:xfrm>
            <a:off x="8315372" y="242126"/>
            <a:ext cx="1185865" cy="108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932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8504" y="476672"/>
            <a:ext cx="79208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Team</a:t>
            </a:r>
          </a:p>
          <a:p>
            <a:endParaRPr lang="en-US" sz="3200" i="1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  <a:p>
            <a:r>
              <a:rPr lang="en-US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Who’s on your team?</a:t>
            </a:r>
            <a:endParaRPr lang="en-US" sz="16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097"/>
          <a:stretch/>
        </p:blipFill>
        <p:spPr>
          <a:xfrm>
            <a:off x="8315372" y="242126"/>
            <a:ext cx="1185865" cy="108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6588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260</Words>
  <Application>Microsoft Office PowerPoint</Application>
  <PresentationFormat>A4 Paper (210x297 mm)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Rounded MT Bold</vt:lpstr>
      <vt:lpstr>Calibri</vt:lpstr>
      <vt:lpstr>Calibri Light</vt:lpstr>
      <vt:lpstr>Wingdings</vt:lpstr>
      <vt:lpstr>Tema di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Valrntina Iscaro</dc:creator>
  <cp:lastModifiedBy>Rigved Joshi</cp:lastModifiedBy>
  <cp:revision>19</cp:revision>
  <dcterms:created xsi:type="dcterms:W3CDTF">2018-09-17T17:10:50Z</dcterms:created>
  <dcterms:modified xsi:type="dcterms:W3CDTF">2023-10-23T20:41:53Z</dcterms:modified>
</cp:coreProperties>
</file>