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7" r:id="rId5"/>
    <p:sldId id="260" r:id="rId6"/>
    <p:sldId id="266" r:id="rId7"/>
    <p:sldId id="262" r:id="rId8"/>
    <p:sldId id="261" r:id="rId9"/>
    <p:sldId id="268" r:id="rId10"/>
    <p:sldId id="264" r:id="rId11"/>
    <p:sldId id="265" r:id="rId12"/>
  </p:sldIdLst>
  <p:sldSz cx="9906000" cy="6858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78" autoAdjust="0"/>
  </p:normalViewPr>
  <p:slideViewPr>
    <p:cSldViewPr>
      <p:cViewPr varScale="1">
        <p:scale>
          <a:sx n="110" d="100"/>
          <a:sy n="110" d="100"/>
        </p:scale>
        <p:origin x="1374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85" y="1023602"/>
            <a:ext cx="3093957" cy="253011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023376" y="4077072"/>
            <a:ext cx="4199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Team Name </a:t>
            </a:r>
          </a:p>
          <a:p>
            <a:pPr algn="ctr"/>
            <a:r>
              <a:rPr lang="en-GB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High School Name </a:t>
            </a:r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54"/>
          <a:stretch/>
        </p:blipFill>
        <p:spPr>
          <a:xfrm>
            <a:off x="6690675" y="5877272"/>
            <a:ext cx="1584176" cy="7712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5634672"/>
            <a:ext cx="779654" cy="84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9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476672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10 Tips to remember… </a:t>
            </a:r>
            <a:endParaRPr lang="en-US" sz="16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4568" y="1844824"/>
            <a:ext cx="828092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 smtClean="0">
                <a:latin typeface="Arial Rounded MT Bold" panose="020F0704030504030204" pitchFamily="34" charset="0"/>
              </a:rPr>
              <a:t>6-8 ‘talking’ </a:t>
            </a:r>
            <a:r>
              <a:rPr lang="en-GB" dirty="0" smtClean="0">
                <a:latin typeface="Arial Rounded MT Bold" panose="020F0704030504030204" pitchFamily="34" charset="0"/>
              </a:rPr>
              <a:t>slides</a:t>
            </a:r>
            <a:r>
              <a:rPr lang="it-IT" dirty="0" smtClean="0">
                <a:latin typeface="Arial Rounded MT Bold" panose="020F0704030504030204" pitchFamily="34" charset="0"/>
              </a:rPr>
              <a:t> </a:t>
            </a:r>
            <a:r>
              <a:rPr lang="it-IT" dirty="0" smtClean="0">
                <a:latin typeface="Arial Rounded MT Bold" panose="020F0704030504030204" pitchFamily="34" charset="0"/>
              </a:rPr>
              <a:t>in </a:t>
            </a:r>
            <a:r>
              <a:rPr lang="it-IT" dirty="0" smtClean="0">
                <a:latin typeface="Arial Rounded MT Bold" panose="020F0704030504030204" pitchFamily="34" charset="0"/>
              </a:rPr>
              <a:t>7 </a:t>
            </a:r>
            <a:r>
              <a:rPr lang="it-IT" dirty="0" smtClean="0">
                <a:latin typeface="Arial Rounded MT Bold" panose="020F0704030504030204" pitchFamily="34" charset="0"/>
              </a:rPr>
              <a:t>minutes: be </a:t>
            </a:r>
            <a:r>
              <a:rPr lang="en-GB" dirty="0" smtClean="0">
                <a:latin typeface="Arial Rounded MT Bold" panose="020F0704030504030204" pitchFamily="34" charset="0"/>
              </a:rPr>
              <a:t>sharp</a:t>
            </a:r>
            <a:r>
              <a:rPr lang="it-IT" dirty="0" smtClean="0">
                <a:latin typeface="Arial Rounded MT Bold" panose="020F0704030504030204" pitchFamily="34" charset="0"/>
              </a:rPr>
              <a:t> or the </a:t>
            </a:r>
            <a:r>
              <a:rPr lang="en-GB" dirty="0" smtClean="0">
                <a:latin typeface="Arial Rounded MT Bold" panose="020F0704030504030204" pitchFamily="34" charset="0"/>
              </a:rPr>
              <a:t>gong will cut you out!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Rehearsal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>
                <a:latin typeface="Arial Rounded MT Bold" panose="020F0704030504030204" pitchFamily="34" charset="0"/>
              </a:rPr>
              <a:t>Rehearsal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>
                <a:latin typeface="Arial Rounded MT Bold" panose="020F0704030504030204" pitchFamily="34" charset="0"/>
              </a:rPr>
              <a:t>Rehearsal</a:t>
            </a:r>
            <a:r>
              <a:rPr lang="it-IT" dirty="0">
                <a:latin typeface="Arial Rounded MT Bold" panose="020F0704030504030204" pitchFamily="34" charset="0"/>
              </a:rPr>
              <a:t>! </a:t>
            </a:r>
            <a:r>
              <a:rPr lang="en-GB" dirty="0" smtClean="0">
                <a:latin typeface="Arial Rounded MT Bold" panose="020F0704030504030204" pitchFamily="34" charset="0"/>
              </a:rPr>
              <a:t>Practise 3 times at least </a:t>
            </a:r>
            <a:r>
              <a:rPr lang="it-IT" dirty="0" smtClean="0">
                <a:latin typeface="Arial Rounded MT Bold" panose="020F0704030504030204" pitchFamily="34" charset="0"/>
              </a:rPr>
              <a:t>and </a:t>
            </a:r>
            <a:r>
              <a:rPr lang="it-IT" dirty="0">
                <a:latin typeface="Arial Rounded MT Bold" panose="020F0704030504030204" pitchFamily="34" charset="0"/>
              </a:rPr>
              <a:t>use a timer. </a:t>
            </a:r>
            <a:r>
              <a:rPr lang="en-GB" dirty="0">
                <a:latin typeface="Arial Rounded MT Bold" panose="020F0704030504030204" pitchFamily="34" charset="0"/>
              </a:rPr>
              <a:t>Either</a:t>
            </a:r>
            <a:r>
              <a:rPr lang="it-IT" dirty="0">
                <a:latin typeface="Arial Rounded MT Bold" panose="020F0704030504030204" pitchFamily="34" charset="0"/>
              </a:rPr>
              <a:t> 1 team </a:t>
            </a:r>
            <a:r>
              <a:rPr lang="en-GB" dirty="0" smtClean="0">
                <a:latin typeface="Arial Rounded MT Bold" panose="020F0704030504030204" pitchFamily="34" charset="0"/>
              </a:rPr>
              <a:t>member or all can present, as long as the </a:t>
            </a:r>
            <a:r>
              <a:rPr lang="en-GB" dirty="0" smtClean="0">
                <a:latin typeface="Arial Rounded MT Bold" panose="020F0704030504030204" pitchFamily="34" charset="0"/>
              </a:rPr>
              <a:t>7 </a:t>
            </a:r>
            <a:r>
              <a:rPr lang="en-GB" dirty="0" smtClean="0">
                <a:latin typeface="Arial Rounded MT Bold" panose="020F0704030504030204" pitchFamily="34" charset="0"/>
              </a:rPr>
              <a:t>minutes are respected. 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Use few </a:t>
            </a:r>
            <a:r>
              <a:rPr lang="en-GB" dirty="0">
                <a:latin typeface="Arial Rounded MT Bold" panose="020F0704030504030204" pitchFamily="34" charset="0"/>
              </a:rPr>
              <a:t>w</a:t>
            </a:r>
            <a:r>
              <a:rPr lang="en-GB" dirty="0" smtClean="0">
                <a:latin typeface="Arial Rounded MT Bold" panose="020F0704030504030204" pitchFamily="34" charset="0"/>
              </a:rPr>
              <a:t>ords (Minimum Font Size 22).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 smtClean="0">
                <a:latin typeface="Arial Rounded MT Bold" panose="020F0704030504030204" pitchFamily="34" charset="0"/>
              </a:rPr>
              <a:t>Use </a:t>
            </a:r>
            <a:r>
              <a:rPr lang="en-GB" dirty="0" smtClean="0">
                <a:latin typeface="Arial Rounded MT Bold" panose="020F0704030504030204" pitchFamily="34" charset="0"/>
              </a:rPr>
              <a:t>Images/Graphs/Visual Support</a:t>
            </a:r>
            <a:r>
              <a:rPr lang="it-IT" dirty="0" smtClean="0">
                <a:latin typeface="Arial Rounded MT Bold" panose="020F0704030504030204" pitchFamily="34" charset="0"/>
              </a:rPr>
              <a:t> 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Stir up emotions.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it-IT" dirty="0" smtClean="0">
                <a:latin typeface="Arial Rounded MT Bold" panose="020F0704030504030204" pitchFamily="34" charset="0"/>
              </a:rPr>
              <a:t>Do </a:t>
            </a:r>
            <a:r>
              <a:rPr lang="en-GB" dirty="0" smtClean="0">
                <a:latin typeface="Arial Rounded MT Bold" panose="020F0704030504030204" pitchFamily="34" charset="0"/>
              </a:rPr>
              <a:t>not read but talk to the audience.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Engage </a:t>
            </a:r>
            <a:r>
              <a:rPr lang="en-GB" dirty="0" smtClean="0">
                <a:latin typeface="Arial Rounded MT Bold" panose="020F0704030504030204" pitchFamily="34" charset="0"/>
              </a:rPr>
              <a:t>the </a:t>
            </a:r>
            <a:r>
              <a:rPr lang="en-GB" dirty="0" smtClean="0">
                <a:latin typeface="Arial Rounded MT Bold" panose="020F0704030504030204" pitchFamily="34" charset="0"/>
              </a:rPr>
              <a:t>audience.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Dress formal, behave normal! (</a:t>
            </a:r>
            <a:r>
              <a:rPr lang="en-GB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No gum</a:t>
            </a:r>
            <a:r>
              <a:rPr lang="en-GB" dirty="0" smtClean="0">
                <a:latin typeface="Arial Rounded MT Bold" panose="020F0704030504030204" pitchFamily="34" charset="0"/>
              </a:rPr>
              <a:t>, </a:t>
            </a:r>
            <a:r>
              <a:rPr lang="en-GB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No hands in pockets </a:t>
            </a:r>
            <a:r>
              <a:rPr lang="en-GB" dirty="0" smtClean="0">
                <a:solidFill>
                  <a:srgbClr val="7030A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r>
              <a:rPr lang="en-GB" dirty="0" smtClean="0">
                <a:latin typeface="Arial Rounded MT Bold" panose="020F0704030504030204" pitchFamily="34" charset="0"/>
              </a:rPr>
              <a:t>)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Bring</a:t>
            </a:r>
            <a:r>
              <a:rPr lang="it-IT" dirty="0" smtClean="0">
                <a:latin typeface="Arial Rounded MT Bold" panose="020F0704030504030204" pitchFamily="34" charset="0"/>
              </a:rPr>
              <a:t> </a:t>
            </a:r>
            <a:r>
              <a:rPr lang="en-GB" dirty="0" smtClean="0">
                <a:latin typeface="Arial Rounded MT Bold" panose="020F0704030504030204" pitchFamily="34" charset="0"/>
              </a:rPr>
              <a:t>any material may support your team (amateur brochure/flyers).  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GB" dirty="0" smtClean="0">
                <a:latin typeface="Arial Rounded MT Bold" panose="020F0704030504030204" pitchFamily="34" charset="0"/>
              </a:rPr>
              <a:t>Use video if you want (within the </a:t>
            </a:r>
            <a:r>
              <a:rPr lang="en-GB" dirty="0" smtClean="0">
                <a:latin typeface="Arial Rounded MT Bold" panose="020F0704030504030204" pitchFamily="34" charset="0"/>
              </a:rPr>
              <a:t>7 minutes allotted time). </a:t>
            </a:r>
            <a:endParaRPr lang="en-GB" dirty="0" smtClean="0">
              <a:latin typeface="Arial Rounded MT Bold" panose="020F0704030504030204" pitchFamily="34" charset="0"/>
            </a:endParaRPr>
          </a:p>
          <a:p>
            <a:pPr>
              <a:spcAft>
                <a:spcPts val="300"/>
              </a:spcAft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05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0512" y="476672"/>
            <a:ext cx="58963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Have Questions? </a:t>
            </a:r>
            <a:r>
              <a:rPr lang="en-US" sz="26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CONTACT</a:t>
            </a:r>
            <a:r>
              <a:rPr lang="en-US" sz="2600" dirty="0" smtClean="0">
                <a:latin typeface="Arial Rounded MT Bold" panose="020F0704030504030204" pitchFamily="34" charset="0"/>
              </a:rPr>
              <a:t> Us</a:t>
            </a:r>
            <a:endParaRPr lang="en-US" sz="2600" dirty="0">
              <a:latin typeface="Arial Rounded MT Bold" panose="020F07040305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7463" y="4732730"/>
            <a:ext cx="9451189" cy="767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388" dirty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sz="4388" dirty="0"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31798" y="2727075"/>
            <a:ext cx="7562519" cy="442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75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RIGVED </a:t>
            </a:r>
            <a:r>
              <a:rPr lang="en-US" sz="2275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JOSHI </a:t>
            </a:r>
            <a:r>
              <a:rPr lang="en-US" sz="2275" b="1" dirty="0">
                <a:latin typeface="Arial Rounded MT Bold" panose="020F0704030504030204" pitchFamily="34" charset="0"/>
              </a:rPr>
              <a:t>/ rpj0001@UAH.EDU / 408-802-3448  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43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233" y="620688"/>
            <a:ext cx="739008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Problem </a:t>
            </a:r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definition</a:t>
            </a:r>
          </a:p>
          <a:p>
            <a:endParaRPr lang="en-US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What problem are you trying to solve?</a:t>
            </a:r>
            <a:endParaRPr lang="en-U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54868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Solution </a:t>
            </a:r>
            <a:endParaRPr lang="en-US" sz="3200" dirty="0" smtClean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What is your solution? </a:t>
            </a:r>
            <a:endParaRPr lang="en-U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95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548680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Your Idea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Explain your Idea (</a:t>
            </a:r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roduct/technology </a:t>
            </a:r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service) that are you offering as a solution to the problem stated earlier.</a:t>
            </a:r>
            <a:endParaRPr lang="en-U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54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620688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Target </a:t>
            </a:r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market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Who are you selling to?  How big is the market opportunity?</a:t>
            </a:r>
            <a:endParaRPr lang="en-U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0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90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488" y="620688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Business Model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How will you make money / generate revenue?</a:t>
            </a:r>
            <a:endParaRPr lang="en-U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18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504" y="476672"/>
            <a:ext cx="77768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Key </a:t>
            </a:r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competitors</a:t>
            </a:r>
          </a:p>
          <a:p>
            <a:endParaRPr lang="en-US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Who are your competitors – if any?</a:t>
            </a:r>
            <a:endParaRPr lang="en-U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endParaRPr lang="en-US" sz="16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5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504" y="476672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Competitive advantage </a:t>
            </a:r>
            <a:endParaRPr lang="en-US" sz="3200" dirty="0" smtClean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What makes your product / service unique / stand out?</a:t>
            </a:r>
            <a:endParaRPr lang="en-US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9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504" y="476672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Team</a:t>
            </a:r>
          </a:p>
          <a:p>
            <a:endParaRPr lang="en-US" sz="3200" i="1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Who’s on your team?</a:t>
            </a:r>
            <a:endParaRPr lang="en-US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3272357" y="6367986"/>
            <a:ext cx="357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www.be-entrepreneurial.org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376" y="188640"/>
            <a:ext cx="12858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6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191</Words>
  <Application>Microsoft Office PowerPoint</Application>
  <PresentationFormat>A4 Paper (210x297 mm)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Wingdings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Valrntina Iscaro</dc:creator>
  <cp:lastModifiedBy>Rigved Joshi</cp:lastModifiedBy>
  <cp:revision>17</cp:revision>
  <dcterms:created xsi:type="dcterms:W3CDTF">2018-09-17T17:10:50Z</dcterms:created>
  <dcterms:modified xsi:type="dcterms:W3CDTF">2020-12-07T22:37:20Z</dcterms:modified>
</cp:coreProperties>
</file>