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5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DD75E35-4FA0-44D4-9102-131E8288D1EA}" type="datetimeFigureOut">
              <a:rPr lang="en-US" smtClean="0"/>
              <a:t>1/29/2020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9C792FE-EFC4-4651-B31D-AA4DD4F8AD10}" type="slidenum">
              <a:rPr lang="en-US" smtClean="0"/>
              <a:t>‹#›</a:t>
            </a:fld>
            <a:endParaRPr lang="en-US"/>
          </a:p>
        </p:txBody>
      </p:sp>
    </p:spTree>
    <p:extLst>
      <p:ext uri="{BB962C8B-B14F-4D97-AF65-F5344CB8AC3E}">
        <p14:creationId xmlns:p14="http://schemas.microsoft.com/office/powerpoint/2010/main" val="724252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E91A962-80FD-4DA6-A417-8E9B11931F65}"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1A962-80FD-4DA6-A417-8E9B11931F65}"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1A962-80FD-4DA6-A417-8E9B11931F65}"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91A962-80FD-4DA6-A417-8E9B11931F65}"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91A962-80FD-4DA6-A417-8E9B11931F65}" type="datetimeFigureOut">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91A962-80FD-4DA6-A417-8E9B11931F65}"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91A962-80FD-4DA6-A417-8E9B11931F65}" type="datetimeFigureOut">
              <a:rPr lang="en-US" smtClean="0"/>
              <a:pPr/>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91A962-80FD-4DA6-A417-8E9B11931F65}" type="datetimeFigureOut">
              <a:rPr lang="en-US" smtClean="0"/>
              <a:pPr/>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1A962-80FD-4DA6-A417-8E9B11931F65}" type="datetimeFigureOut">
              <a:rPr lang="en-US" smtClean="0"/>
              <a:pPr/>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91A962-80FD-4DA6-A417-8E9B11931F65}"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91A962-80FD-4DA6-A417-8E9B11931F65}" type="datetimeFigureOut">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D5F243-5411-423F-BF9A-DC70CEA19D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1A962-80FD-4DA6-A417-8E9B11931F65}" type="datetimeFigureOut">
              <a:rPr lang="en-US" smtClean="0"/>
              <a:pPr/>
              <a:t>1/29/2020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5F243-5411-423F-BF9A-DC70CEA19D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ytcnews@Hotmail.com" TargetMode="External"/><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3008313" cy="336550"/>
          </a:xfrm>
        </p:spPr>
        <p:txBody>
          <a:bodyPr>
            <a:normAutofit fontScale="90000"/>
          </a:bodyPr>
          <a:lstStyle/>
          <a:p>
            <a:r>
              <a:rPr lang="en-US" dirty="0"/>
              <a:t>REGISTRATION FORM</a:t>
            </a:r>
          </a:p>
        </p:txBody>
      </p:sp>
      <p:pic>
        <p:nvPicPr>
          <p:cNvPr id="7" name="Content Placeholder 6" descr="wytclogo.jpg"/>
          <p:cNvPicPr>
            <a:picLocks noGrp="1" noChangeAspect="1"/>
          </p:cNvPicPr>
          <p:nvPr>
            <p:ph idx="1"/>
          </p:nvPr>
        </p:nvPicPr>
        <p:blipFill>
          <a:blip r:embed="rId2" cstate="print"/>
          <a:stretch>
            <a:fillRect/>
          </a:stretch>
        </p:blipFill>
        <p:spPr>
          <a:xfrm>
            <a:off x="7684533" y="152162"/>
            <a:ext cx="1143794" cy="1143794"/>
          </a:xfrm>
        </p:spPr>
      </p:pic>
      <p:sp>
        <p:nvSpPr>
          <p:cNvPr id="6" name="Text Placeholder 5"/>
          <p:cNvSpPr>
            <a:spLocks noGrp="1"/>
          </p:cNvSpPr>
          <p:nvPr>
            <p:ph type="body" sz="half" idx="2"/>
          </p:nvPr>
        </p:nvSpPr>
        <p:spPr>
          <a:xfrm>
            <a:off x="457200" y="609600"/>
            <a:ext cx="3008313" cy="5943600"/>
          </a:xfrm>
        </p:spPr>
        <p:txBody>
          <a:bodyPr>
            <a:normAutofit fontScale="92500" lnSpcReduction="10000"/>
          </a:bodyPr>
          <a:lstStyle/>
          <a:p>
            <a:r>
              <a:rPr lang="en-US" sz="1200" dirty="0"/>
              <a:t>Make checks payable to :  Westmoreland Yough Trail Chapter</a:t>
            </a:r>
          </a:p>
          <a:p>
            <a:r>
              <a:rPr lang="en-US" sz="1200" dirty="0"/>
              <a:t>Mail to: WYTC, PO Box 95, West Newton, PA 15089</a:t>
            </a:r>
          </a:p>
          <a:p>
            <a:r>
              <a:rPr lang="en-US" sz="1200" dirty="0"/>
              <a:t>FEE:  $20 Preregistered; $25 Race day;</a:t>
            </a:r>
          </a:p>
          <a:p>
            <a:r>
              <a:rPr lang="en-US" sz="1200" dirty="0"/>
              <a:t>Youth 10 and under: $10</a:t>
            </a:r>
          </a:p>
          <a:p>
            <a:endParaRPr lang="en-US" sz="1200" dirty="0"/>
          </a:p>
          <a:p>
            <a:r>
              <a:rPr lang="en-US" sz="1200" dirty="0"/>
              <a:t>NAME______________________________</a:t>
            </a:r>
          </a:p>
          <a:p>
            <a:endParaRPr lang="en-US" sz="800" dirty="0"/>
          </a:p>
          <a:p>
            <a:r>
              <a:rPr lang="en-US" sz="1200" dirty="0"/>
              <a:t>ADDRESS____________________________</a:t>
            </a:r>
          </a:p>
          <a:p>
            <a:endParaRPr lang="en-US" sz="800" dirty="0"/>
          </a:p>
          <a:p>
            <a:r>
              <a:rPr lang="en-US" sz="1200" dirty="0" err="1"/>
              <a:t>CITY________________STATE____Zip</a:t>
            </a:r>
            <a:r>
              <a:rPr lang="en-US" sz="1200" dirty="0"/>
              <a:t>_____</a:t>
            </a:r>
          </a:p>
          <a:p>
            <a:endParaRPr lang="en-US" sz="800" dirty="0"/>
          </a:p>
          <a:p>
            <a:r>
              <a:rPr lang="en-US" sz="1200" dirty="0"/>
              <a:t>AGE ON RACE DAY____ SEX__</a:t>
            </a:r>
          </a:p>
          <a:p>
            <a:endParaRPr lang="en-US" sz="800" dirty="0"/>
          </a:p>
          <a:p>
            <a:r>
              <a:rPr lang="en-US" sz="1200" dirty="0"/>
              <a:t>SHIRT SIZE  Adult: S__  M__  L__  XL__</a:t>
            </a:r>
          </a:p>
          <a:p>
            <a:r>
              <a:rPr lang="en-US" sz="1200" dirty="0"/>
              <a:t>	     </a:t>
            </a:r>
            <a:r>
              <a:rPr lang="en-US" sz="1200" dirty="0" err="1"/>
              <a:t>2XL</a:t>
            </a:r>
            <a:r>
              <a:rPr lang="en-US" sz="1200" dirty="0"/>
              <a:t>__  </a:t>
            </a:r>
            <a:r>
              <a:rPr lang="en-US" sz="1200" dirty="0" err="1"/>
              <a:t>3XL</a:t>
            </a:r>
            <a:r>
              <a:rPr lang="en-US" sz="1200" dirty="0"/>
              <a:t>__  </a:t>
            </a:r>
          </a:p>
          <a:p>
            <a:r>
              <a:rPr lang="en-US" sz="1200" dirty="0"/>
              <a:t>                     Youth:  S__ M__  L__   XL__     </a:t>
            </a:r>
          </a:p>
          <a:p>
            <a:r>
              <a:rPr lang="en-US" sz="1200" dirty="0"/>
              <a:t>EVENT  </a:t>
            </a:r>
            <a:r>
              <a:rPr lang="en-US" sz="1200" dirty="0" err="1"/>
              <a:t>5k</a:t>
            </a:r>
            <a:r>
              <a:rPr lang="en-US" sz="1200" dirty="0"/>
              <a:t> RUN____ </a:t>
            </a:r>
            <a:r>
              <a:rPr lang="en-US" sz="1200" dirty="0" err="1"/>
              <a:t>10k</a:t>
            </a:r>
            <a:r>
              <a:rPr lang="en-US" sz="1200" dirty="0"/>
              <a:t> Run_____</a:t>
            </a:r>
            <a:r>
              <a:rPr lang="en-US" sz="1200" dirty="0" err="1"/>
              <a:t>2MILE</a:t>
            </a:r>
            <a:r>
              <a:rPr lang="en-US" sz="1200" dirty="0"/>
              <a:t> FUN WALK____</a:t>
            </a:r>
          </a:p>
          <a:p>
            <a:endParaRPr lang="en-US" sz="800" dirty="0"/>
          </a:p>
          <a:p>
            <a:r>
              <a:rPr lang="en-US" sz="1200" dirty="0"/>
              <a:t>EMAIL ADDRESS_______________________</a:t>
            </a:r>
          </a:p>
          <a:p>
            <a:r>
              <a:rPr lang="en-US" sz="1200" dirty="0"/>
              <a:t>(TO RECEIVE RACE RESULTS)</a:t>
            </a:r>
          </a:p>
          <a:p>
            <a:endParaRPr lang="en-US" sz="1200" dirty="0"/>
          </a:p>
          <a:p>
            <a:r>
              <a:rPr lang="en-US" sz="1200" dirty="0"/>
              <a:t>WAIVER: I do hereby release and discharge the Regional Trail Corporation, the Westmoreland Yough River Trail Chapter, West Newton Borough,  and all race officials, sponsors and volunteers from all claims arising from my participation in the Fox’s Pizza 5K race and fun walk.  I attest that I am physically fit and have sufficiently trained for this event.</a:t>
            </a:r>
          </a:p>
          <a:p>
            <a:endParaRPr lang="en-US" sz="800" dirty="0"/>
          </a:p>
          <a:p>
            <a:r>
              <a:rPr lang="en-US" sz="1200" dirty="0" err="1"/>
              <a:t>SIGNED_____________________DATE</a:t>
            </a:r>
            <a:r>
              <a:rPr lang="en-US" sz="1200" dirty="0"/>
              <a:t>_____</a:t>
            </a:r>
          </a:p>
          <a:p>
            <a:r>
              <a:rPr lang="en-US" sz="1200" dirty="0"/>
              <a:t>(Parent or guardian signature if under 18 years of age)</a:t>
            </a:r>
          </a:p>
        </p:txBody>
      </p:sp>
      <p:sp>
        <p:nvSpPr>
          <p:cNvPr id="9" name="TextBox 8"/>
          <p:cNvSpPr txBox="1"/>
          <p:nvPr/>
        </p:nvSpPr>
        <p:spPr>
          <a:xfrm>
            <a:off x="5444633" y="90382"/>
            <a:ext cx="2133600" cy="1600438"/>
          </a:xfrm>
          <a:prstGeom prst="rect">
            <a:avLst/>
          </a:prstGeom>
          <a:noFill/>
        </p:spPr>
        <p:txBody>
          <a:bodyPr wrap="square" rtlCol="0">
            <a:spAutoFit/>
          </a:bodyPr>
          <a:lstStyle/>
          <a:p>
            <a:pPr algn="ctr"/>
            <a:r>
              <a:rPr lang="en-US" sz="1600" dirty="0"/>
              <a:t>  9</a:t>
            </a:r>
            <a:r>
              <a:rPr lang="en-US" b="1" baseline="30000" dirty="0"/>
              <a:t>th</a:t>
            </a:r>
            <a:r>
              <a:rPr lang="en-US" b="1" dirty="0"/>
              <a:t> Annual</a:t>
            </a:r>
          </a:p>
          <a:p>
            <a:pPr algn="ctr"/>
            <a:r>
              <a:rPr lang="en-US" sz="1600" b="1" dirty="0"/>
              <a:t> West Newton Fox’s Pizza/Great Allegheny Passage</a:t>
            </a:r>
          </a:p>
          <a:p>
            <a:pPr algn="ctr"/>
            <a:r>
              <a:rPr lang="en-US" sz="1600" b="1" dirty="0" err="1"/>
              <a:t>5K</a:t>
            </a:r>
            <a:r>
              <a:rPr lang="en-US" sz="1600" b="1" dirty="0"/>
              <a:t>/</a:t>
            </a:r>
            <a:r>
              <a:rPr lang="en-US" sz="1600" b="1" dirty="0" err="1"/>
              <a:t>10k</a:t>
            </a:r>
            <a:r>
              <a:rPr lang="en-US" sz="1600" b="1" dirty="0"/>
              <a:t> Run and </a:t>
            </a:r>
          </a:p>
          <a:p>
            <a:pPr algn="ctr"/>
            <a:r>
              <a:rPr lang="en-US" sz="1600" b="1" dirty="0"/>
              <a:t>2 Mile Fun Walk </a:t>
            </a:r>
          </a:p>
        </p:txBody>
      </p:sp>
      <p:sp>
        <p:nvSpPr>
          <p:cNvPr id="10" name="TextBox 9"/>
          <p:cNvSpPr txBox="1"/>
          <p:nvPr/>
        </p:nvSpPr>
        <p:spPr>
          <a:xfrm>
            <a:off x="4122591" y="1690820"/>
            <a:ext cx="4477043" cy="5201424"/>
          </a:xfrm>
          <a:prstGeom prst="rect">
            <a:avLst/>
          </a:prstGeom>
          <a:noFill/>
        </p:spPr>
        <p:txBody>
          <a:bodyPr wrap="square" rtlCol="0">
            <a:spAutoFit/>
          </a:bodyPr>
          <a:lstStyle/>
          <a:p>
            <a:pPr algn="ctr"/>
            <a:r>
              <a:rPr lang="en-US" sz="1400" b="1" dirty="0"/>
              <a:t>Saturday, May 16, 2020 9:00 a.m. West Newton, PA</a:t>
            </a:r>
          </a:p>
          <a:p>
            <a:pPr algn="ctr"/>
            <a:endParaRPr lang="en-US" sz="1000" dirty="0"/>
          </a:p>
          <a:p>
            <a:r>
              <a:rPr lang="en-US" sz="1200" b="1" dirty="0"/>
              <a:t>The Course </a:t>
            </a:r>
            <a:r>
              <a:rPr lang="en-US" sz="1200" dirty="0"/>
              <a:t>– Run or Walk on the beautiful Westmoreland County Section of the Great Allegheny Passage!  Comfortable crushed limestone surface.  Out and back  non –conflicting  courses.</a:t>
            </a:r>
          </a:p>
          <a:p>
            <a:r>
              <a:rPr lang="en-US" sz="1200" b="1" dirty="0"/>
              <a:t>Where</a:t>
            </a:r>
            <a:r>
              <a:rPr lang="en-US" sz="1200" dirty="0"/>
              <a:t> – Arthur King Trail Access in West Newton on PA Route 136.  For GPS directions use 111 Collinsburg Road, West Newton, PA which will take you directly to parking area.</a:t>
            </a:r>
          </a:p>
          <a:p>
            <a:r>
              <a:rPr lang="en-US" sz="1200" b="1" dirty="0"/>
              <a:t>Events – </a:t>
            </a:r>
            <a:r>
              <a:rPr lang="en-US" sz="1200" b="1" dirty="0" err="1"/>
              <a:t>5k</a:t>
            </a:r>
            <a:r>
              <a:rPr lang="en-US" sz="1200" b="1" dirty="0"/>
              <a:t> Run at 9:05 am</a:t>
            </a:r>
          </a:p>
          <a:p>
            <a:r>
              <a:rPr lang="en-US" sz="1200" b="1" dirty="0"/>
              <a:t>                </a:t>
            </a:r>
            <a:r>
              <a:rPr lang="en-US" sz="1200" b="1" dirty="0" err="1"/>
              <a:t>10k</a:t>
            </a:r>
            <a:r>
              <a:rPr lang="en-US" sz="1200" b="1" dirty="0"/>
              <a:t> Run at 9:00 am</a:t>
            </a:r>
          </a:p>
          <a:p>
            <a:r>
              <a:rPr lang="en-US" sz="1200" b="1" dirty="0"/>
              <a:t>                2-Mile Fun Walk at 9:00 am	</a:t>
            </a:r>
          </a:p>
          <a:p>
            <a:r>
              <a:rPr lang="en-US" sz="1200" b="1" dirty="0"/>
              <a:t>Entry Fee </a:t>
            </a:r>
            <a:r>
              <a:rPr lang="en-US" sz="1200" dirty="0"/>
              <a:t>– </a:t>
            </a:r>
            <a:r>
              <a:rPr lang="en-US" sz="1200"/>
              <a:t>Before 4/15/2020 </a:t>
            </a:r>
            <a:r>
              <a:rPr lang="en-US" sz="1200" dirty="0"/>
              <a:t>– </a:t>
            </a:r>
            <a:r>
              <a:rPr lang="en-US" sz="1200" dirty="0" err="1"/>
              <a:t>5k</a:t>
            </a:r>
            <a:r>
              <a:rPr lang="en-US" sz="1200" dirty="0"/>
              <a:t>/</a:t>
            </a:r>
            <a:r>
              <a:rPr lang="en-US" sz="1200" dirty="0" err="1"/>
              <a:t>10k</a:t>
            </a:r>
            <a:r>
              <a:rPr lang="en-US" sz="1200" dirty="0"/>
              <a:t> Runs $20; Walk $15</a:t>
            </a:r>
          </a:p>
          <a:p>
            <a:r>
              <a:rPr lang="en-US" sz="1200" dirty="0"/>
              <a:t>                     After/15/2020 – Runs $25; Walk $20	</a:t>
            </a:r>
          </a:p>
          <a:p>
            <a:r>
              <a:rPr lang="en-US" sz="1200" dirty="0"/>
              <a:t>                     Rain or shine,  sorry  no refunds.</a:t>
            </a:r>
          </a:p>
          <a:p>
            <a:r>
              <a:rPr lang="en-US" sz="1200" b="1" dirty="0"/>
              <a:t>Registration </a:t>
            </a:r>
            <a:r>
              <a:rPr lang="en-US" sz="1200" dirty="0"/>
              <a:t>–From 8:00 a.m. to 8:45 a.m. at the King Trailhead.</a:t>
            </a:r>
          </a:p>
          <a:p>
            <a:r>
              <a:rPr lang="en-US" sz="1200" b="1" dirty="0"/>
              <a:t>Awards</a:t>
            </a:r>
            <a:r>
              <a:rPr lang="en-US" sz="1200" dirty="0"/>
              <a:t> – Medals for runners only – Top two male and top two female overall.  Top three in each age category: 11- 15, 16-19, 20-29, 30-39,  40-49, 50-59, 60-69, 70+.  </a:t>
            </a:r>
            <a:r>
              <a:rPr lang="en-US" sz="1200" i="1" u="sng" dirty="0"/>
              <a:t>All participants 10 and under will get a medal!  Medal to youngest and oldest walker.  </a:t>
            </a:r>
            <a:r>
              <a:rPr lang="en-US" sz="1200" dirty="0"/>
              <a:t>Race results will be posted  at </a:t>
            </a:r>
            <a:r>
              <a:rPr lang="en-US" sz="1200" b="1" dirty="0" err="1"/>
              <a:t>runhigh.com</a:t>
            </a:r>
            <a:r>
              <a:rPr lang="en-US" sz="1200" dirty="0"/>
              <a:t>.</a:t>
            </a:r>
          </a:p>
          <a:p>
            <a:r>
              <a:rPr lang="en-US" sz="1200" b="1" dirty="0"/>
              <a:t>Information</a:t>
            </a:r>
            <a:r>
              <a:rPr lang="en-US" sz="1200" dirty="0"/>
              <a:t>:  </a:t>
            </a:r>
            <a:r>
              <a:rPr lang="en-US" sz="1200" b="1" dirty="0"/>
              <a:t>T-shirts guaranteed to those runners and walkers registered by April 15, 2020.</a:t>
            </a:r>
          </a:p>
          <a:p>
            <a:r>
              <a:rPr lang="en-US" sz="1200" dirty="0"/>
              <a:t>Water on Course and at Finish</a:t>
            </a:r>
          </a:p>
          <a:p>
            <a:r>
              <a:rPr lang="en-US" sz="1200" dirty="0"/>
              <a:t>Pizza for all participants!</a:t>
            </a:r>
          </a:p>
          <a:p>
            <a:r>
              <a:rPr lang="en-US" sz="1100" b="1" dirty="0"/>
              <a:t>For information </a:t>
            </a:r>
            <a:r>
              <a:rPr lang="en-US" sz="1100" dirty="0"/>
              <a:t>call (724) 872. 5866; Email </a:t>
            </a:r>
            <a:r>
              <a:rPr lang="en-US" sz="1100" dirty="0" err="1">
                <a:hlinkClick r:id="rId3"/>
              </a:rPr>
              <a:t>wytcnews@Hotmail.com</a:t>
            </a:r>
            <a:r>
              <a:rPr lang="en-US" sz="1100" dirty="0"/>
              <a:t>, Web, </a:t>
            </a:r>
            <a:r>
              <a:rPr lang="en-US" sz="1100" dirty="0" err="1"/>
              <a:t>bikewytc.org</a:t>
            </a:r>
            <a:r>
              <a:rPr lang="en-US" sz="1100" dirty="0"/>
              <a:t>; online registration at </a:t>
            </a:r>
            <a:r>
              <a:rPr lang="en-US" sz="1100" dirty="0" err="1"/>
              <a:t>GetMeRegistered.com</a:t>
            </a:r>
            <a:r>
              <a:rPr lang="en-US" sz="1100" dirty="0"/>
              <a:t>.</a:t>
            </a:r>
          </a:p>
          <a:p>
            <a:r>
              <a:rPr lang="en-US" sz="1100" i="1" dirty="0"/>
              <a:t>Proceeds benefit Westmoreland Yough River Trail Chapter Maintenance Activities on the Trail.  </a:t>
            </a:r>
            <a:endParaRPr lang="en-US" dirty="0"/>
          </a:p>
        </p:txBody>
      </p:sp>
      <p:sp>
        <p:nvSpPr>
          <p:cNvPr id="11" name="TextBox 10"/>
          <p:cNvSpPr txBox="1"/>
          <p:nvPr/>
        </p:nvSpPr>
        <p:spPr>
          <a:xfrm>
            <a:off x="3352800" y="335193"/>
            <a:ext cx="461665" cy="6082371"/>
          </a:xfrm>
          <a:prstGeom prst="rect">
            <a:avLst/>
          </a:prstGeom>
          <a:noFill/>
        </p:spPr>
        <p:txBody>
          <a:bodyPr vert="vert270" wrap="none" rtlCol="0">
            <a:spAutoFit/>
          </a:bodyPr>
          <a:lstStyle/>
          <a:p>
            <a:r>
              <a:rPr lang="en-US" dirty="0"/>
              <a:t>--------------------------------------</a:t>
            </a:r>
            <a:r>
              <a:rPr lang="en-US" sz="1200" dirty="0"/>
              <a:t>DETACH HERE-</a:t>
            </a:r>
            <a:r>
              <a:rPr lang="en-US" dirty="0"/>
              <a:t>----------------------------------</a:t>
            </a:r>
          </a:p>
        </p:txBody>
      </p:sp>
      <p:pic>
        <p:nvPicPr>
          <p:cNvPr id="12" name="Picture 11" descr="200px-FoxsPizza_logo.png"/>
          <p:cNvPicPr>
            <a:picLocks noChangeAspect="1"/>
          </p:cNvPicPr>
          <p:nvPr/>
        </p:nvPicPr>
        <p:blipFill>
          <a:blip r:embed="rId4" cstate="print"/>
          <a:stretch>
            <a:fillRect/>
          </a:stretch>
        </p:blipFill>
        <p:spPr>
          <a:xfrm>
            <a:off x="3706780" y="78897"/>
            <a:ext cx="1673757" cy="14478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510</Words>
  <Application>Microsoft Office PowerPoint</Application>
  <PresentationFormat>On-screen Show (4:3)</PresentationFormat>
  <Paragraphs>48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REGISTRATION FORM</vt:lpstr>
    </vt:vector>
  </TitlesOfParts>
  <Company>Lincoln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Lincoln</dc:creator>
  <cp:lastModifiedBy>Robert Hand</cp:lastModifiedBy>
  <cp:revision>28</cp:revision>
  <cp:lastPrinted>2020-01-22T23:55:29Z</cp:lastPrinted>
  <dcterms:created xsi:type="dcterms:W3CDTF">2011-12-14T12:41:11Z</dcterms:created>
  <dcterms:modified xsi:type="dcterms:W3CDTF">2020-01-29T13:29:30Z</dcterms:modified>
</cp:coreProperties>
</file>