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22"/>
  </p:notesMasterIdLst>
  <p:sldIdLst>
    <p:sldId id="1864" r:id="rId5"/>
    <p:sldId id="1880" r:id="rId6"/>
    <p:sldId id="1907" r:id="rId7"/>
    <p:sldId id="1908" r:id="rId8"/>
    <p:sldId id="1909" r:id="rId9"/>
    <p:sldId id="1910" r:id="rId10"/>
    <p:sldId id="1911" r:id="rId11"/>
    <p:sldId id="1912" r:id="rId12"/>
    <p:sldId id="1913" r:id="rId13"/>
    <p:sldId id="1914" r:id="rId14"/>
    <p:sldId id="1915" r:id="rId15"/>
    <p:sldId id="1916" r:id="rId16"/>
    <p:sldId id="1917" r:id="rId17"/>
    <p:sldId id="1918" r:id="rId18"/>
    <p:sldId id="1919" r:id="rId19"/>
    <p:sldId id="1920" r:id="rId20"/>
    <p:sldId id="184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C2A"/>
    <a:srgbClr val="FE4387"/>
    <a:srgbClr val="FF2625"/>
    <a:srgbClr val="007788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724" autoAdjust="0"/>
  </p:normalViewPr>
  <p:slideViewPr>
    <p:cSldViewPr snapToGrid="0">
      <p:cViewPr varScale="1">
        <p:scale>
          <a:sx n="104" d="100"/>
          <a:sy n="104" d="100"/>
        </p:scale>
        <p:origin x="924" y="9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0074" y="1588655"/>
            <a:ext cx="6462040" cy="2503127"/>
          </a:xfrm>
        </p:spPr>
        <p:txBody>
          <a:bodyPr anchor="ctr">
            <a:noAutofit/>
          </a:bodyPr>
          <a:lstStyle/>
          <a:p>
            <a:pPr algn="l"/>
            <a:r>
              <a:rPr lang="en-US" sz="5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Thanksgiving Idioms and Phrases</a:t>
            </a:r>
            <a:endParaRPr lang="en-US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87F314-0A24-9575-67D9-D38F319EF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11" y="425194"/>
            <a:ext cx="2816449" cy="1006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9C84B-BC39-59F6-CFFA-33E43BB05065}"/>
              </a:ext>
            </a:extLst>
          </p:cNvPr>
          <p:cNvSpPr txBox="1"/>
          <p:nvPr/>
        </p:nvSpPr>
        <p:spPr>
          <a:xfrm>
            <a:off x="5200074" y="5061244"/>
            <a:ext cx="68264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2025 English with Chris &amp; Coco. All rights reserved.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material is for personal use only. No part of this document may be reproduced, distributed, or modified without written permission from English with Chris &amp; Coco.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118CE2-D7C9-C2D9-1151-B5807DA2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CB8D59-2AED-6660-986C-88E4F87C9A50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B42E6C-112E-9A04-713E-F46FBF4A7DFD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9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plate -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many responsibilities or tasks</a:t>
            </a:r>
          </a:p>
          <a:p>
            <a:pPr algn="l"/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Babe, “why are you so stressed?”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 have a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plate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week— two presentations, 200 emails, planning Thanksgiving, and recording this video.” 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“It’s the holidays. Let’s finish planning Thanksgiving first, and you can take care of the others later.”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07639-6906-10E9-C563-37DB17046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6A5DE2-560E-912B-C043-1AD44C1164FB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58900A-AFC7-477B-4F17-D51296F3CC7B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Food for thought: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you need to consider or think about seriously</a:t>
            </a:r>
          </a:p>
          <a:p>
            <a:pPr algn="l"/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“Babe, Hmmm… this documentary was intense.”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 agree. It gave us a lot of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for thought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need to really plan our future better.”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 agree.”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4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6550E-54FF-5013-E497-BC4C669C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38DDC8-AB0A-3CF6-7BC0-EABDC8DF9484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B9D38-53CA-28D5-EBAF-CD1C911626D0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11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stuffed like a turkey: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or feel extremely full from eating a lot of food</a:t>
            </a:r>
          </a:p>
          <a:p>
            <a:pPr algn="l"/>
            <a:endParaRPr lang="en-US" sz="25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"How was dinner?"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"It was amazing! But I’m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stuffed like a turkey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now. I ate way too much."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Well, this means the food was great!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0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B7405-4291-D237-F4F2-8BDEF6727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5AA00E-1D81-4D98-3A15-82C84C2F09D7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AEC2F06-7D24-B9FF-4065-00F2ED3C7A91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12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blessing in disguise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something that at first appears to be bad or unlucky but is actually good</a:t>
            </a:r>
          </a:p>
          <a:p>
            <a:pPr algn="l"/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Chris: “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Ugh, I can’t believe the power went out right when I was about to start working on my project.”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Coco: “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maybe it’s a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blessing in disguise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Now you can finally take a break and relax for a bit.”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Chris: “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Hmm, I guess you’re right. I was feeling pretty stressed out. Thanks!”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E16C2-315C-F779-D3E7-BB1DA6C9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E87EF6-A9FD-9798-3C74-3819D3FF2B96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B9317E-BEC2-16AF-9915-E5C4E08CFB0B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13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on a person’s parade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Spoil a person’s pleasure or plans</a:t>
            </a:r>
          </a:p>
          <a:p>
            <a:pPr algn="l"/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"I’m so excited for the concert tonight!"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"I hate to </a:t>
            </a:r>
            <a:r>
              <a:rPr lang="en-US" sz="250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on your parade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 just heard it might be canceled because of the weather."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"Oh no! That’s such a bummer."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7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D3B59-308B-813B-F4A2-7E4CC3D9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FBE40A-F438-03B4-4F56-70EC67347179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E47591-09A4-4E4C-ECBB-3212EFDF05EE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 startAt="14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finger in the pie: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involved in a particular situation, especially when your involvement is not wanted</a:t>
            </a:r>
          </a:p>
          <a:p>
            <a:pPr algn="l"/>
            <a:endParaRPr lang="en-US" sz="25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"I heard you're working on a new project. What’s it about?"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"I can't say too much yet, but I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finger in the pie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I'm helping with the marketing side.“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"That sounds exciting! I bet you’ll do a great job."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2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63A3B-222B-CD56-074D-DC52F833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ACCCC0-5437-505B-63D1-2367EF088BFC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F8C982-9119-DF07-65DD-975720B96799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 startAt="15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Gravy train: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good pay for minimal work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“Did you see Uncle Bob’s new car? How can he afford that?”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“He got a promotion at work. He’s riding the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gravy train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now!”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“Lucky guy! Maybe he’ll bring us some gravy next year.”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2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8BE6CB5-B1F5-064D-1859-856C7C94D267}"/>
              </a:ext>
            </a:extLst>
          </p:cNvPr>
          <p:cNvSpPr txBox="1"/>
          <p:nvPr/>
        </p:nvSpPr>
        <p:spPr>
          <a:xfrm>
            <a:off x="1524000" y="3429000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349AB-3B1B-39D5-DCA4-BAC2DCB9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74" y="1053266"/>
            <a:ext cx="2816449" cy="1006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DDD3B1-9721-6776-F62D-A86336AACC84}"/>
              </a:ext>
            </a:extLst>
          </p:cNvPr>
          <p:cNvSpPr txBox="1"/>
          <p:nvPr/>
        </p:nvSpPr>
        <p:spPr>
          <a:xfrm>
            <a:off x="1524000" y="250305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englishwithcc.com</a:t>
            </a:r>
          </a:p>
        </p:txBody>
      </p:sp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4B926-7A76-F364-0985-B804A803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3413EB-0C67-98F1-0FF4-7C622D02C10A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F263E2-9452-D3B1-9628-DF636E360B3B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turkey: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something openly and directly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Babe, we really need to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turkey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our finances.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Okay, I know we need to begin saving money for our little girl.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Exactly!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CBE57-613F-3F3C-BA7A-0F4141913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D30B80-439E-81D9-9E0F-163186AF61F0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253FEC-913A-7E08-E178-7CB4021D36EE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2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turkey: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Suddenly stop doing something that is usually a bad habit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Babe, are you eating another slice of pumpkin pie?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Yeah, I know. I really should quit sugar. Maybe I’ll go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turkey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Thanksgiving.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Lol! You say the same thing every Thanksgiving. HAHA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9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AF125C-04EE-0E51-1107-52CD4CD05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C87D9-F7B3-AC0D-8456-3892162C9A2B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E08BEE-3552-6981-7822-385FD4564D8B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3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 in the sky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Something not possible or unrealistic</a:t>
            </a:r>
          </a:p>
          <a:p>
            <a:pPr algn="l"/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think I can learn 100 English idioms perfectly in one day!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Lol! That’s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 in the sky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Babe. You should be just 5-10 a day.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Hey, you forgot I’m a genius?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FFA17-E1D4-A7C5-ECAB-CC1D20B3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72134F-2D37-B983-38D3-A84531B2C57E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6A7DCA-BE93-3EE7-CFEE-4FC0A59EDBD1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4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easy as pie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Something simple to do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Babe, can you help me set the table? Our guests will be here soon.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Sure, that’s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easy as pie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You’re the best.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6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55D61-ED9A-8A7C-BCA9-BD12D1436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FB8F76-BE77-6439-4BE0-4B2D53581BDA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AAFC82-86DA-0988-3730-1EB592D3E6CF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5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blessings: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grateful for what you have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“Babe, the turkey is a little dry this year.”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“Sweetheart, you should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your blessings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At least we have a turkey, and it’s not burnt.”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“True. And we have cranberry sauce to help with the dryness!”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9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75C6DF-F9F2-8ED9-03B2-89AF57E8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960F9C-3342-76EA-2121-C80811AE46FF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6B7CCE-358A-6A25-487B-7D133C5123A2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6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 to reflect: 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moment to consider life’s blessings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“Honey, what is the purpose of Thanksgiving?”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“Thanksgiving is really a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to reflect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need to look at your life and think of things for which you can be grateful.”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 see. I’m grateful to have you. Hahaha!”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7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1B167-7EB9-A702-ED3C-00A404C4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529DFE-CE41-6B19-5B9F-22206D4404C2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C43475-3ED4-1A8A-3020-6D1C93EACD14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yourself at home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Feel comfortable as if you were at home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“Welcome to our Thanksgiving dinner, friends! Please </a:t>
            </a:r>
            <a:r>
              <a:rPr lang="en-US" sz="2500" b="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yourself at home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“Thanks, Coco! I’ll start with the pumpkin pie.”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4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F336E-20CA-5D29-1828-CC3AF5DF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2B396-AE31-600F-72BA-E54175F2E9FF}"/>
              </a:ext>
            </a:extLst>
          </p:cNvPr>
          <p:cNvSpPr txBox="1"/>
          <p:nvPr/>
        </p:nvSpPr>
        <p:spPr>
          <a:xfrm>
            <a:off x="7629236" y="6285407"/>
            <a:ext cx="395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English with Chris &amp; Coco. All Rights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8EC897-B1DC-5213-27BB-21837695079F}"/>
              </a:ext>
            </a:extLst>
          </p:cNvPr>
          <p:cNvSpPr txBox="1">
            <a:spLocks/>
          </p:cNvSpPr>
          <p:nvPr/>
        </p:nvSpPr>
        <p:spPr>
          <a:xfrm>
            <a:off x="607654" y="1988287"/>
            <a:ext cx="10974747" cy="4297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8"/>
            </a:pPr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place like home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Home is where you belong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“Thanksgiving at home feels so special.”</a:t>
            </a:r>
          </a:p>
          <a:p>
            <a:pPr algn="l"/>
            <a:r>
              <a:rPr lang="en-US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“Yeah, </a:t>
            </a:r>
            <a:r>
              <a:rPr lang="en-US" sz="2500" i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place like home</a:t>
            </a:r>
            <a:r>
              <a:rPr lang="en-US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for the holidays.”</a:t>
            </a:r>
            <a:endParaRPr lang="en-US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6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ACE82-BD1C-4CC4-B9C6-7097502B70B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80AD4D6-2712-4EC3-A727-A5652AD67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4BC66-A771-492B-8E79-E3C5E33B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0</TotalTime>
  <Words>1123</Words>
  <Application>Microsoft Office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Thanksgiving Idioms and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Idioms and Phrases</dc:title>
  <dc:subject/>
  <dc:creator/>
  <cp:keywords/>
  <dc:description/>
  <cp:lastModifiedBy/>
  <cp:revision>1</cp:revision>
  <dcterms:created xsi:type="dcterms:W3CDTF">2021-02-18T07:10:18Z</dcterms:created>
  <dcterms:modified xsi:type="dcterms:W3CDTF">2025-02-09T05:50:08Z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