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DD26-F6A0-469D-ACF6-8BEBBC06C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Canvas LMS </a:t>
            </a:r>
            <a:br>
              <a:rPr lang="en-US" sz="7200" dirty="0"/>
            </a:br>
            <a:r>
              <a:rPr lang="en-US" sz="7200" dirty="0"/>
              <a:t>Library Research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E2CB3-A409-498C-BBF4-7AEAD7303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 Bell, MLIS</a:t>
            </a:r>
          </a:p>
          <a:p>
            <a:r>
              <a:rPr lang="en-US" dirty="0"/>
              <a:t>For University of West Florida Libraries</a:t>
            </a:r>
          </a:p>
          <a:p>
            <a:r>
              <a:rPr lang="en-US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7877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6E56-F77C-460B-8992-4A1B06AE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Library Modules:</a:t>
            </a:r>
            <a:br>
              <a:rPr lang="en-US" dirty="0"/>
            </a:br>
            <a:r>
              <a:rPr lang="en-US" sz="3100" dirty="0"/>
              <a:t>Academic Integrity </a:t>
            </a:r>
            <a:r>
              <a:rPr lang="en-US" sz="2000" dirty="0"/>
              <a:t>(So Much More Than Not Plagiarizing)</a:t>
            </a:r>
            <a:br>
              <a:rPr lang="en-US" sz="3100" dirty="0"/>
            </a:br>
            <a:r>
              <a:rPr lang="en-US" sz="3100" dirty="0"/>
              <a:t>Algorithm Literacy</a:t>
            </a:r>
            <a:br>
              <a:rPr lang="en-US" sz="3100" dirty="0"/>
            </a:br>
            <a:r>
              <a:rPr lang="en-US" sz="3100" dirty="0"/>
              <a:t>Library Science Certification (Spring curriculum)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269B1-FB12-4391-AA6E-685545281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Badges awarded for each module completed. Last year’s pilot program exponentially increased Library Learning participation and outcomes. </a:t>
            </a:r>
          </a:p>
          <a:p>
            <a:r>
              <a:rPr lang="en-US" dirty="0"/>
              <a:t>I collaborated with our Online Learning Coordinator for this course. I am primarily responsible for designing the instruction and teaching but am well-versed in the technology, too.</a:t>
            </a:r>
          </a:p>
        </p:txBody>
      </p:sp>
    </p:spTree>
    <p:extLst>
      <p:ext uri="{BB962C8B-B14F-4D97-AF65-F5344CB8AC3E}">
        <p14:creationId xmlns:p14="http://schemas.microsoft.com/office/powerpoint/2010/main" val="50160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0560-8EAB-4FB2-BB68-0BF4D172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Because UWF Libraries does not offer credit bearing courses that ensure basic research skills, I digitally transformed the library through engaging, interactive and experiential learning for young adults.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In a Google world and social media, my approach is based on Why Libraries for research.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5C5AE-F53F-4C3B-9201-B55FE7EE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8512" y="2348230"/>
            <a:ext cx="157859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Spec Video: Why Libraries Matter - YouTube">
            <a:extLst>
              <a:ext uri="{FF2B5EF4-FFF2-40B4-BE49-F238E27FC236}">
                <a16:creationId xmlns:a16="http://schemas.microsoft.com/office/drawing/2014/main" id="{054D400F-98A7-47C8-A672-4FEDB269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12" y="4067615"/>
            <a:ext cx="2678883" cy="15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9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67D6-858B-4CB7-9A23-A87556EE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Ben,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Thank you for looping me into the course. I love your energy and enthusiasm, and the course itself is much more robust than I expected. You've been busy! It looks really thorough. I especially like the bits of information I've never thought to cover, such as Why Libraries and the information about algorithms. 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5BEA1-DCEF-491D-9806-E604F93FB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From a UWF Professor</a:t>
            </a:r>
          </a:p>
        </p:txBody>
      </p:sp>
    </p:spTree>
    <p:extLst>
      <p:ext uri="{BB962C8B-B14F-4D97-AF65-F5344CB8AC3E}">
        <p14:creationId xmlns:p14="http://schemas.microsoft.com/office/powerpoint/2010/main" val="398880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9A1C-E123-4933-840B-03C2BA2C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 Icon to Access eLearning Course</a:t>
            </a:r>
            <a:br>
              <a:rPr lang="en-US" dirty="0"/>
            </a:br>
            <a:r>
              <a:rPr lang="en-US" sz="2000" dirty="0"/>
              <a:t>Customizable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11728-8CD6-47DD-B0F3-6D4348D9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55759-044C-490E-A3CF-79E74E07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43" y="2302612"/>
            <a:ext cx="3362878" cy="34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6591-5CB6-4BEE-9E0E-FAD7E998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Homepage</a:t>
            </a:r>
            <a:br>
              <a:rPr lang="en-US" dirty="0"/>
            </a:br>
            <a:r>
              <a:rPr lang="en-US" sz="1800" dirty="0"/>
              <a:t>Canvas Learning Management System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3E9E15-B856-41D4-86DB-0C303752B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936" y="2183934"/>
            <a:ext cx="867970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A1BE-CD47-44F1-828B-E1FF013C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Following the arrow, </a:t>
            </a:r>
            <a:r>
              <a:rPr lang="en-US" i="1" dirty="0"/>
              <a:t>Modules</a:t>
            </a:r>
            <a:r>
              <a:rPr lang="en-US" dirty="0"/>
              <a:t> takes us to course contents. The first module is a detailed how-to. Observe the organizational lay out.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4FE95-C52A-48F6-8993-FEF7DC3CA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28426" y="634965"/>
            <a:ext cx="8476186" cy="3525975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5F90E-D84E-46FF-87F3-05CAB87A6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module above, </a:t>
            </a:r>
            <a:r>
              <a:rPr lang="en-US" i="1" dirty="0"/>
              <a:t>The Library Basics</a:t>
            </a:r>
            <a:r>
              <a:rPr lang="en-US" dirty="0"/>
              <a:t>, is the primary instructional goal.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4BBB0-B6CE-4883-8B9C-B1EFC1F8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46" y="634965"/>
            <a:ext cx="6904440" cy="36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5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D767-797B-4479-BA36-5DBF0540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the Library is not in the official curriculum, we provide digital badge incentives for each completed module.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00470-C0A6-49BC-92A7-1B8667690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Badges are the students’ currency to provide evidence to anyone who requires the skills.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DD35B59-9A6D-41AA-9CB6-3AB93BD8AB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8" r="65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8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AB7C-F470-411E-AF91-A93A879E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Library Services Tutorial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92279-F28D-437B-BCD2-0C2F6796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Includes brief Subject Matter Expert narrative, video, learning outcomes, and a quiz to earn a badge of completion.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D778F83-8454-4EB1-BC07-15C5AD2CE5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67" b="13067"/>
          <a:stretch>
            <a:fillRect/>
          </a:stretch>
        </p:blipFill>
        <p:spPr>
          <a:xfrm>
            <a:off x="2589213" y="635000"/>
            <a:ext cx="8915400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3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975F-2948-43EB-B4D6-0E469A71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Library Services Module Quiz</a:t>
            </a:r>
            <a:br>
              <a:rPr lang="en-US" dirty="0"/>
            </a:br>
            <a:r>
              <a:rPr lang="en-US" sz="2200" dirty="0"/>
              <a:t>Six auto-graded questions drawing from experience and lesson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0014A-5DB7-434C-81F2-AC6C19368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7620" y="2133600"/>
            <a:ext cx="581858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914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347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Canvas LMS  Library Research Course</vt:lpstr>
      <vt:lpstr>Because UWF Libraries does not offer credit bearing courses that ensure basic research skills, I digitally transformed the library through engaging, interactive and experiential learning for young adults.  In a Google world and social media, my approach is based on Why Libraries for research.</vt:lpstr>
      <vt:lpstr>Ben,  Thank you for looping me into the course. I love your energy and enthusiasm, and the course itself is much more robust than I expected. You've been busy! It looks really thorough. I especially like the bits of information I've never thought to cover, such as Why Libraries and the information about algorithms.  </vt:lpstr>
      <vt:lpstr>Intro Icon to Access eLearning Course Customizable</vt:lpstr>
      <vt:lpstr>Course Homepage Canvas Learning Management System </vt:lpstr>
      <vt:lpstr>Following the arrow, Modules takes us to course contents. The first module is a detailed how-to. Observe the organizational lay out.</vt:lpstr>
      <vt:lpstr>As the Library is not in the official curriculum, we provide digital badge incentives for each completed module.</vt:lpstr>
      <vt:lpstr>The Basic Library Services Tutorial</vt:lpstr>
      <vt:lpstr>Basic Library Services Module Quiz Six auto-graded questions drawing from experience and lesson</vt:lpstr>
      <vt:lpstr>Other Library Modules: Academic Integrity (So Much More Than Not Plagiarizing) Algorithm Literacy Library Science Certification (Spring curriculum)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LMS  Library Research Course</dc:title>
  <dc:creator>Benjamin Bell</dc:creator>
  <cp:lastModifiedBy>Benjamin Bell</cp:lastModifiedBy>
  <cp:revision>10</cp:revision>
  <dcterms:created xsi:type="dcterms:W3CDTF">2021-10-14T16:13:23Z</dcterms:created>
  <dcterms:modified xsi:type="dcterms:W3CDTF">2021-10-14T18:01:06Z</dcterms:modified>
</cp:coreProperties>
</file>