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9144000" cx="51480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747775"/>
          </p15:clr>
        </p15:guide>
        <p15:guide id="2" pos="162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162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4062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abd985672_0_0:notes"/>
          <p:cNvSpPr/>
          <p:nvPr>
            <p:ph idx="2" type="sldImg"/>
          </p:nvPr>
        </p:nvSpPr>
        <p:spPr>
          <a:xfrm>
            <a:off x="2464036" y="685800"/>
            <a:ext cx="193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abd9856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5492" y="1323689"/>
            <a:ext cx="4797000" cy="3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75487" y="5038444"/>
            <a:ext cx="47970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75487" y="1966444"/>
            <a:ext cx="4797000" cy="34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75487" y="5603956"/>
            <a:ext cx="47970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75487" y="3823733"/>
            <a:ext cx="47970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5487" y="2048844"/>
            <a:ext cx="47970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75487" y="2048844"/>
            <a:ext cx="22518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720643" y="2048844"/>
            <a:ext cx="22518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75487" y="987733"/>
            <a:ext cx="1581000" cy="13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75487" y="2470400"/>
            <a:ext cx="1581000" cy="5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76011" y="800267"/>
            <a:ext cx="3585000" cy="72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574038" y="-222"/>
            <a:ext cx="2574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49477" y="2192311"/>
            <a:ext cx="22773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49477" y="4983244"/>
            <a:ext cx="2277300" cy="21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780940" y="1287244"/>
            <a:ext cx="2160300" cy="6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75487" y="7521022"/>
            <a:ext cx="3377400" cy="10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5487" y="2048844"/>
            <a:ext cx="47970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769997" y="8290163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1.jpg"/><Relationship Id="rId7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75475" y="270925"/>
            <a:ext cx="47970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Five Religious Founders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0" y="993425"/>
            <a:ext cx="4972500" cy="78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775" y="3720263"/>
            <a:ext cx="1452475" cy="238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500" y="3611750"/>
            <a:ext cx="1806449" cy="27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0" l="0" r="50000" t="0"/>
          <a:stretch/>
        </p:blipFill>
        <p:spPr>
          <a:xfrm>
            <a:off x="1447688" y="6863625"/>
            <a:ext cx="2077124" cy="14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6650" y="1215774"/>
            <a:ext cx="2134800" cy="21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b="0" l="0" r="50000" t="0"/>
          <a:stretch/>
        </p:blipFill>
        <p:spPr>
          <a:xfrm>
            <a:off x="0" y="3685813"/>
            <a:ext cx="1708525" cy="256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