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5A3E47-9656-4A34-BF13-E181F9ADEB84}" v="1" dt="2026-01-25T18:22:02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rigode" userId="cb837315bbc15b0f" providerId="LiveId" clId="{EE30A5D5-83F9-4C23-8766-4511A85DD1E1}"/>
    <pc:docChg chg="modSld">
      <pc:chgData name="Michael Brigode" userId="cb837315bbc15b0f" providerId="LiveId" clId="{EE30A5D5-83F9-4C23-8766-4511A85DD1E1}" dt="2026-01-25T18:22:59.347" v="43" actId="20577"/>
      <pc:docMkLst>
        <pc:docMk/>
      </pc:docMkLst>
      <pc:sldChg chg="modSp mod">
        <pc:chgData name="Michael Brigode" userId="cb837315bbc15b0f" providerId="LiveId" clId="{EE30A5D5-83F9-4C23-8766-4511A85DD1E1}" dt="2026-01-25T18:22:59.347" v="43" actId="20577"/>
        <pc:sldMkLst>
          <pc:docMk/>
          <pc:sldMk cId="3445572069" sldId="257"/>
        </pc:sldMkLst>
        <pc:spChg chg="mod">
          <ac:chgData name="Michael Brigode" userId="cb837315bbc15b0f" providerId="LiveId" clId="{EE30A5D5-83F9-4C23-8766-4511A85DD1E1}" dt="2026-01-25T18:22:59.347" v="43" actId="20577"/>
          <ac:spMkLst>
            <pc:docMk/>
            <pc:sldMk cId="3445572069" sldId="257"/>
            <ac:spMk id="4" creationId="{16821B7F-E0AF-1BB1-5526-6F5135B9D13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EB22-F96E-3202-4615-FD2264176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49A834-7C95-B136-3FD6-4242D855E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E619D-A4D8-8B24-9295-25F7E993A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C1171-DD93-FBCB-B147-7D370D7B2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F1C93-52A4-9FE9-97F7-3C71232B0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3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AF694-9B59-175D-13D6-63DE6DF3F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5D35B-A61B-54D3-F172-2C427042AF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4210B-9001-D63B-6033-906ECD0CD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A2772-50EB-3207-DEF1-21F1FD0C5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4AC88-BF30-4C0C-E126-F21F63A8A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648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17E851-869D-E2DF-B40D-C4911335B5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C2C88-BB01-8B04-5F6C-11D3EAF24B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DFC8D-6484-E4C1-4CAF-CEB247001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D29E8-D2A9-A324-FB5D-725E98606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D0A9B-9443-30C4-DCA3-3626A8E3A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029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4DB77-3EC7-CF00-AD2A-4E26C2980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4B303-D9C6-6603-A71D-60CF4DBA1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A9096-6CBE-1E53-47E4-3A41580EC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42800-C685-0748-1714-DB6ACFD11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EA31D-052C-107D-BCA4-CEB6840E1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65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0848-A107-5698-AB8F-23549002C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46984-3F0B-B9C1-0337-A081806B5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EF38F-5724-2EA3-D3CF-550F40366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EBE0B-2D6B-E7CA-0140-0E3F2D0E2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B5A38-C5BB-1891-584B-4F070C98F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52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59680-7BFD-7198-14C3-38D2610F4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13D64-59C9-8EF7-D7C5-C3ED3C5664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4614E7-1897-6000-EDF1-F9A304E31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9F8BB5-CB7E-4B95-E8FF-8C8A0F178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F89C20-8091-60D9-9AEF-8A4F4DB4B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331556-C838-2FEF-3F7A-C006F16C8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8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3454A-2D78-EE86-F9F6-8DB29C154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F22C9-3439-09CA-7FE6-B2F8A2068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3B867-CAFC-A1B2-2796-635FFD21AB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5C882B-45DC-BBF3-E592-462F39A33F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751D73-F85E-A07A-E94F-31C79C2D09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41196A-C9F5-EF95-6BAC-DC820E8F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4BB510-99D5-27C6-50FB-9F58E1229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DCCDC-DBDC-C37A-8CAE-D7C32DC39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81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0C43B-78BB-8788-ABDB-D7B339345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10316-D3A5-1824-CF75-A6FBFCA93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8094AE-835B-71DC-CA5B-A251F773C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EB1897-DD5A-50AD-02CA-4F2D1C8D7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43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326595-5E21-432B-526E-9818F0A0A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DF420-73E0-12A0-7CA8-A511649AE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FD7A3A-FAE1-3B44-4FBE-E6D7E01A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62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ED457-D68B-6D2F-FCAB-41C636CA7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4386F-A193-9804-B50C-1625DF29F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D3257-9165-DE32-E04F-C55FFAD9D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9D517-1E31-A327-140A-DEE6C7AE3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EFFB88-DAAD-CB52-8564-A5D30DB78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34BCF-5BF4-AC6F-1F40-C40628060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8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D7A15-19E9-BAF4-FA66-8F54DD87B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3E4541-6316-CD2E-36C9-1EBB955C8E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2E77C9-A5E9-ED63-DF5B-747330DED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283D9-526A-1997-2950-5BC322E20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220BB7-A9A9-C0A3-6A74-8F1349C5C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854E80-D3A9-04CB-4551-6587682FA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55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8CB4A5-468A-5E1A-EF9A-CFFBD38CF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4C53F-3CA8-3667-FECE-CCC7A9B26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BF65C-8900-8FDE-5D70-D73DA20BDC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CBE15-DAA8-40B9-B93C-129FCB8956B6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51C09-5F30-ECBE-2DEB-18F8BAA650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11624-E87C-62B2-1B4D-F170EA8031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9A0EE-1544-4418-A937-22F364420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4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coutingevent.com/527-102356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6821B7F-E0AF-1BB1-5526-6F5135B9D139}"/>
              </a:ext>
            </a:extLst>
          </p:cNvPr>
          <p:cNvSpPr txBox="1"/>
          <p:nvPr/>
        </p:nvSpPr>
        <p:spPr>
          <a:xfrm>
            <a:off x="1061936" y="382150"/>
            <a:ext cx="1006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Go to the registration page:  </a:t>
            </a:r>
            <a:r>
              <a:rPr lang="en-US" dirty="0">
                <a:hlinkClick r:id="rId2"/>
              </a:rPr>
              <a:t>MBU 2026</a:t>
            </a:r>
            <a:r>
              <a:rPr lang="en-US" dirty="0"/>
              <a:t>      Click on Lookup on the top right and fill in the information.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AE41714-7D80-8C76-1D3C-EDA4C360B3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5704" y="3731885"/>
            <a:ext cx="5692633" cy="252243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4DED4B0-B5B1-51C3-C2D0-22B223A6DB57}"/>
              </a:ext>
            </a:extLst>
          </p:cNvPr>
          <p:cNvSpPr txBox="1"/>
          <p:nvPr/>
        </p:nvSpPr>
        <p:spPr>
          <a:xfrm>
            <a:off x="1652337" y="2879558"/>
            <a:ext cx="8887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Fill in the required information.  This will allow you to edit your existing registration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0DC6EC-2DBB-6F57-18C8-D0E0F4C97B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98432"/>
            <a:ext cx="11583404" cy="2491956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534E08DD-F527-7F85-11BD-A191B2B471BB}"/>
              </a:ext>
            </a:extLst>
          </p:cNvPr>
          <p:cNvSpPr/>
          <p:nvPr/>
        </p:nvSpPr>
        <p:spPr>
          <a:xfrm>
            <a:off x="8565253" y="2153428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72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Brigode</dc:creator>
  <cp:lastModifiedBy>Michael Brigode</cp:lastModifiedBy>
  <cp:revision>2</cp:revision>
  <cp:lastPrinted>2025-02-22T19:31:07Z</cp:lastPrinted>
  <dcterms:created xsi:type="dcterms:W3CDTF">2023-01-25T23:52:58Z</dcterms:created>
  <dcterms:modified xsi:type="dcterms:W3CDTF">2026-01-25T18:23:05Z</dcterms:modified>
</cp:coreProperties>
</file>