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2848888" cy="12852400"/>
  <p:notesSz cx="6858000" cy="9144000"/>
  <p:embeddedFontLst>
    <p:embeddedFont>
      <p:font typeface="Canva Sans Bold" panose="020B0604020202020204" charset="0"/>
      <p:regular r:id="rId3"/>
    </p:embeddedFont>
    <p:embeddedFont>
      <p:font typeface="League Spartan" panose="020B0604020202020204" charset="0"/>
      <p:regular r:id="rId4"/>
    </p:embeddedFont>
    <p:embeddedFont>
      <p:font typeface="Poppins" panose="00000500000000000000" pitchFamily="2" charset="0"/>
      <p:regular r:id="rId5"/>
      <p:bold r:id="rId6"/>
    </p:embeddedFont>
    <p:embeddedFont>
      <p:font typeface="Poppins Bold" panose="0000080000000000000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791B2-4356-497D-A1DF-FC6BD9213116}" v="2" dt="2025-05-31T22:25:5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388" y="320"/>
      </p:cViewPr>
      <p:guideLst>
        <p:guide orient="horz" pos="2160"/>
        <p:guide pos="35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Lametrie" userId="18beaa2f0ce56397" providerId="LiveId" clId="{E10791B2-4356-497D-A1DF-FC6BD9213116}"/>
    <pc:docChg chg="undo custSel modSld">
      <pc:chgData name="Christine Lametrie" userId="18beaa2f0ce56397" providerId="LiveId" clId="{E10791B2-4356-497D-A1DF-FC6BD9213116}" dt="2025-05-31T22:26:26.711" v="6" actId="207"/>
      <pc:docMkLst>
        <pc:docMk/>
      </pc:docMkLst>
      <pc:sldChg chg="modSp mod">
        <pc:chgData name="Christine Lametrie" userId="18beaa2f0ce56397" providerId="LiveId" clId="{E10791B2-4356-497D-A1DF-FC6BD9213116}" dt="2025-05-31T22:26:26.711" v="6" actId="207"/>
        <pc:sldMkLst>
          <pc:docMk/>
          <pc:sldMk cId="0" sldId="256"/>
        </pc:sldMkLst>
        <pc:spChg chg="mod">
          <ac:chgData name="Christine Lametrie" userId="18beaa2f0ce56397" providerId="LiveId" clId="{E10791B2-4356-497D-A1DF-FC6BD9213116}" dt="2025-05-31T22:25:46.483" v="1"/>
          <ac:spMkLst>
            <pc:docMk/>
            <pc:sldMk cId="0" sldId="256"/>
            <ac:spMk id="48" creationId="{00000000-0000-0000-0000-000000000000}"/>
          </ac:spMkLst>
        </pc:spChg>
        <pc:spChg chg="mod">
          <ac:chgData name="Christine Lametrie" userId="18beaa2f0ce56397" providerId="LiveId" clId="{E10791B2-4356-497D-A1DF-FC6BD9213116}" dt="2025-05-31T22:26:26.711" v="6" actId="207"/>
          <ac:spMkLst>
            <pc:docMk/>
            <pc:sldMk cId="0" sldId="256"/>
            <ac:spMk id="4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835" y="2130428"/>
            <a:ext cx="971077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668" y="3886200"/>
            <a:ext cx="799711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2722" y="274641"/>
            <a:ext cx="25705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222" y="274641"/>
            <a:ext cx="752109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454" y="4406903"/>
            <a:ext cx="9710777" cy="1362075"/>
          </a:xfrm>
        </p:spPr>
        <p:txBody>
          <a:bodyPr anchor="t"/>
          <a:lstStyle>
            <a:lvl1pPr algn="l">
              <a:defRPr sz="49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454" y="2906714"/>
            <a:ext cx="9710777" cy="1500187"/>
          </a:xfrm>
        </p:spPr>
        <p:txBody>
          <a:bodyPr anchor="b"/>
          <a:lstStyle>
            <a:lvl1pPr marL="0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1pPr>
            <a:lvl2pPr marL="5712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2pPr>
            <a:lvl3pPr marL="11424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3pPr>
            <a:lvl4pPr marL="1713677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4pPr>
            <a:lvl5pPr marL="2284903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5pPr>
            <a:lvl6pPr marL="2856128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6pPr>
            <a:lvl7pPr marL="3427354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7pPr>
            <a:lvl8pPr marL="3998580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8pPr>
            <a:lvl9pPr marL="4569805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222" y="1600203"/>
            <a:ext cx="5045796" cy="4525963"/>
          </a:xfrm>
        </p:spPr>
        <p:txBody>
          <a:bodyPr/>
          <a:lstStyle>
            <a:lvl1pPr>
              <a:defRPr sz="3498"/>
            </a:lvl1pPr>
            <a:lvl2pPr>
              <a:defRPr sz="2999"/>
            </a:lvl2pPr>
            <a:lvl3pPr>
              <a:defRPr sz="24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7426" y="1600203"/>
            <a:ext cx="5045796" cy="4525963"/>
          </a:xfrm>
        </p:spPr>
        <p:txBody>
          <a:bodyPr/>
          <a:lstStyle>
            <a:lvl1pPr>
              <a:defRPr sz="3498"/>
            </a:lvl1pPr>
            <a:lvl2pPr>
              <a:defRPr sz="2999"/>
            </a:lvl2pPr>
            <a:lvl3pPr>
              <a:defRPr sz="24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22" y="1535113"/>
            <a:ext cx="5047780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226" indent="0">
              <a:buNone/>
              <a:defRPr sz="2499" b="1"/>
            </a:lvl2pPr>
            <a:lvl3pPr marL="1142451" indent="0">
              <a:buNone/>
              <a:defRPr sz="2249" b="1"/>
            </a:lvl3pPr>
            <a:lvl4pPr marL="1713677" indent="0">
              <a:buNone/>
              <a:defRPr sz="1999" b="1"/>
            </a:lvl4pPr>
            <a:lvl5pPr marL="2284903" indent="0">
              <a:buNone/>
              <a:defRPr sz="1999" b="1"/>
            </a:lvl5pPr>
            <a:lvl6pPr marL="2856128" indent="0">
              <a:buNone/>
              <a:defRPr sz="1999" b="1"/>
            </a:lvl6pPr>
            <a:lvl7pPr marL="3427354" indent="0">
              <a:buNone/>
              <a:defRPr sz="1999" b="1"/>
            </a:lvl7pPr>
            <a:lvl8pPr marL="3998580" indent="0">
              <a:buNone/>
              <a:defRPr sz="1999" b="1"/>
            </a:lvl8pPr>
            <a:lvl9pPr marL="4569805" indent="0">
              <a:buNone/>
              <a:defRPr sz="19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222" y="2174875"/>
            <a:ext cx="5047780" cy="3951288"/>
          </a:xfrm>
        </p:spPr>
        <p:txBody>
          <a:bodyPr/>
          <a:lstStyle>
            <a:lvl1pPr>
              <a:defRPr sz="2999"/>
            </a:lvl1pPr>
            <a:lvl2pPr>
              <a:defRPr sz="2499"/>
            </a:lvl2pPr>
            <a:lvl3pPr>
              <a:defRPr sz="224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3461" y="1535113"/>
            <a:ext cx="5049763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226" indent="0">
              <a:buNone/>
              <a:defRPr sz="2499" b="1"/>
            </a:lvl2pPr>
            <a:lvl3pPr marL="1142451" indent="0">
              <a:buNone/>
              <a:defRPr sz="2249" b="1"/>
            </a:lvl3pPr>
            <a:lvl4pPr marL="1713677" indent="0">
              <a:buNone/>
              <a:defRPr sz="1999" b="1"/>
            </a:lvl4pPr>
            <a:lvl5pPr marL="2284903" indent="0">
              <a:buNone/>
              <a:defRPr sz="1999" b="1"/>
            </a:lvl5pPr>
            <a:lvl6pPr marL="2856128" indent="0">
              <a:buNone/>
              <a:defRPr sz="1999" b="1"/>
            </a:lvl6pPr>
            <a:lvl7pPr marL="3427354" indent="0">
              <a:buNone/>
              <a:defRPr sz="1999" b="1"/>
            </a:lvl7pPr>
            <a:lvl8pPr marL="3998580" indent="0">
              <a:buNone/>
              <a:defRPr sz="1999" b="1"/>
            </a:lvl8pPr>
            <a:lvl9pPr marL="4569805" indent="0">
              <a:buNone/>
              <a:defRPr sz="19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3461" y="2174875"/>
            <a:ext cx="5049763" cy="3951288"/>
          </a:xfrm>
        </p:spPr>
        <p:txBody>
          <a:bodyPr/>
          <a:lstStyle>
            <a:lvl1pPr>
              <a:defRPr sz="2999"/>
            </a:lvl1pPr>
            <a:lvl2pPr>
              <a:defRPr sz="2499"/>
            </a:lvl2pPr>
            <a:lvl3pPr>
              <a:defRPr sz="224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24" y="273050"/>
            <a:ext cx="3758563" cy="1162050"/>
          </a:xfrm>
        </p:spPr>
        <p:txBody>
          <a:bodyPr anchor="b"/>
          <a:lstStyle>
            <a:lvl1pPr algn="l">
              <a:defRPr sz="2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640" y="273053"/>
            <a:ext cx="6386582" cy="5853113"/>
          </a:xfrm>
        </p:spPr>
        <p:txBody>
          <a:bodyPr/>
          <a:lstStyle>
            <a:lvl1pPr>
              <a:defRPr sz="3998"/>
            </a:lvl1pPr>
            <a:lvl2pPr>
              <a:defRPr sz="3498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224" y="1435100"/>
            <a:ext cx="3758563" cy="4691063"/>
          </a:xfrm>
        </p:spPr>
        <p:txBody>
          <a:bodyPr/>
          <a:lstStyle>
            <a:lvl1pPr marL="0" indent="0">
              <a:buNone/>
              <a:defRPr sz="1749"/>
            </a:lvl1pPr>
            <a:lvl2pPr marL="571226" indent="0">
              <a:buNone/>
              <a:defRPr sz="1499"/>
            </a:lvl2pPr>
            <a:lvl3pPr marL="1142451" indent="0">
              <a:buNone/>
              <a:defRPr sz="1249"/>
            </a:lvl3pPr>
            <a:lvl4pPr marL="1713677" indent="0">
              <a:buNone/>
              <a:defRPr sz="1124"/>
            </a:lvl4pPr>
            <a:lvl5pPr marL="2284903" indent="0">
              <a:buNone/>
              <a:defRPr sz="1124"/>
            </a:lvl5pPr>
            <a:lvl6pPr marL="2856128" indent="0">
              <a:buNone/>
              <a:defRPr sz="1124"/>
            </a:lvl6pPr>
            <a:lvl7pPr marL="3427354" indent="0">
              <a:buNone/>
              <a:defRPr sz="1124"/>
            </a:lvl7pPr>
            <a:lvl8pPr marL="3998580" indent="0">
              <a:buNone/>
              <a:defRPr sz="1124"/>
            </a:lvl8pPr>
            <a:lvl9pPr marL="4569805" indent="0">
              <a:buNone/>
              <a:defRPr sz="11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271" y="4800600"/>
            <a:ext cx="6854666" cy="566738"/>
          </a:xfrm>
        </p:spPr>
        <p:txBody>
          <a:bodyPr anchor="b"/>
          <a:lstStyle>
            <a:lvl1pPr algn="l">
              <a:defRPr sz="2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271" y="612775"/>
            <a:ext cx="6854666" cy="4114800"/>
          </a:xfrm>
        </p:spPr>
        <p:txBody>
          <a:bodyPr/>
          <a:lstStyle>
            <a:lvl1pPr marL="0" indent="0">
              <a:buNone/>
              <a:defRPr sz="3998"/>
            </a:lvl1pPr>
            <a:lvl2pPr marL="571226" indent="0">
              <a:buNone/>
              <a:defRPr sz="3498"/>
            </a:lvl2pPr>
            <a:lvl3pPr marL="1142451" indent="0">
              <a:buNone/>
              <a:defRPr sz="2999"/>
            </a:lvl3pPr>
            <a:lvl4pPr marL="1713677" indent="0">
              <a:buNone/>
              <a:defRPr sz="2499"/>
            </a:lvl4pPr>
            <a:lvl5pPr marL="2284903" indent="0">
              <a:buNone/>
              <a:defRPr sz="2499"/>
            </a:lvl5pPr>
            <a:lvl6pPr marL="2856128" indent="0">
              <a:buNone/>
              <a:defRPr sz="2499"/>
            </a:lvl6pPr>
            <a:lvl7pPr marL="3427354" indent="0">
              <a:buNone/>
              <a:defRPr sz="2499"/>
            </a:lvl7pPr>
            <a:lvl8pPr marL="3998580" indent="0">
              <a:buNone/>
              <a:defRPr sz="2499"/>
            </a:lvl8pPr>
            <a:lvl9pPr marL="4569805" indent="0">
              <a:buNone/>
              <a:defRPr sz="24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271" y="5367338"/>
            <a:ext cx="6854666" cy="804862"/>
          </a:xfrm>
        </p:spPr>
        <p:txBody>
          <a:bodyPr/>
          <a:lstStyle>
            <a:lvl1pPr marL="0" indent="0">
              <a:buNone/>
              <a:defRPr sz="1749"/>
            </a:lvl1pPr>
            <a:lvl2pPr marL="571226" indent="0">
              <a:buNone/>
              <a:defRPr sz="1499"/>
            </a:lvl2pPr>
            <a:lvl3pPr marL="1142451" indent="0">
              <a:buNone/>
              <a:defRPr sz="1249"/>
            </a:lvl3pPr>
            <a:lvl4pPr marL="1713677" indent="0">
              <a:buNone/>
              <a:defRPr sz="1124"/>
            </a:lvl4pPr>
            <a:lvl5pPr marL="2284903" indent="0">
              <a:buNone/>
              <a:defRPr sz="1124"/>
            </a:lvl5pPr>
            <a:lvl6pPr marL="2856128" indent="0">
              <a:buNone/>
              <a:defRPr sz="1124"/>
            </a:lvl6pPr>
            <a:lvl7pPr marL="3427354" indent="0">
              <a:buNone/>
              <a:defRPr sz="1124"/>
            </a:lvl7pPr>
            <a:lvl8pPr marL="3998580" indent="0">
              <a:buNone/>
              <a:defRPr sz="1124"/>
            </a:lvl8pPr>
            <a:lvl9pPr marL="4569805" indent="0">
              <a:buNone/>
              <a:defRPr sz="11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222" y="274638"/>
            <a:ext cx="102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22" y="1600203"/>
            <a:ext cx="102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222" y="6356353"/>
            <a:ext cx="2665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3353" y="6356353"/>
            <a:ext cx="3617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7518" y="6356353"/>
            <a:ext cx="2665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451" rtl="0" eaLnBrk="1" latinLnBrk="0" hangingPunct="1">
        <a:spcBef>
          <a:spcPct val="0"/>
        </a:spcBef>
        <a:buNone/>
        <a:defRPr sz="5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419" indent="-428419" algn="l" defTabSz="1142451" rtl="0" eaLnBrk="1" latinLnBrk="0" hangingPunct="1">
        <a:spcBef>
          <a:spcPct val="20000"/>
        </a:spcBef>
        <a:buFont typeface="Arial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1pPr>
      <a:lvl2pPr marL="928242" indent="-357016" algn="l" defTabSz="1142451" rtl="0" eaLnBrk="1" latinLnBrk="0" hangingPunct="1">
        <a:spcBef>
          <a:spcPct val="20000"/>
        </a:spcBef>
        <a:buFont typeface="Arial" pitchFamily="34" charset="0"/>
        <a:buChar char="–"/>
        <a:defRPr sz="3498" kern="1200">
          <a:solidFill>
            <a:schemeClr val="tx1"/>
          </a:solidFill>
          <a:latin typeface="+mn-lt"/>
          <a:ea typeface="+mn-ea"/>
          <a:cs typeface="+mn-cs"/>
        </a:defRPr>
      </a:lvl2pPr>
      <a:lvl3pPr marL="1428064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290" indent="-285613" algn="l" defTabSz="1142451" rtl="0" eaLnBrk="1" latinLnBrk="0" hangingPunct="1">
        <a:spcBef>
          <a:spcPct val="20000"/>
        </a:spcBef>
        <a:buFont typeface="Arial" pitchFamily="34" charset="0"/>
        <a:buChar char="–"/>
        <a:defRPr sz="2499" kern="1200">
          <a:solidFill>
            <a:schemeClr val="tx1"/>
          </a:solidFill>
          <a:latin typeface="+mn-lt"/>
          <a:ea typeface="+mn-ea"/>
          <a:cs typeface="+mn-cs"/>
        </a:defRPr>
      </a:lvl4pPr>
      <a:lvl5pPr marL="2570516" indent="-285613" algn="l" defTabSz="1142451" rtl="0" eaLnBrk="1" latinLnBrk="0" hangingPunct="1">
        <a:spcBef>
          <a:spcPct val="20000"/>
        </a:spcBef>
        <a:buFont typeface="Arial" pitchFamily="34" charset="0"/>
        <a:buChar char="»"/>
        <a:defRPr sz="2499" kern="1200">
          <a:solidFill>
            <a:schemeClr val="tx1"/>
          </a:solidFill>
          <a:latin typeface="+mn-lt"/>
          <a:ea typeface="+mn-ea"/>
          <a:cs typeface="+mn-cs"/>
        </a:defRPr>
      </a:lvl5pPr>
      <a:lvl6pPr marL="3141741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712967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284193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4855418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226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1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3677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4903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128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7354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8580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69805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7"/>
            <a:ext cx="22848888" cy="12974280"/>
            <a:chOff x="0" y="0"/>
            <a:chExt cx="4078591" cy="23159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8591" cy="2315945"/>
            </a:xfrm>
            <a:custGeom>
              <a:avLst/>
              <a:gdLst/>
              <a:ahLst/>
              <a:cxnLst/>
              <a:rect l="l" t="t" r="r" b="b"/>
              <a:pathLst>
                <a:path w="4078591" h="2315945">
                  <a:moveTo>
                    <a:pt x="0" y="0"/>
                  </a:moveTo>
                  <a:lnTo>
                    <a:pt x="4078591" y="0"/>
                  </a:lnTo>
                  <a:lnTo>
                    <a:pt x="4078591" y="2315945"/>
                  </a:lnTo>
                  <a:lnTo>
                    <a:pt x="0" y="2315945"/>
                  </a:lnTo>
                  <a:close/>
                </a:path>
              </a:pathLst>
            </a:custGeom>
            <a:blipFill>
              <a:blip r:embed="rId2"/>
              <a:stretch>
                <a:fillRect t="-8666" r="-3935" b="-13283"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76484" y="8023698"/>
            <a:ext cx="15672407" cy="3459408"/>
            <a:chOff x="0" y="0"/>
            <a:chExt cx="5065789" cy="11181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5789" cy="1118184"/>
            </a:xfrm>
            <a:custGeom>
              <a:avLst/>
              <a:gdLst/>
              <a:ahLst/>
              <a:cxnLst/>
              <a:rect l="l" t="t" r="r" b="b"/>
              <a:pathLst>
                <a:path w="5065789" h="1118184">
                  <a:moveTo>
                    <a:pt x="0" y="0"/>
                  </a:moveTo>
                  <a:lnTo>
                    <a:pt x="5065789" y="0"/>
                  </a:lnTo>
                  <a:lnTo>
                    <a:pt x="5065789" y="1118184"/>
                  </a:lnTo>
                  <a:lnTo>
                    <a:pt x="0" y="1118184"/>
                  </a:lnTo>
                  <a:close/>
                </a:path>
              </a:pathLst>
            </a:custGeom>
            <a:gradFill rotWithShape="1">
              <a:gsLst>
                <a:gs pos="0">
                  <a:srgbClr val="DF9F5C">
                    <a:alpha val="100000"/>
                  </a:srgbClr>
                </a:gs>
                <a:gs pos="100000">
                  <a:srgbClr val="FFE6A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065789" cy="1146759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7" name="Group 7"/>
          <p:cNvGrpSpPr/>
          <p:nvPr/>
        </p:nvGrpSpPr>
        <p:grpSpPr>
          <a:xfrm rot="7261597">
            <a:off x="18682021" y="6263594"/>
            <a:ext cx="4125257" cy="1509854"/>
            <a:chOff x="0" y="0"/>
            <a:chExt cx="1305542" cy="4778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5542" cy="477832"/>
            </a:xfrm>
            <a:custGeom>
              <a:avLst/>
              <a:gdLst/>
              <a:ahLst/>
              <a:cxnLst/>
              <a:rect l="l" t="t" r="r" b="b"/>
              <a:pathLst>
                <a:path w="1305542" h="477832">
                  <a:moveTo>
                    <a:pt x="0" y="0"/>
                  </a:moveTo>
                  <a:lnTo>
                    <a:pt x="1305542" y="0"/>
                  </a:lnTo>
                  <a:lnTo>
                    <a:pt x="1305542" y="477832"/>
                  </a:lnTo>
                  <a:lnTo>
                    <a:pt x="0" y="477832"/>
                  </a:lnTo>
                  <a:close/>
                </a:path>
              </a:pathLst>
            </a:custGeom>
            <a:gradFill rotWithShape="1">
              <a:gsLst>
                <a:gs pos="0">
                  <a:srgbClr val="FFE6AE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05542" cy="506407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693077" y="5805583"/>
            <a:ext cx="5354455" cy="5454465"/>
            <a:chOff x="0" y="0"/>
            <a:chExt cx="817123" cy="8323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7123" cy="832385"/>
            </a:xfrm>
            <a:custGeom>
              <a:avLst/>
              <a:gdLst/>
              <a:ahLst/>
              <a:cxnLst/>
              <a:rect l="l" t="t" r="r" b="b"/>
              <a:pathLst>
                <a:path w="817123" h="832385">
                  <a:moveTo>
                    <a:pt x="0" y="0"/>
                  </a:moveTo>
                  <a:lnTo>
                    <a:pt x="817123" y="0"/>
                  </a:lnTo>
                  <a:lnTo>
                    <a:pt x="817123" y="832385"/>
                  </a:lnTo>
                  <a:lnTo>
                    <a:pt x="0" y="832385"/>
                  </a:lnTo>
                  <a:close/>
                </a:path>
              </a:pathLst>
            </a:custGeom>
            <a:blipFill>
              <a:blip r:embed="rId3"/>
              <a:stretch>
                <a:fillRect l="-933" r="-933"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693077" y="6132572"/>
            <a:ext cx="4950424" cy="4800492"/>
            <a:chOff x="0" y="0"/>
            <a:chExt cx="825519" cy="8005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519" cy="800517"/>
            </a:xfrm>
            <a:custGeom>
              <a:avLst/>
              <a:gdLst/>
              <a:ahLst/>
              <a:cxnLst/>
              <a:rect l="l" t="t" r="r" b="b"/>
              <a:pathLst>
                <a:path w="825519" h="800517">
                  <a:moveTo>
                    <a:pt x="412759" y="0"/>
                  </a:moveTo>
                  <a:cubicBezTo>
                    <a:pt x="184799" y="0"/>
                    <a:pt x="0" y="179202"/>
                    <a:pt x="0" y="400258"/>
                  </a:cubicBezTo>
                  <a:cubicBezTo>
                    <a:pt x="0" y="621315"/>
                    <a:pt x="184799" y="800517"/>
                    <a:pt x="412759" y="800517"/>
                  </a:cubicBezTo>
                  <a:cubicBezTo>
                    <a:pt x="640720" y="800517"/>
                    <a:pt x="825519" y="621315"/>
                    <a:pt x="825519" y="400258"/>
                  </a:cubicBezTo>
                  <a:cubicBezTo>
                    <a:pt x="825519" y="179202"/>
                    <a:pt x="640720" y="0"/>
                    <a:pt x="4127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AE">
                    <a:alpha val="100000"/>
                  </a:srgbClr>
                </a:gs>
                <a:gs pos="100000">
                  <a:srgbClr val="DF9F5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7392" y="46473"/>
              <a:ext cx="670734" cy="678995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851310" y="6215839"/>
            <a:ext cx="4633958" cy="463395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r="-78571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95854" y="9190385"/>
            <a:ext cx="3231854" cy="323185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21398" y="11809091"/>
            <a:ext cx="13437412" cy="811215"/>
            <a:chOff x="0" y="0"/>
            <a:chExt cx="4343373" cy="2622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43372" cy="262209"/>
            </a:xfrm>
            <a:custGeom>
              <a:avLst/>
              <a:gdLst/>
              <a:ahLst/>
              <a:cxnLst/>
              <a:rect l="l" t="t" r="r" b="b"/>
              <a:pathLst>
                <a:path w="4343372" h="262209">
                  <a:moveTo>
                    <a:pt x="46946" y="0"/>
                  </a:moveTo>
                  <a:lnTo>
                    <a:pt x="4296427" y="0"/>
                  </a:lnTo>
                  <a:cubicBezTo>
                    <a:pt x="4322354" y="0"/>
                    <a:pt x="4343372" y="21018"/>
                    <a:pt x="4343372" y="46946"/>
                  </a:cubicBezTo>
                  <a:lnTo>
                    <a:pt x="4343372" y="215264"/>
                  </a:lnTo>
                  <a:cubicBezTo>
                    <a:pt x="4343372" y="241191"/>
                    <a:pt x="4322354" y="262209"/>
                    <a:pt x="4296427" y="262209"/>
                  </a:cubicBezTo>
                  <a:lnTo>
                    <a:pt x="46946" y="262209"/>
                  </a:lnTo>
                  <a:cubicBezTo>
                    <a:pt x="34495" y="262209"/>
                    <a:pt x="22554" y="257263"/>
                    <a:pt x="13750" y="248459"/>
                  </a:cubicBezTo>
                  <a:cubicBezTo>
                    <a:pt x="4946" y="239655"/>
                    <a:pt x="0" y="227714"/>
                    <a:pt x="0" y="215264"/>
                  </a:cubicBezTo>
                  <a:lnTo>
                    <a:pt x="0" y="46946"/>
                  </a:lnTo>
                  <a:cubicBezTo>
                    <a:pt x="0" y="21018"/>
                    <a:pt x="21018" y="0"/>
                    <a:pt x="469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F9F5C">
                    <a:alpha val="100000"/>
                  </a:srgbClr>
                </a:gs>
                <a:gs pos="100000">
                  <a:srgbClr val="FFE6A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4343373" cy="290784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06927" y="9125864"/>
            <a:ext cx="3658197" cy="365819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AE">
                    <a:alpha val="100000"/>
                  </a:srgbClr>
                </a:gs>
                <a:gs pos="100000">
                  <a:srgbClr val="DF9F5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916487" y="9219032"/>
            <a:ext cx="3565026" cy="356502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1499" r="-27072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2249"/>
            </a:p>
          </p:txBody>
        </p:sp>
      </p:grpSp>
      <p:sp>
        <p:nvSpPr>
          <p:cNvPr id="27" name="Freeform 27"/>
          <p:cNvSpPr/>
          <p:nvPr/>
        </p:nvSpPr>
        <p:spPr>
          <a:xfrm>
            <a:off x="-189720" y="-118262"/>
            <a:ext cx="5503878" cy="5336556"/>
          </a:xfrm>
          <a:custGeom>
            <a:avLst/>
            <a:gdLst/>
            <a:ahLst/>
            <a:cxnLst/>
            <a:rect l="l" t="t" r="r" b="b"/>
            <a:pathLst>
              <a:path w="4405244" h="4271321">
                <a:moveTo>
                  <a:pt x="0" y="0"/>
                </a:moveTo>
                <a:lnTo>
                  <a:pt x="4405245" y="0"/>
                </a:lnTo>
                <a:lnTo>
                  <a:pt x="4405245" y="4271321"/>
                </a:lnTo>
                <a:lnTo>
                  <a:pt x="0" y="4271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3" t="-5645" r="-1600"/>
            </a:stretch>
          </a:blipFill>
        </p:spPr>
        <p:txBody>
          <a:bodyPr/>
          <a:lstStyle/>
          <a:p>
            <a:endParaRPr lang="en-US" sz="2249"/>
          </a:p>
        </p:txBody>
      </p:sp>
      <p:sp>
        <p:nvSpPr>
          <p:cNvPr id="28" name="TextBox 28"/>
          <p:cNvSpPr txBox="1"/>
          <p:nvPr/>
        </p:nvSpPr>
        <p:spPr>
          <a:xfrm>
            <a:off x="8800671" y="1818381"/>
            <a:ext cx="4820672" cy="16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96"/>
              </a:lnSpc>
              <a:spcBef>
                <a:spcPct val="0"/>
              </a:spcBef>
            </a:pPr>
            <a:r>
              <a:rPr lang="en-US" sz="93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BIBLE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872405" y="1842182"/>
            <a:ext cx="4820672" cy="16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96"/>
              </a:lnSpc>
              <a:spcBef>
                <a:spcPct val="0"/>
              </a:spcBef>
            </a:pPr>
            <a:r>
              <a:rPr lang="en-US" sz="9354" dirty="0">
                <a:solidFill>
                  <a:srgbClr val="FFE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BOWL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0" y="5890524"/>
            <a:ext cx="6569557" cy="5751964"/>
            <a:chOff x="0" y="0"/>
            <a:chExt cx="2123477" cy="185920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23477" cy="1859206"/>
            </a:xfrm>
            <a:custGeom>
              <a:avLst/>
              <a:gdLst/>
              <a:ahLst/>
              <a:cxnLst/>
              <a:rect l="l" t="t" r="r" b="b"/>
              <a:pathLst>
                <a:path w="2123477" h="1859206">
                  <a:moveTo>
                    <a:pt x="0" y="0"/>
                  </a:moveTo>
                  <a:lnTo>
                    <a:pt x="2123477" y="0"/>
                  </a:lnTo>
                  <a:lnTo>
                    <a:pt x="2123477" y="1859206"/>
                  </a:lnTo>
                  <a:lnTo>
                    <a:pt x="0" y="1859206"/>
                  </a:lnTo>
                  <a:close/>
                </a:path>
              </a:pathLst>
            </a:custGeom>
            <a:gradFill rotWithShape="1">
              <a:gsLst>
                <a:gs pos="0">
                  <a:srgbClr val="DF9F5C">
                    <a:alpha val="71000"/>
                  </a:srgbClr>
                </a:gs>
                <a:gs pos="100000">
                  <a:srgbClr val="FFE6AE">
                    <a:alpha val="7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2123477" cy="1887781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43347" y="6037452"/>
            <a:ext cx="5748028" cy="55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4"/>
              </a:lnSpc>
            </a:pPr>
            <a:r>
              <a:rPr lang="en-US" sz="39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SAVE THE DATE AND GET READY TO GET YOUR STUDY ON FOR OUR 2025 CITYWIDE BIBLE BOWL. COMPETITION IS OPEN TO ALL YOUTH GRADES 1ST TO HS SENIORS AND ADULTS!!!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89081" y="8784353"/>
            <a:ext cx="804384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INDIVIDUAL COMPETITION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813514" y="3074151"/>
            <a:ext cx="11221864" cy="12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55"/>
              </a:lnSpc>
            </a:pPr>
            <a:r>
              <a:rPr lang="en-US" sz="8546" b="1" dirty="0">
                <a:solidFill>
                  <a:srgbClr val="FFE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  <a:ea typeface="Poppins Bold"/>
                <a:cs typeface="Poppins Bold"/>
                <a:sym typeface="Poppins Bold"/>
              </a:rPr>
              <a:t>NOVEMBER 8, 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93677" y="11761492"/>
            <a:ext cx="12319010" cy="76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6"/>
              </a:lnSpc>
            </a:pPr>
            <a:r>
              <a:rPr lang="en-US" sz="508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houstonareacitywidebiblebowl.com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189078" y="9391277"/>
            <a:ext cx="68985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TEAM COMPETITION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7356644" y="963675"/>
            <a:ext cx="5286854" cy="5286854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7544976" y="1169645"/>
            <a:ext cx="4909742" cy="4909742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AE">
                    <a:alpha val="100000"/>
                  </a:srgbClr>
                </a:gs>
                <a:gs pos="100000">
                  <a:srgbClr val="DF9F5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983611" y="4319303"/>
            <a:ext cx="13411565" cy="1649839"/>
            <a:chOff x="0" y="0"/>
            <a:chExt cx="4447839" cy="47449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447839" cy="474495"/>
            </a:xfrm>
            <a:custGeom>
              <a:avLst/>
              <a:gdLst/>
              <a:ahLst/>
              <a:cxnLst/>
              <a:rect l="l" t="t" r="r" b="b"/>
              <a:pathLst>
                <a:path w="4447839" h="474495">
                  <a:moveTo>
                    <a:pt x="0" y="0"/>
                  </a:moveTo>
                  <a:lnTo>
                    <a:pt x="4447839" y="0"/>
                  </a:lnTo>
                  <a:lnTo>
                    <a:pt x="4447839" y="474495"/>
                  </a:lnTo>
                  <a:lnTo>
                    <a:pt x="0" y="474495"/>
                  </a:lnTo>
                  <a:close/>
                </a:path>
              </a:pathLst>
            </a:custGeom>
            <a:solidFill>
              <a:srgbClr val="000000">
                <a:alpha val="29804"/>
              </a:srgbClr>
            </a:soli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4447839" cy="503070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7621251" y="1305243"/>
            <a:ext cx="4676394" cy="4676394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4051" r="-44520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2249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4443755" y="16631"/>
            <a:ext cx="12662435" cy="135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5"/>
              </a:lnSpc>
            </a:pPr>
            <a:r>
              <a:rPr lang="en-US" sz="803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4TH ANNUAL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728935" y="1145279"/>
            <a:ext cx="12964141" cy="85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50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HOUSTON AREA CITYWIDE BIBLE BOWL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191372" y="4418905"/>
            <a:ext cx="9940738" cy="1462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</a:pPr>
            <a:r>
              <a:rPr lang="en-US" sz="526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HOST CONGREGATION: </a:t>
            </a:r>
          </a:p>
          <a:p>
            <a:pPr algn="just">
              <a:lnSpc>
                <a:spcPts val="5150"/>
              </a:lnSpc>
            </a:pPr>
            <a:r>
              <a:rPr lang="en-US" sz="4292" b="1" dirty="0">
                <a:solidFill>
                  <a:srgbClr val="FFE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Bold"/>
                <a:ea typeface="Poppins Bold"/>
                <a:cs typeface="Poppins Bold"/>
                <a:sym typeface="Poppins Bold"/>
              </a:rPr>
              <a:t>MISSOURI CITY CHURCH OF CHRIST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200154" y="10163688"/>
            <a:ext cx="750677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$500 SCHOLARSHIP TO TOP SCORER IN HS GRADE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189078" y="8123877"/>
            <a:ext cx="826414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STUDY OF GOSPEL OF JOHN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038310" y="1842182"/>
            <a:ext cx="4820672" cy="16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96"/>
              </a:lnSpc>
              <a:spcBef>
                <a:spcPct val="0"/>
              </a:spcBef>
            </a:pPr>
            <a:r>
              <a:rPr lang="en-US" sz="9354" dirty="0">
                <a:solidFill>
                  <a:srgbClr val="FFE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  <a:ea typeface="League Spartan"/>
                <a:cs typeface="League Spartan"/>
                <a:sym typeface="League Spartan"/>
              </a:rPr>
              <a:t>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Poppins Bold</vt:lpstr>
      <vt:lpstr>Arial</vt:lpstr>
      <vt:lpstr>Calibri</vt:lpstr>
      <vt:lpstr>Canva Sans Bold</vt:lpstr>
      <vt:lpstr>Poppins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Bible Bowl Flyer I - Presentation</dc:title>
  <dc:creator>Christine Lametrie</dc:creator>
  <cp:lastModifiedBy>Christine Lametrie</cp:lastModifiedBy>
  <cp:revision>2</cp:revision>
  <dcterms:created xsi:type="dcterms:W3CDTF">2006-08-16T00:00:00Z</dcterms:created>
  <dcterms:modified xsi:type="dcterms:W3CDTF">2025-05-31T22:26:35Z</dcterms:modified>
  <dc:identifier>DAGpDd-otBU</dc:identifier>
</cp:coreProperties>
</file>