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2848888" cy="12852400"/>
  <p:notesSz cx="6858000" cy="9144000"/>
  <p:embeddedFontLst>
    <p:embeddedFont>
      <p:font typeface="Canva Sans Bold" panose="020B0604020202020204" charset="0"/>
      <p:regular r:id="rId3"/>
    </p:embeddedFont>
    <p:embeddedFont>
      <p:font typeface="Canva Sans Bold Italics" panose="020B0604020202020204" charset="0"/>
      <p:regular r:id="rId4"/>
    </p:embeddedFont>
    <p:embeddedFont>
      <p:font typeface="League Spartan" panose="020B0604020202020204" charset="0"/>
      <p:regular r:id="rId5"/>
    </p:embeddedFont>
    <p:embeddedFont>
      <p:font typeface="Poppins" panose="00000500000000000000" pitchFamily="2" charset="0"/>
      <p:regular r:id="rId6"/>
    </p:embeddedFont>
    <p:embeddedFont>
      <p:font typeface="Poppins Bold" panose="00000800000000000000" charset="0"/>
      <p:regular r:id="rId7"/>
    </p:embeddedFont>
    <p:embeddedFont>
      <p:font typeface="Poppins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60" y="44"/>
      </p:cViewPr>
      <p:guideLst>
        <p:guide orient="horz" pos="2160"/>
        <p:guide pos="3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34" y="2130426"/>
            <a:ext cx="971077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667" y="3886200"/>
            <a:ext cx="799711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2722" y="274639"/>
            <a:ext cx="25705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222" y="274639"/>
            <a:ext cx="752109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453" y="4406901"/>
            <a:ext cx="9710777" cy="1362075"/>
          </a:xfrm>
        </p:spPr>
        <p:txBody>
          <a:bodyPr anchor="t"/>
          <a:lstStyle>
            <a:lvl1pPr algn="l">
              <a:defRPr sz="49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53" y="2906714"/>
            <a:ext cx="9710777" cy="1500187"/>
          </a:xfrm>
        </p:spPr>
        <p:txBody>
          <a:bodyPr anchor="b"/>
          <a:lstStyle>
            <a:lvl1pPr marL="0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1pPr>
            <a:lvl2pPr marL="5712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2pPr>
            <a:lvl3pPr marL="11424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3pPr>
            <a:lvl4pPr marL="1713677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4pPr>
            <a:lvl5pPr marL="2284903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5pPr>
            <a:lvl6pPr marL="2856128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6pPr>
            <a:lvl7pPr marL="3427354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7pPr>
            <a:lvl8pPr marL="3998580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8pPr>
            <a:lvl9pPr marL="4569805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222" y="1600201"/>
            <a:ext cx="5045796" cy="4525963"/>
          </a:xfrm>
        </p:spPr>
        <p:txBody>
          <a:bodyPr/>
          <a:lstStyle>
            <a:lvl1pPr>
              <a:defRPr sz="3498"/>
            </a:lvl1pPr>
            <a:lvl2pPr>
              <a:defRPr sz="2999"/>
            </a:lvl2pPr>
            <a:lvl3pPr>
              <a:defRPr sz="24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7426" y="1600201"/>
            <a:ext cx="5045796" cy="4525963"/>
          </a:xfrm>
        </p:spPr>
        <p:txBody>
          <a:bodyPr/>
          <a:lstStyle>
            <a:lvl1pPr>
              <a:defRPr sz="3498"/>
            </a:lvl1pPr>
            <a:lvl2pPr>
              <a:defRPr sz="2999"/>
            </a:lvl2pPr>
            <a:lvl3pPr>
              <a:defRPr sz="24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22" y="1535113"/>
            <a:ext cx="5047780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226" indent="0">
              <a:buNone/>
              <a:defRPr sz="2499" b="1"/>
            </a:lvl2pPr>
            <a:lvl3pPr marL="1142451" indent="0">
              <a:buNone/>
              <a:defRPr sz="2249" b="1"/>
            </a:lvl3pPr>
            <a:lvl4pPr marL="1713677" indent="0">
              <a:buNone/>
              <a:defRPr sz="1999" b="1"/>
            </a:lvl4pPr>
            <a:lvl5pPr marL="2284903" indent="0">
              <a:buNone/>
              <a:defRPr sz="1999" b="1"/>
            </a:lvl5pPr>
            <a:lvl6pPr marL="2856128" indent="0">
              <a:buNone/>
              <a:defRPr sz="1999" b="1"/>
            </a:lvl6pPr>
            <a:lvl7pPr marL="3427354" indent="0">
              <a:buNone/>
              <a:defRPr sz="1999" b="1"/>
            </a:lvl7pPr>
            <a:lvl8pPr marL="3998580" indent="0">
              <a:buNone/>
              <a:defRPr sz="1999" b="1"/>
            </a:lvl8pPr>
            <a:lvl9pPr marL="4569805" indent="0">
              <a:buNone/>
              <a:defRPr sz="1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222" y="2174875"/>
            <a:ext cx="5047780" cy="3951288"/>
          </a:xfrm>
        </p:spPr>
        <p:txBody>
          <a:bodyPr/>
          <a:lstStyle>
            <a:lvl1pPr>
              <a:defRPr sz="2999"/>
            </a:lvl1pPr>
            <a:lvl2pPr>
              <a:defRPr sz="2499"/>
            </a:lvl2pPr>
            <a:lvl3pPr>
              <a:defRPr sz="224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3459" y="1535113"/>
            <a:ext cx="5049763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226" indent="0">
              <a:buNone/>
              <a:defRPr sz="2499" b="1"/>
            </a:lvl2pPr>
            <a:lvl3pPr marL="1142451" indent="0">
              <a:buNone/>
              <a:defRPr sz="2249" b="1"/>
            </a:lvl3pPr>
            <a:lvl4pPr marL="1713677" indent="0">
              <a:buNone/>
              <a:defRPr sz="1999" b="1"/>
            </a:lvl4pPr>
            <a:lvl5pPr marL="2284903" indent="0">
              <a:buNone/>
              <a:defRPr sz="1999" b="1"/>
            </a:lvl5pPr>
            <a:lvl6pPr marL="2856128" indent="0">
              <a:buNone/>
              <a:defRPr sz="1999" b="1"/>
            </a:lvl6pPr>
            <a:lvl7pPr marL="3427354" indent="0">
              <a:buNone/>
              <a:defRPr sz="1999" b="1"/>
            </a:lvl7pPr>
            <a:lvl8pPr marL="3998580" indent="0">
              <a:buNone/>
              <a:defRPr sz="1999" b="1"/>
            </a:lvl8pPr>
            <a:lvl9pPr marL="4569805" indent="0">
              <a:buNone/>
              <a:defRPr sz="19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3459" y="2174875"/>
            <a:ext cx="5049763" cy="3951288"/>
          </a:xfrm>
        </p:spPr>
        <p:txBody>
          <a:bodyPr/>
          <a:lstStyle>
            <a:lvl1pPr>
              <a:defRPr sz="2999"/>
            </a:lvl1pPr>
            <a:lvl2pPr>
              <a:defRPr sz="2499"/>
            </a:lvl2pPr>
            <a:lvl3pPr>
              <a:defRPr sz="224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23" y="273050"/>
            <a:ext cx="3758563" cy="1162050"/>
          </a:xfrm>
        </p:spPr>
        <p:txBody>
          <a:bodyPr anchor="b"/>
          <a:lstStyle>
            <a:lvl1pPr algn="l">
              <a:defRPr sz="2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640" y="273051"/>
            <a:ext cx="6386582" cy="5853113"/>
          </a:xfrm>
        </p:spPr>
        <p:txBody>
          <a:bodyPr/>
          <a:lstStyle>
            <a:lvl1pPr>
              <a:defRPr sz="3998"/>
            </a:lvl1pPr>
            <a:lvl2pPr>
              <a:defRPr sz="3498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223" y="1435100"/>
            <a:ext cx="3758563" cy="4691063"/>
          </a:xfrm>
        </p:spPr>
        <p:txBody>
          <a:bodyPr/>
          <a:lstStyle>
            <a:lvl1pPr marL="0" indent="0">
              <a:buNone/>
              <a:defRPr sz="1749"/>
            </a:lvl1pPr>
            <a:lvl2pPr marL="571226" indent="0">
              <a:buNone/>
              <a:defRPr sz="1499"/>
            </a:lvl2pPr>
            <a:lvl3pPr marL="1142451" indent="0">
              <a:buNone/>
              <a:defRPr sz="1249"/>
            </a:lvl3pPr>
            <a:lvl4pPr marL="1713677" indent="0">
              <a:buNone/>
              <a:defRPr sz="1124"/>
            </a:lvl4pPr>
            <a:lvl5pPr marL="2284903" indent="0">
              <a:buNone/>
              <a:defRPr sz="1124"/>
            </a:lvl5pPr>
            <a:lvl6pPr marL="2856128" indent="0">
              <a:buNone/>
              <a:defRPr sz="1124"/>
            </a:lvl6pPr>
            <a:lvl7pPr marL="3427354" indent="0">
              <a:buNone/>
              <a:defRPr sz="1124"/>
            </a:lvl7pPr>
            <a:lvl8pPr marL="3998580" indent="0">
              <a:buNone/>
              <a:defRPr sz="1124"/>
            </a:lvl8pPr>
            <a:lvl9pPr marL="4569805" indent="0">
              <a:buNone/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271" y="4800600"/>
            <a:ext cx="6854666" cy="566738"/>
          </a:xfrm>
        </p:spPr>
        <p:txBody>
          <a:bodyPr anchor="b"/>
          <a:lstStyle>
            <a:lvl1pPr algn="l">
              <a:defRPr sz="2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271" y="612775"/>
            <a:ext cx="6854666" cy="4114800"/>
          </a:xfrm>
        </p:spPr>
        <p:txBody>
          <a:bodyPr/>
          <a:lstStyle>
            <a:lvl1pPr marL="0" indent="0">
              <a:buNone/>
              <a:defRPr sz="3998"/>
            </a:lvl1pPr>
            <a:lvl2pPr marL="571226" indent="0">
              <a:buNone/>
              <a:defRPr sz="3498"/>
            </a:lvl2pPr>
            <a:lvl3pPr marL="1142451" indent="0">
              <a:buNone/>
              <a:defRPr sz="2999"/>
            </a:lvl3pPr>
            <a:lvl4pPr marL="1713677" indent="0">
              <a:buNone/>
              <a:defRPr sz="2499"/>
            </a:lvl4pPr>
            <a:lvl5pPr marL="2284903" indent="0">
              <a:buNone/>
              <a:defRPr sz="2499"/>
            </a:lvl5pPr>
            <a:lvl6pPr marL="2856128" indent="0">
              <a:buNone/>
              <a:defRPr sz="2499"/>
            </a:lvl6pPr>
            <a:lvl7pPr marL="3427354" indent="0">
              <a:buNone/>
              <a:defRPr sz="2499"/>
            </a:lvl7pPr>
            <a:lvl8pPr marL="3998580" indent="0">
              <a:buNone/>
              <a:defRPr sz="2499"/>
            </a:lvl8pPr>
            <a:lvl9pPr marL="4569805" indent="0">
              <a:buNone/>
              <a:defRPr sz="24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271" y="5367338"/>
            <a:ext cx="6854666" cy="804862"/>
          </a:xfrm>
        </p:spPr>
        <p:txBody>
          <a:bodyPr/>
          <a:lstStyle>
            <a:lvl1pPr marL="0" indent="0">
              <a:buNone/>
              <a:defRPr sz="1749"/>
            </a:lvl1pPr>
            <a:lvl2pPr marL="571226" indent="0">
              <a:buNone/>
              <a:defRPr sz="1499"/>
            </a:lvl2pPr>
            <a:lvl3pPr marL="1142451" indent="0">
              <a:buNone/>
              <a:defRPr sz="1249"/>
            </a:lvl3pPr>
            <a:lvl4pPr marL="1713677" indent="0">
              <a:buNone/>
              <a:defRPr sz="1124"/>
            </a:lvl4pPr>
            <a:lvl5pPr marL="2284903" indent="0">
              <a:buNone/>
              <a:defRPr sz="1124"/>
            </a:lvl5pPr>
            <a:lvl6pPr marL="2856128" indent="0">
              <a:buNone/>
              <a:defRPr sz="1124"/>
            </a:lvl6pPr>
            <a:lvl7pPr marL="3427354" indent="0">
              <a:buNone/>
              <a:defRPr sz="1124"/>
            </a:lvl7pPr>
            <a:lvl8pPr marL="3998580" indent="0">
              <a:buNone/>
              <a:defRPr sz="1124"/>
            </a:lvl8pPr>
            <a:lvl9pPr marL="4569805" indent="0">
              <a:buNone/>
              <a:defRPr sz="11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222" y="274638"/>
            <a:ext cx="102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222" y="1600201"/>
            <a:ext cx="102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222" y="6356351"/>
            <a:ext cx="2665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3352" y="6356351"/>
            <a:ext cx="3617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7518" y="6356351"/>
            <a:ext cx="2665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451" rtl="0" eaLnBrk="1" latinLnBrk="0" hangingPunct="1">
        <a:spcBef>
          <a:spcPct val="0"/>
        </a:spcBef>
        <a:buNone/>
        <a:defRPr sz="5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419" indent="-428419" algn="l" defTabSz="1142451" rtl="0" eaLnBrk="1" latinLnBrk="0" hangingPunct="1">
        <a:spcBef>
          <a:spcPct val="20000"/>
        </a:spcBef>
        <a:buFont typeface="Arial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1pPr>
      <a:lvl2pPr marL="928242" indent="-357016" algn="l" defTabSz="1142451" rtl="0" eaLnBrk="1" latinLnBrk="0" hangingPunct="1">
        <a:spcBef>
          <a:spcPct val="20000"/>
        </a:spcBef>
        <a:buFont typeface="Arial" pitchFamily="34" charset="0"/>
        <a:buChar char="–"/>
        <a:defRPr sz="3498" kern="1200">
          <a:solidFill>
            <a:schemeClr val="tx1"/>
          </a:solidFill>
          <a:latin typeface="+mn-lt"/>
          <a:ea typeface="+mn-ea"/>
          <a:cs typeface="+mn-cs"/>
        </a:defRPr>
      </a:lvl2pPr>
      <a:lvl3pPr marL="1428064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290" indent="-285613" algn="l" defTabSz="1142451" rtl="0" eaLnBrk="1" latinLnBrk="0" hangingPunct="1">
        <a:spcBef>
          <a:spcPct val="20000"/>
        </a:spcBef>
        <a:buFont typeface="Arial" pitchFamily="34" charset="0"/>
        <a:buChar char="–"/>
        <a:defRPr sz="2499" kern="1200">
          <a:solidFill>
            <a:schemeClr val="tx1"/>
          </a:solidFill>
          <a:latin typeface="+mn-lt"/>
          <a:ea typeface="+mn-ea"/>
          <a:cs typeface="+mn-cs"/>
        </a:defRPr>
      </a:lvl4pPr>
      <a:lvl5pPr marL="2570516" indent="-285613" algn="l" defTabSz="1142451" rtl="0" eaLnBrk="1" latinLnBrk="0" hangingPunct="1">
        <a:spcBef>
          <a:spcPct val="20000"/>
        </a:spcBef>
        <a:buFont typeface="Arial" pitchFamily="34" charset="0"/>
        <a:buChar char="»"/>
        <a:defRPr sz="2499" kern="1200">
          <a:solidFill>
            <a:schemeClr val="tx1"/>
          </a:solidFill>
          <a:latin typeface="+mn-lt"/>
          <a:ea typeface="+mn-ea"/>
          <a:cs typeface="+mn-cs"/>
        </a:defRPr>
      </a:lvl5pPr>
      <a:lvl6pPr marL="3141741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712967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284193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4855418" indent="-285613" algn="l" defTabSz="1142451" rtl="0" eaLnBrk="1" latinLnBrk="0" hangingPunct="1">
        <a:spcBef>
          <a:spcPct val="20000"/>
        </a:spcBef>
        <a:buFont typeface="Arial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226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1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3677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4903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128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7354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8580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69805" algn="l" defTabSz="1142451" rtl="0" eaLnBrk="1" latinLnBrk="0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90323">
            <a:off x="-103295" y="1536558"/>
            <a:ext cx="22848888" cy="12974280"/>
            <a:chOff x="0" y="0"/>
            <a:chExt cx="4078591" cy="2315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8591" cy="2315945"/>
            </a:xfrm>
            <a:custGeom>
              <a:avLst/>
              <a:gdLst/>
              <a:ahLst/>
              <a:cxnLst/>
              <a:rect l="l" t="t" r="r" b="b"/>
              <a:pathLst>
                <a:path w="4078591" h="2315945">
                  <a:moveTo>
                    <a:pt x="0" y="0"/>
                  </a:moveTo>
                  <a:lnTo>
                    <a:pt x="4078591" y="0"/>
                  </a:lnTo>
                  <a:lnTo>
                    <a:pt x="4078591" y="2315945"/>
                  </a:lnTo>
                  <a:lnTo>
                    <a:pt x="0" y="2315945"/>
                  </a:lnTo>
                  <a:close/>
                </a:path>
              </a:pathLst>
            </a:custGeom>
            <a:blipFill>
              <a:blip r:embed="rId2"/>
              <a:stretch>
                <a:fillRect l="-5444" t="-2695" r="-7025" b="-29267"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76482" y="7214467"/>
            <a:ext cx="15672407" cy="4045581"/>
            <a:chOff x="0" y="0"/>
            <a:chExt cx="5065789" cy="13076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5789" cy="1307653"/>
            </a:xfrm>
            <a:custGeom>
              <a:avLst/>
              <a:gdLst/>
              <a:ahLst/>
              <a:cxnLst/>
              <a:rect l="l" t="t" r="r" b="b"/>
              <a:pathLst>
                <a:path w="5065789" h="1307653">
                  <a:moveTo>
                    <a:pt x="0" y="0"/>
                  </a:moveTo>
                  <a:lnTo>
                    <a:pt x="5065789" y="0"/>
                  </a:lnTo>
                  <a:lnTo>
                    <a:pt x="5065789" y="1307653"/>
                  </a:lnTo>
                  <a:lnTo>
                    <a:pt x="0" y="1307653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67000"/>
                  </a:srgbClr>
                </a:gs>
                <a:gs pos="100000">
                  <a:srgbClr val="FF914D">
                    <a:alpha val="6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065789" cy="1336228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7" name="Group 7"/>
          <p:cNvGrpSpPr/>
          <p:nvPr/>
        </p:nvGrpSpPr>
        <p:grpSpPr>
          <a:xfrm rot="7261597">
            <a:off x="18682019" y="6263591"/>
            <a:ext cx="4125257" cy="1509854"/>
            <a:chOff x="0" y="0"/>
            <a:chExt cx="1305542" cy="4778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542" cy="477832"/>
            </a:xfrm>
            <a:custGeom>
              <a:avLst/>
              <a:gdLst/>
              <a:ahLst/>
              <a:cxnLst/>
              <a:rect l="l" t="t" r="r" b="b"/>
              <a:pathLst>
                <a:path w="1305542" h="477832">
                  <a:moveTo>
                    <a:pt x="0" y="0"/>
                  </a:moveTo>
                  <a:lnTo>
                    <a:pt x="1305542" y="0"/>
                  </a:lnTo>
                  <a:lnTo>
                    <a:pt x="1305542" y="477832"/>
                  </a:lnTo>
                  <a:lnTo>
                    <a:pt x="0" y="477832"/>
                  </a:lnTo>
                  <a:close/>
                </a:path>
              </a:pathLst>
            </a:custGeom>
            <a:gradFill rotWithShape="1">
              <a:gsLst>
                <a:gs pos="0">
                  <a:srgbClr val="FFE6AE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05542" cy="506407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693074" y="5805583"/>
            <a:ext cx="5354455" cy="5454465"/>
            <a:chOff x="0" y="0"/>
            <a:chExt cx="817123" cy="8323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7123" cy="832385"/>
            </a:xfrm>
            <a:custGeom>
              <a:avLst/>
              <a:gdLst/>
              <a:ahLst/>
              <a:cxnLst/>
              <a:rect l="l" t="t" r="r" b="b"/>
              <a:pathLst>
                <a:path w="817123" h="832385">
                  <a:moveTo>
                    <a:pt x="0" y="0"/>
                  </a:moveTo>
                  <a:lnTo>
                    <a:pt x="817123" y="0"/>
                  </a:lnTo>
                  <a:lnTo>
                    <a:pt x="817123" y="832385"/>
                  </a:lnTo>
                  <a:lnTo>
                    <a:pt x="0" y="832385"/>
                  </a:lnTo>
                  <a:close/>
                </a:path>
              </a:pathLst>
            </a:custGeom>
            <a:blipFill>
              <a:blip r:embed="rId3"/>
              <a:stretch>
                <a:fillRect l="-933" r="-933"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693074" y="6132569"/>
            <a:ext cx="4950424" cy="4800492"/>
            <a:chOff x="0" y="0"/>
            <a:chExt cx="825519" cy="8005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519" cy="800517"/>
            </a:xfrm>
            <a:custGeom>
              <a:avLst/>
              <a:gdLst/>
              <a:ahLst/>
              <a:cxnLst/>
              <a:rect l="l" t="t" r="r" b="b"/>
              <a:pathLst>
                <a:path w="825519" h="800517">
                  <a:moveTo>
                    <a:pt x="412759" y="0"/>
                  </a:moveTo>
                  <a:cubicBezTo>
                    <a:pt x="184799" y="0"/>
                    <a:pt x="0" y="179202"/>
                    <a:pt x="0" y="400258"/>
                  </a:cubicBezTo>
                  <a:cubicBezTo>
                    <a:pt x="0" y="621315"/>
                    <a:pt x="184799" y="800517"/>
                    <a:pt x="412759" y="800517"/>
                  </a:cubicBezTo>
                  <a:cubicBezTo>
                    <a:pt x="640720" y="800517"/>
                    <a:pt x="825519" y="621315"/>
                    <a:pt x="825519" y="400258"/>
                  </a:cubicBezTo>
                  <a:cubicBezTo>
                    <a:pt x="825519" y="179202"/>
                    <a:pt x="640720" y="0"/>
                    <a:pt x="4127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7392" y="46473"/>
              <a:ext cx="670734" cy="67899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851307" y="6241159"/>
            <a:ext cx="4633958" cy="463395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631" t="-20175" r="-9015" b="-28686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95851" y="9190383"/>
            <a:ext cx="3231854" cy="323185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21398" y="11367152"/>
            <a:ext cx="13437412" cy="1215469"/>
            <a:chOff x="0" y="0"/>
            <a:chExt cx="4343373" cy="3928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43372" cy="392876"/>
            </a:xfrm>
            <a:custGeom>
              <a:avLst/>
              <a:gdLst/>
              <a:ahLst/>
              <a:cxnLst/>
              <a:rect l="l" t="t" r="r" b="b"/>
              <a:pathLst>
                <a:path w="4343372" h="392876">
                  <a:moveTo>
                    <a:pt x="46946" y="0"/>
                  </a:moveTo>
                  <a:lnTo>
                    <a:pt x="4296427" y="0"/>
                  </a:lnTo>
                  <a:cubicBezTo>
                    <a:pt x="4322354" y="0"/>
                    <a:pt x="4343372" y="21018"/>
                    <a:pt x="4343372" y="46946"/>
                  </a:cubicBezTo>
                  <a:lnTo>
                    <a:pt x="4343372" y="345930"/>
                  </a:lnTo>
                  <a:cubicBezTo>
                    <a:pt x="4343372" y="358381"/>
                    <a:pt x="4338426" y="370322"/>
                    <a:pt x="4329623" y="379126"/>
                  </a:cubicBezTo>
                  <a:cubicBezTo>
                    <a:pt x="4320818" y="387930"/>
                    <a:pt x="4308878" y="392876"/>
                    <a:pt x="4296427" y="392876"/>
                  </a:cubicBezTo>
                  <a:lnTo>
                    <a:pt x="46946" y="392876"/>
                  </a:lnTo>
                  <a:cubicBezTo>
                    <a:pt x="21018" y="392876"/>
                    <a:pt x="0" y="371858"/>
                    <a:pt x="0" y="345930"/>
                  </a:cubicBezTo>
                  <a:lnTo>
                    <a:pt x="0" y="46946"/>
                  </a:lnTo>
                  <a:cubicBezTo>
                    <a:pt x="0" y="21018"/>
                    <a:pt x="21018" y="0"/>
                    <a:pt x="469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4343373" cy="421451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918520" y="9071890"/>
            <a:ext cx="3658197" cy="365819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011691" y="9165061"/>
            <a:ext cx="3565026" cy="356502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6666" b="-16666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sp>
        <p:nvSpPr>
          <p:cNvPr id="27" name="Freeform 27"/>
          <p:cNvSpPr/>
          <p:nvPr/>
        </p:nvSpPr>
        <p:spPr>
          <a:xfrm>
            <a:off x="-189720" y="-118264"/>
            <a:ext cx="5503878" cy="5336556"/>
          </a:xfrm>
          <a:custGeom>
            <a:avLst/>
            <a:gdLst/>
            <a:ahLst/>
            <a:cxnLst/>
            <a:rect l="l" t="t" r="r" b="b"/>
            <a:pathLst>
              <a:path w="4405244" h="4271321">
                <a:moveTo>
                  <a:pt x="0" y="0"/>
                </a:moveTo>
                <a:lnTo>
                  <a:pt x="4405245" y="0"/>
                </a:lnTo>
                <a:lnTo>
                  <a:pt x="4405245" y="4271321"/>
                </a:lnTo>
                <a:lnTo>
                  <a:pt x="0" y="4271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3" t="-5645" r="-1600"/>
            </a:stretch>
          </a:blipFill>
        </p:spPr>
        <p:txBody>
          <a:bodyPr/>
          <a:lstStyle/>
          <a:p>
            <a:endParaRPr lang="en-US" sz="2249"/>
          </a:p>
        </p:txBody>
      </p:sp>
      <p:sp>
        <p:nvSpPr>
          <p:cNvPr id="28" name="TextBox 28"/>
          <p:cNvSpPr txBox="1"/>
          <p:nvPr/>
        </p:nvSpPr>
        <p:spPr>
          <a:xfrm>
            <a:off x="8800668" y="1818381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>
                <a:gradFill>
                  <a:gsLst>
                    <a:gs pos="0">
                      <a:srgbClr val="FF3131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League Spartan"/>
                <a:ea typeface="League Spartan"/>
                <a:cs typeface="League Spartan"/>
                <a:sym typeface="League Spartan"/>
              </a:rPr>
              <a:t>BIBLE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72403" y="1842182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>
                <a:solidFill>
                  <a:srgbClr val="FF751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BOWL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2580" y="5981634"/>
            <a:ext cx="6805912" cy="5278413"/>
            <a:chOff x="0" y="0"/>
            <a:chExt cx="2199874" cy="170614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99874" cy="1706141"/>
            </a:xfrm>
            <a:custGeom>
              <a:avLst/>
              <a:gdLst/>
              <a:ahLst/>
              <a:cxnLst/>
              <a:rect l="l" t="t" r="r" b="b"/>
              <a:pathLst>
                <a:path w="2199874" h="1706141">
                  <a:moveTo>
                    <a:pt x="0" y="0"/>
                  </a:moveTo>
                  <a:lnTo>
                    <a:pt x="2199874" y="0"/>
                  </a:lnTo>
                  <a:lnTo>
                    <a:pt x="2199874" y="1706141"/>
                  </a:lnTo>
                  <a:lnTo>
                    <a:pt x="0" y="1706141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55000"/>
                  </a:srgbClr>
                </a:gs>
                <a:gs pos="100000">
                  <a:srgbClr val="FF914D">
                    <a:alpha val="55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199874" cy="1734716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314160" y="3108832"/>
            <a:ext cx="11542273" cy="137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5"/>
              </a:lnSpc>
            </a:pPr>
            <a:r>
              <a:rPr lang="en-US" sz="9046" b="1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NOVEMBER 14, 2026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356644" y="963675"/>
            <a:ext cx="5286854" cy="528685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2249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544976" y="1169645"/>
            <a:ext cx="4909742" cy="490974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314160" y="4350617"/>
            <a:ext cx="14081015" cy="1618523"/>
            <a:chOff x="0" y="0"/>
            <a:chExt cx="4551404" cy="52315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551404" cy="523155"/>
            </a:xfrm>
            <a:custGeom>
              <a:avLst/>
              <a:gdLst/>
              <a:ahLst/>
              <a:cxnLst/>
              <a:rect l="l" t="t" r="r" b="b"/>
              <a:pathLst>
                <a:path w="4551404" h="523155">
                  <a:moveTo>
                    <a:pt x="0" y="0"/>
                  </a:moveTo>
                  <a:lnTo>
                    <a:pt x="4551404" y="0"/>
                  </a:lnTo>
                  <a:lnTo>
                    <a:pt x="4551404" y="523155"/>
                  </a:lnTo>
                  <a:lnTo>
                    <a:pt x="0" y="523155"/>
                  </a:ln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  <p:txBody>
            <a:bodyPr/>
            <a:lstStyle/>
            <a:p>
              <a:endParaRPr lang="en-US" sz="2249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4551404" cy="551730"/>
            </a:xfrm>
            <a:prstGeom prst="rect">
              <a:avLst/>
            </a:prstGeom>
          </p:spPr>
          <p:txBody>
            <a:bodyPr lIns="41392" tIns="41392" rIns="41392" bIns="41392" rtlCol="0" anchor="ctr"/>
            <a:lstStyle/>
            <a:p>
              <a:pPr algn="ctr">
                <a:lnSpc>
                  <a:spcPts val="2166"/>
                </a:lnSpc>
              </a:pPr>
              <a:endParaRPr sz="2249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7621249" y="1305240"/>
            <a:ext cx="4676394" cy="4676394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50991" t="-33969" r="-105173" b="-10123"/>
              </a:stretch>
            </a:blip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2249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386718" y="6214828"/>
            <a:ext cx="6097636" cy="491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4"/>
              </a:lnSpc>
            </a:pPr>
            <a:r>
              <a:rPr lang="en-US" sz="39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SAVE THE DATE AND  GET YOUR STUDY ON FOR OUR 2026 CITYWIDE BIBLE BOWL. COMPETITION IS OPEN TO ALL YOUTH GRADES 1ST TO HS SENIORS AND ADULTS!!!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71706" y="8522436"/>
            <a:ext cx="804384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INDIVIDUAL COMPETITION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693675" y="11761490"/>
            <a:ext cx="12319010" cy="76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6"/>
              </a:lnSpc>
            </a:pPr>
            <a:r>
              <a:rPr lang="en-US" sz="508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houstonareacitywidebiblebowl.com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171705" y="9242294"/>
            <a:ext cx="68985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TEAM COMPETITION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443752" y="16629"/>
            <a:ext cx="12662435" cy="13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5"/>
              </a:lnSpc>
            </a:pPr>
            <a:r>
              <a:rPr lang="en-US" sz="803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5TH ANNUAL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728932" y="1145279"/>
            <a:ext cx="12964141" cy="85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507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HOUSTON AREA CITYWIDE BIBLE BOWL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475575" y="4358116"/>
            <a:ext cx="1292540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</a:pPr>
            <a:r>
              <a:rPr lang="en-US" sz="526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HOST CONGREGATION: </a:t>
            </a:r>
          </a:p>
          <a:p>
            <a:pPr algn="just">
              <a:lnSpc>
                <a:spcPts val="6349"/>
              </a:lnSpc>
            </a:pPr>
            <a:r>
              <a:rPr lang="en-US" sz="5291" b="1" dirty="0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TRINITY GARDENS CHURCH OF CHRIST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171705" y="9962153"/>
            <a:ext cx="75067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62" lvl="1" indent="-435281">
              <a:lnSpc>
                <a:spcPts val="4838"/>
              </a:lnSpc>
              <a:buFont typeface="Arial"/>
              <a:buChar char="•"/>
            </a:pPr>
            <a:r>
              <a:rPr lang="en-US" sz="403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$500 SCHOLARSHIP TO TOP SCORER IN HS GRADE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189078" y="7295167"/>
            <a:ext cx="9346945" cy="11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589" lvl="1" indent="-421794">
              <a:lnSpc>
                <a:spcPts val="4688"/>
              </a:lnSpc>
              <a:buFont typeface="Arial"/>
              <a:buChar char="•"/>
            </a:pPr>
            <a:r>
              <a:rPr lang="en-US" sz="390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REVIEW OF OLD TESTAMENT </a:t>
            </a:r>
            <a:r>
              <a:rPr lang="en-US" sz="3907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(GENESIS - SONG OF SOLOMON)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38308" y="1842182"/>
            <a:ext cx="4820672" cy="161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96"/>
              </a:lnSpc>
              <a:spcBef>
                <a:spcPct val="0"/>
              </a:spcBef>
            </a:pPr>
            <a:r>
              <a:rPr lang="en-US" sz="9354">
                <a:solidFill>
                  <a:srgbClr val="FF751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2026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557044" y="11343292"/>
            <a:ext cx="6381233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5" b="1" i="1" dirty="0">
                <a:solidFill>
                  <a:srgbClr val="004AA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DOWNLOAD STUDY MATERIALS AT: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Canva Sans Bold</vt:lpstr>
      <vt:lpstr>Calibri</vt:lpstr>
      <vt:lpstr>Poppins Italics</vt:lpstr>
      <vt:lpstr>Poppins</vt:lpstr>
      <vt:lpstr>Canva Sans Bold Italics</vt:lpstr>
      <vt:lpstr>League Spartan</vt:lpstr>
      <vt:lpstr>Poppins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Bible Bowl Flyer I - Presentation</dc:title>
  <dc:creator>Christine Lametrie</dc:creator>
  <cp:lastModifiedBy>Christine Lametrie</cp:lastModifiedBy>
  <cp:revision>2</cp:revision>
  <dcterms:created xsi:type="dcterms:W3CDTF">2006-08-16T00:00:00Z</dcterms:created>
  <dcterms:modified xsi:type="dcterms:W3CDTF">2026-05-19T21:40:46Z</dcterms:modified>
  <dc:identifier>DAGpDd-otBU</dc:identifier>
</cp:coreProperties>
</file>