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ileron Bold" panose="020B0604020202020204" charset="0"/>
      <p:regular r:id="rId3"/>
    </p:embeddedFont>
    <p:embeddedFont>
      <p:font typeface="Aileron Light" panose="020B0604020202020204" charset="0"/>
      <p:regular r:id="rId4"/>
    </p:embeddedFont>
    <p:embeddedFont>
      <p:font typeface="Brittany" panose="020B0604020202020204" charset="0"/>
      <p:regular r:id="rId5"/>
    </p:embeddedFont>
    <p:embeddedFont>
      <p:font typeface="Canva Sans" panose="020B0604020202020204" charset="0"/>
      <p:regular r:id="rId6"/>
    </p:embeddedFont>
    <p:embeddedFont>
      <p:font typeface="Canva Sans Bold" panose="020B0604020202020204" charset="0"/>
      <p:regular r:id="rId7"/>
    </p:embeddedFont>
    <p:embeddedFont>
      <p:font typeface="Oswald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84" y="2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9371D">
                <a:alpha val="100000"/>
              </a:srgbClr>
            </a:gs>
            <a:gs pos="100000">
              <a:srgbClr val="492D13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56465" y="9096321"/>
            <a:ext cx="8580473" cy="718020"/>
            <a:chOff x="0" y="0"/>
            <a:chExt cx="3786909" cy="3168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6910" cy="316891"/>
            </a:xfrm>
            <a:custGeom>
              <a:avLst/>
              <a:gdLst/>
              <a:ahLst/>
              <a:cxnLst/>
              <a:rect l="l" t="t" r="r" b="b"/>
              <a:pathLst>
                <a:path w="3786910" h="316891">
                  <a:moveTo>
                    <a:pt x="0" y="0"/>
                  </a:moveTo>
                  <a:lnTo>
                    <a:pt x="3786910" y="0"/>
                  </a:lnTo>
                  <a:lnTo>
                    <a:pt x="3786910" y="316891"/>
                  </a:lnTo>
                  <a:lnTo>
                    <a:pt x="0" y="316891"/>
                  </a:lnTo>
                  <a:close/>
                </a:path>
              </a:pathLst>
            </a:custGeom>
            <a:gradFill rotWithShape="1">
              <a:gsLst>
                <a:gs pos="0">
                  <a:srgbClr val="FFDAB4">
                    <a:alpha val="100000"/>
                  </a:srgbClr>
                </a:gs>
                <a:gs pos="100000">
                  <a:srgbClr val="EBBD8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786909" cy="345466"/>
            </a:xfrm>
            <a:prstGeom prst="rect">
              <a:avLst/>
            </a:prstGeom>
          </p:spPr>
          <p:txBody>
            <a:bodyPr lIns="41251" tIns="41251" rIns="41251" bIns="41251" rtlCol="0" anchor="ctr"/>
            <a:lstStyle/>
            <a:p>
              <a:pPr algn="ctr">
                <a:lnSpc>
                  <a:spcPts val="159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90453" y="6164407"/>
            <a:ext cx="3786156" cy="4022298"/>
            <a:chOff x="0" y="0"/>
            <a:chExt cx="765082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65082" cy="812800"/>
            </a:xfrm>
            <a:custGeom>
              <a:avLst/>
              <a:gdLst/>
              <a:ahLst/>
              <a:cxnLst/>
              <a:rect l="l" t="t" r="r" b="b"/>
              <a:pathLst>
                <a:path w="765082" h="812800">
                  <a:moveTo>
                    <a:pt x="382541" y="0"/>
                  </a:moveTo>
                  <a:lnTo>
                    <a:pt x="765082" y="203200"/>
                  </a:lnTo>
                  <a:lnTo>
                    <a:pt x="765082" y="609600"/>
                  </a:lnTo>
                  <a:lnTo>
                    <a:pt x="382541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82541" y="0"/>
                  </a:lnTo>
                  <a:close/>
                </a:path>
              </a:pathLst>
            </a:custGeom>
            <a:gradFill rotWithShape="1">
              <a:gsLst>
                <a:gs pos="0">
                  <a:srgbClr val="492D13">
                    <a:alpha val="100000"/>
                  </a:srgbClr>
                </a:gs>
                <a:gs pos="100000">
                  <a:srgbClr val="69371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1125"/>
              <a:ext cx="765082" cy="561975"/>
            </a:xfrm>
            <a:prstGeom prst="rect">
              <a:avLst/>
            </a:prstGeom>
          </p:spPr>
          <p:txBody>
            <a:bodyPr lIns="40828" tIns="40828" rIns="40828" bIns="40828" rtlCol="0" anchor="ctr"/>
            <a:lstStyle/>
            <a:p>
              <a:pPr algn="ctr">
                <a:lnSpc>
                  <a:spcPts val="159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3161279"/>
            <a:ext cx="3786156" cy="4022298"/>
            <a:chOff x="0" y="0"/>
            <a:chExt cx="765082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65082" cy="812800"/>
            </a:xfrm>
            <a:custGeom>
              <a:avLst/>
              <a:gdLst/>
              <a:ahLst/>
              <a:cxnLst/>
              <a:rect l="l" t="t" r="r" b="b"/>
              <a:pathLst>
                <a:path w="765082" h="812800">
                  <a:moveTo>
                    <a:pt x="382541" y="0"/>
                  </a:moveTo>
                  <a:lnTo>
                    <a:pt x="765082" y="203200"/>
                  </a:lnTo>
                  <a:lnTo>
                    <a:pt x="765082" y="609600"/>
                  </a:lnTo>
                  <a:lnTo>
                    <a:pt x="382541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82541" y="0"/>
                  </a:lnTo>
                  <a:close/>
                </a:path>
              </a:pathLst>
            </a:custGeom>
            <a:gradFill rotWithShape="1">
              <a:gsLst>
                <a:gs pos="0">
                  <a:srgbClr val="492D13">
                    <a:alpha val="100000"/>
                  </a:srgbClr>
                </a:gs>
                <a:gs pos="100000">
                  <a:srgbClr val="69371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1125"/>
              <a:ext cx="765082" cy="561975"/>
            </a:xfrm>
            <a:prstGeom prst="rect">
              <a:avLst/>
            </a:prstGeom>
          </p:spPr>
          <p:txBody>
            <a:bodyPr lIns="40828" tIns="40828" rIns="40828" bIns="40828" rtlCol="0" anchor="ctr"/>
            <a:lstStyle/>
            <a:p>
              <a:pPr algn="ctr">
                <a:lnSpc>
                  <a:spcPts val="159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5400000">
            <a:off x="86775" y="3567380"/>
            <a:ext cx="3670080" cy="3192999"/>
          </a:xfrm>
          <a:custGeom>
            <a:avLst/>
            <a:gdLst/>
            <a:ahLst/>
            <a:cxnLst/>
            <a:rect l="l" t="t" r="r" b="b"/>
            <a:pathLst>
              <a:path w="3670080" h="3192999">
                <a:moveTo>
                  <a:pt x="0" y="0"/>
                </a:moveTo>
                <a:lnTo>
                  <a:pt x="3670079" y="0"/>
                </a:lnTo>
                <a:lnTo>
                  <a:pt x="3670079" y="3192999"/>
                </a:lnTo>
                <a:lnTo>
                  <a:pt x="0" y="3192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425379" y="3402109"/>
            <a:ext cx="2941677" cy="3360756"/>
            <a:chOff x="0" y="0"/>
            <a:chExt cx="711446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11446" cy="812800"/>
            </a:xfrm>
            <a:custGeom>
              <a:avLst/>
              <a:gdLst/>
              <a:ahLst/>
              <a:cxnLst/>
              <a:rect l="l" t="t" r="r" b="b"/>
              <a:pathLst>
                <a:path w="711446" h="812800">
                  <a:moveTo>
                    <a:pt x="355723" y="0"/>
                  </a:moveTo>
                  <a:lnTo>
                    <a:pt x="711446" y="203200"/>
                  </a:lnTo>
                  <a:lnTo>
                    <a:pt x="711446" y="609600"/>
                  </a:lnTo>
                  <a:lnTo>
                    <a:pt x="355723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55723" y="0"/>
                  </a:lnTo>
                  <a:close/>
                </a:path>
              </a:pathLst>
            </a:custGeom>
            <a:gradFill rotWithShape="1">
              <a:gsLst>
                <a:gs pos="0">
                  <a:srgbClr val="EBBD8E">
                    <a:alpha val="100000"/>
                  </a:srgbClr>
                </a:gs>
                <a:gs pos="100000">
                  <a:srgbClr val="FFDAB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11125"/>
              <a:ext cx="711446" cy="561975"/>
            </a:xfrm>
            <a:prstGeom prst="rect">
              <a:avLst/>
            </a:prstGeom>
          </p:spPr>
          <p:txBody>
            <a:bodyPr lIns="36388" tIns="36388" rIns="36388" bIns="36388" rtlCol="0" anchor="ctr"/>
            <a:lstStyle/>
            <a:p>
              <a:pPr algn="ctr">
                <a:lnSpc>
                  <a:spcPts val="1591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40045" y="3601554"/>
            <a:ext cx="2702340" cy="3058758"/>
            <a:chOff x="0" y="0"/>
            <a:chExt cx="71809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18090" cy="812800"/>
            </a:xfrm>
            <a:custGeom>
              <a:avLst/>
              <a:gdLst/>
              <a:ahLst/>
              <a:cxnLst/>
              <a:rect l="l" t="t" r="r" b="b"/>
              <a:pathLst>
                <a:path w="718090" h="812800">
                  <a:moveTo>
                    <a:pt x="359045" y="0"/>
                  </a:moveTo>
                  <a:lnTo>
                    <a:pt x="718090" y="203200"/>
                  </a:lnTo>
                  <a:lnTo>
                    <a:pt x="718090" y="609600"/>
                  </a:lnTo>
                  <a:lnTo>
                    <a:pt x="359045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59045" y="0"/>
                  </a:lnTo>
                  <a:close/>
                </a:path>
              </a:pathLst>
            </a:custGeom>
            <a:blipFill>
              <a:blip r:embed="rId3"/>
              <a:stretch>
                <a:fillRect l="-78222" r="-239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153027" y="4629986"/>
            <a:ext cx="4866580" cy="5251167"/>
            <a:chOff x="0" y="0"/>
            <a:chExt cx="807200" cy="87098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07200" cy="870989"/>
            </a:xfrm>
            <a:custGeom>
              <a:avLst/>
              <a:gdLst/>
              <a:ahLst/>
              <a:cxnLst/>
              <a:rect l="l" t="t" r="r" b="b"/>
              <a:pathLst>
                <a:path w="807200" h="870989">
                  <a:moveTo>
                    <a:pt x="403600" y="0"/>
                  </a:moveTo>
                  <a:lnTo>
                    <a:pt x="807200" y="203200"/>
                  </a:lnTo>
                  <a:lnTo>
                    <a:pt x="807200" y="667789"/>
                  </a:lnTo>
                  <a:lnTo>
                    <a:pt x="403600" y="870989"/>
                  </a:lnTo>
                  <a:lnTo>
                    <a:pt x="0" y="667789"/>
                  </a:lnTo>
                  <a:lnTo>
                    <a:pt x="0" y="203200"/>
                  </a:lnTo>
                  <a:lnTo>
                    <a:pt x="403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92D13">
                    <a:alpha val="100000"/>
                  </a:srgbClr>
                </a:gs>
                <a:gs pos="100000">
                  <a:srgbClr val="69371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11125"/>
              <a:ext cx="807200" cy="620164"/>
            </a:xfrm>
            <a:prstGeom prst="rect">
              <a:avLst/>
            </a:prstGeom>
          </p:spPr>
          <p:txBody>
            <a:bodyPr lIns="40828" tIns="40828" rIns="40828" bIns="40828" rtlCol="0" anchor="ctr"/>
            <a:lstStyle/>
            <a:p>
              <a:pPr algn="ctr">
                <a:lnSpc>
                  <a:spcPts val="159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352887" y="4924518"/>
            <a:ext cx="4402039" cy="5029165"/>
            <a:chOff x="0" y="0"/>
            <a:chExt cx="711446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11446" cy="812800"/>
            </a:xfrm>
            <a:custGeom>
              <a:avLst/>
              <a:gdLst/>
              <a:ahLst/>
              <a:cxnLst/>
              <a:rect l="l" t="t" r="r" b="b"/>
              <a:pathLst>
                <a:path w="711446" h="812800">
                  <a:moveTo>
                    <a:pt x="355723" y="0"/>
                  </a:moveTo>
                  <a:lnTo>
                    <a:pt x="711446" y="203200"/>
                  </a:lnTo>
                  <a:lnTo>
                    <a:pt x="711446" y="609600"/>
                  </a:lnTo>
                  <a:lnTo>
                    <a:pt x="355723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55723" y="0"/>
                  </a:lnTo>
                  <a:close/>
                </a:path>
              </a:pathLst>
            </a:custGeom>
            <a:gradFill rotWithShape="1">
              <a:gsLst>
                <a:gs pos="0">
                  <a:srgbClr val="EBBD8E">
                    <a:alpha val="100000"/>
                  </a:srgbClr>
                </a:gs>
                <a:gs pos="100000">
                  <a:srgbClr val="FFDAB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11125"/>
              <a:ext cx="711446" cy="561975"/>
            </a:xfrm>
            <a:prstGeom prst="rect">
              <a:avLst/>
            </a:prstGeom>
          </p:spPr>
          <p:txBody>
            <a:bodyPr lIns="40828" tIns="40828" rIns="40828" bIns="40828" rtlCol="0" anchor="ctr"/>
            <a:lstStyle/>
            <a:p>
              <a:pPr algn="ctr">
                <a:lnSpc>
                  <a:spcPts val="1591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476192" y="5110842"/>
            <a:ext cx="4155430" cy="4703499"/>
            <a:chOff x="0" y="0"/>
            <a:chExt cx="71809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18090" cy="812800"/>
            </a:xfrm>
            <a:custGeom>
              <a:avLst/>
              <a:gdLst/>
              <a:ahLst/>
              <a:cxnLst/>
              <a:rect l="l" t="t" r="r" b="b"/>
              <a:pathLst>
                <a:path w="718090" h="812800">
                  <a:moveTo>
                    <a:pt x="359045" y="0"/>
                  </a:moveTo>
                  <a:lnTo>
                    <a:pt x="718090" y="203200"/>
                  </a:lnTo>
                  <a:lnTo>
                    <a:pt x="718090" y="609600"/>
                  </a:lnTo>
                  <a:lnTo>
                    <a:pt x="359045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59045" y="0"/>
                  </a:lnTo>
                  <a:close/>
                </a:path>
              </a:pathLst>
            </a:custGeom>
            <a:blipFill>
              <a:blip r:embed="rId4"/>
              <a:stretch>
                <a:fillRect l="-71509" r="-43984" b="-68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562486" y="6028734"/>
            <a:ext cx="3177405" cy="455471"/>
            <a:chOff x="0" y="0"/>
            <a:chExt cx="4593571" cy="65847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593571" cy="658475"/>
            </a:xfrm>
            <a:custGeom>
              <a:avLst/>
              <a:gdLst/>
              <a:ahLst/>
              <a:cxnLst/>
              <a:rect l="l" t="t" r="r" b="b"/>
              <a:pathLst>
                <a:path w="4593571" h="658475">
                  <a:moveTo>
                    <a:pt x="0" y="0"/>
                  </a:moveTo>
                  <a:lnTo>
                    <a:pt x="4593571" y="0"/>
                  </a:lnTo>
                  <a:lnTo>
                    <a:pt x="4593571" y="658475"/>
                  </a:lnTo>
                  <a:lnTo>
                    <a:pt x="0" y="658475"/>
                  </a:lnTo>
                  <a:close/>
                </a:path>
              </a:pathLst>
            </a:custGeom>
            <a:gradFill rotWithShape="1">
              <a:gsLst>
                <a:gs pos="0">
                  <a:srgbClr val="EBBD8E">
                    <a:alpha val="100000"/>
                  </a:srgbClr>
                </a:gs>
                <a:gs pos="100000">
                  <a:srgbClr val="FFDAB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4593571" cy="658475"/>
            </a:xfrm>
            <a:prstGeom prst="rect">
              <a:avLst/>
            </a:prstGeom>
          </p:spPr>
          <p:txBody>
            <a:bodyPr lIns="45997" tIns="45997" rIns="45997" bIns="45997" rtlCol="0" anchor="ctr"/>
            <a:lstStyle/>
            <a:p>
              <a:pPr algn="ctr">
                <a:lnSpc>
                  <a:spcPts val="142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3536938" y="-413676"/>
            <a:ext cx="4543416" cy="4543416"/>
          </a:xfrm>
          <a:custGeom>
            <a:avLst/>
            <a:gdLst/>
            <a:ahLst/>
            <a:cxnLst/>
            <a:rect l="l" t="t" r="r" b="b"/>
            <a:pathLst>
              <a:path w="4543416" h="4543416">
                <a:moveTo>
                  <a:pt x="0" y="0"/>
                </a:moveTo>
                <a:lnTo>
                  <a:pt x="4543416" y="0"/>
                </a:lnTo>
                <a:lnTo>
                  <a:pt x="4543416" y="4543416"/>
                </a:lnTo>
                <a:lnTo>
                  <a:pt x="0" y="45434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3690060" y="3553661"/>
            <a:ext cx="9272302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9"/>
              </a:lnSpc>
            </a:pPr>
            <a:r>
              <a:rPr lang="en-US" sz="5641" b="1" spc="-169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Saturday, November 8, 2025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632163" y="6490548"/>
            <a:ext cx="2902735" cy="3316266"/>
            <a:chOff x="0" y="0"/>
            <a:chExt cx="711446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11446" cy="812800"/>
            </a:xfrm>
            <a:custGeom>
              <a:avLst/>
              <a:gdLst/>
              <a:ahLst/>
              <a:cxnLst/>
              <a:rect l="l" t="t" r="r" b="b"/>
              <a:pathLst>
                <a:path w="711446" h="812800">
                  <a:moveTo>
                    <a:pt x="355723" y="0"/>
                  </a:moveTo>
                  <a:lnTo>
                    <a:pt x="711446" y="203200"/>
                  </a:lnTo>
                  <a:lnTo>
                    <a:pt x="711446" y="609600"/>
                  </a:lnTo>
                  <a:lnTo>
                    <a:pt x="355723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55723" y="0"/>
                  </a:lnTo>
                  <a:close/>
                </a:path>
              </a:pathLst>
            </a:custGeom>
            <a:gradFill rotWithShape="1">
              <a:gsLst>
                <a:gs pos="0">
                  <a:srgbClr val="EBBD8E">
                    <a:alpha val="100000"/>
                  </a:srgbClr>
                </a:gs>
                <a:gs pos="100000">
                  <a:srgbClr val="FFDAB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11125"/>
              <a:ext cx="711446" cy="561975"/>
            </a:xfrm>
            <a:prstGeom prst="rect">
              <a:avLst/>
            </a:prstGeom>
          </p:spPr>
          <p:txBody>
            <a:bodyPr lIns="36388" tIns="36388" rIns="36388" bIns="36388" rtlCol="0" anchor="ctr"/>
            <a:lstStyle/>
            <a:p>
              <a:pPr algn="ctr">
                <a:lnSpc>
                  <a:spcPts val="1591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731178" y="6644838"/>
            <a:ext cx="2704706" cy="3061436"/>
            <a:chOff x="0" y="0"/>
            <a:chExt cx="71809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18090" cy="812800"/>
            </a:xfrm>
            <a:custGeom>
              <a:avLst/>
              <a:gdLst/>
              <a:ahLst/>
              <a:cxnLst/>
              <a:rect l="l" t="t" r="r" b="b"/>
              <a:pathLst>
                <a:path w="718090" h="812800">
                  <a:moveTo>
                    <a:pt x="359045" y="0"/>
                  </a:moveTo>
                  <a:lnTo>
                    <a:pt x="718090" y="203200"/>
                  </a:lnTo>
                  <a:lnTo>
                    <a:pt x="718090" y="609600"/>
                  </a:lnTo>
                  <a:lnTo>
                    <a:pt x="359045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59045" y="0"/>
                  </a:lnTo>
                  <a:close/>
                </a:path>
              </a:pathLst>
            </a:custGeom>
            <a:blipFill>
              <a:blip r:embed="rId6"/>
              <a:stretch>
                <a:fillRect l="-51061" r="-5106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3694795" y="4866684"/>
            <a:ext cx="9718450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57"/>
              </a:lnSpc>
            </a:pPr>
            <a:r>
              <a:rPr lang="en-US" sz="7381" b="1" spc="-221">
                <a:solidFill>
                  <a:srgbClr val="F1C69A"/>
                </a:solidFill>
                <a:latin typeface="Oswald Bold"/>
                <a:ea typeface="Oswald Bold"/>
                <a:cs typeface="Oswald Bold"/>
                <a:sym typeface="Oswald Bold"/>
              </a:rPr>
              <a:t>STUDY OF GOSPEL OF JOHN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562486" y="2256309"/>
            <a:ext cx="7033794" cy="134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11"/>
              </a:lnSpc>
            </a:pPr>
            <a:r>
              <a:rPr lang="en-US" sz="8843">
                <a:solidFill>
                  <a:srgbClr val="F9CC47"/>
                </a:solidFill>
                <a:latin typeface="Brittany"/>
                <a:ea typeface="Brittany"/>
                <a:cs typeface="Brittany"/>
                <a:sym typeface="Brittany"/>
              </a:rPr>
              <a:t>2025 Bible Bowl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408509" y="3421159"/>
            <a:ext cx="4611098" cy="1436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1"/>
              </a:lnSpc>
            </a:pPr>
            <a:r>
              <a:rPr lang="en-US" sz="2601" b="1" spc="-78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Join US for FUN Individual &amp; Team Bible Bowl Competition! Open to all Youth 1st grade to HS Seniors &amp; ADULTS!!!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534898" y="6051534"/>
            <a:ext cx="3177405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4"/>
              </a:lnSpc>
            </a:pPr>
            <a:r>
              <a:rPr lang="en-US" sz="3070" b="1" spc="-92">
                <a:solidFill>
                  <a:srgbClr val="492912"/>
                </a:solidFill>
                <a:latin typeface="Aileron Bold"/>
                <a:ea typeface="Aileron Bold"/>
                <a:cs typeface="Aileron Bold"/>
                <a:sym typeface="Aileron Bold"/>
              </a:rPr>
              <a:t>What to Expect: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827749" y="6556359"/>
            <a:ext cx="5941739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0207" lvl="1" indent="-375103" algn="l">
              <a:lnSpc>
                <a:spcPts val="4169"/>
              </a:lnSpc>
              <a:buFont typeface="Arial"/>
              <a:buChar char="•"/>
            </a:pPr>
            <a:r>
              <a:rPr lang="en-US" sz="3474" spc="-104">
                <a:solidFill>
                  <a:srgbClr val="FFFFFF"/>
                </a:solidFill>
                <a:latin typeface="Aileron Light"/>
                <a:ea typeface="Aileron Light"/>
                <a:cs typeface="Aileron Light"/>
                <a:sym typeface="Aileron Light"/>
              </a:rPr>
              <a:t>Study of Gospel of John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827749" y="6989395"/>
            <a:ext cx="489311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0207" lvl="1" indent="-375103" algn="l">
              <a:lnSpc>
                <a:spcPts val="4169"/>
              </a:lnSpc>
              <a:buFont typeface="Arial"/>
              <a:buChar char="•"/>
            </a:pPr>
            <a:r>
              <a:rPr lang="en-US" sz="3474" spc="-104">
                <a:solidFill>
                  <a:srgbClr val="FFFFFF"/>
                </a:solidFill>
                <a:latin typeface="Aileron Light"/>
                <a:ea typeface="Aileron Light"/>
                <a:cs typeface="Aileron Light"/>
                <a:sym typeface="Aileron Light"/>
              </a:rPr>
              <a:t>Individual Competition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827749" y="7429576"/>
            <a:ext cx="4198209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0207" lvl="1" indent="-375103" algn="l">
              <a:lnSpc>
                <a:spcPts val="4169"/>
              </a:lnSpc>
              <a:buFont typeface="Arial"/>
              <a:buChar char="•"/>
            </a:pPr>
            <a:r>
              <a:rPr lang="en-US" sz="3474" spc="-104">
                <a:solidFill>
                  <a:srgbClr val="FFFFFF"/>
                </a:solidFill>
                <a:latin typeface="Aileron Light"/>
                <a:ea typeface="Aileron Light"/>
                <a:cs typeface="Aileron Light"/>
                <a:sym typeface="Aileron Light"/>
              </a:rPr>
              <a:t>Team Competition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167274" y="9134774"/>
            <a:ext cx="8245972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65"/>
              </a:lnSpc>
            </a:pPr>
            <a:r>
              <a:rPr lang="en-US" sz="3888" b="1" spc="-116">
                <a:solidFill>
                  <a:srgbClr val="492912"/>
                </a:solidFill>
                <a:latin typeface="Aileron Bold"/>
                <a:ea typeface="Aileron Bold"/>
                <a:cs typeface="Aileron Bold"/>
                <a:sym typeface="Aileron Bold"/>
              </a:rPr>
              <a:t>houstonareacitywidebiblebowl.com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27749" y="8420144"/>
            <a:ext cx="7958019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0207" lvl="1" indent="-375103" algn="l">
              <a:lnSpc>
                <a:spcPts val="4169"/>
              </a:lnSpc>
              <a:buFont typeface="Arial"/>
              <a:buChar char="•"/>
            </a:pPr>
            <a:r>
              <a:rPr lang="en-US" sz="3474" spc="-104">
                <a:solidFill>
                  <a:srgbClr val="FFFFFF"/>
                </a:solidFill>
                <a:latin typeface="Aileron Light"/>
                <a:ea typeface="Aileron Light"/>
                <a:cs typeface="Aileron Light"/>
                <a:sym typeface="Aileron Light"/>
              </a:rPr>
              <a:t>$500 Scholarship for Top HS Competitor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827749" y="7905794"/>
            <a:ext cx="5941739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0207" lvl="1" indent="-375103" algn="l">
              <a:lnSpc>
                <a:spcPts val="4169"/>
              </a:lnSpc>
              <a:buFont typeface="Arial"/>
              <a:buChar char="•"/>
            </a:pPr>
            <a:r>
              <a:rPr lang="en-US" sz="3474" spc="-104">
                <a:solidFill>
                  <a:srgbClr val="FFFFFF"/>
                </a:solidFill>
                <a:latin typeface="Aileron Light"/>
                <a:ea typeface="Aileron Light"/>
                <a:cs typeface="Aileron Light"/>
                <a:sym typeface="Aileron Light"/>
              </a:rPr>
              <a:t>Individual &amp; Team Awards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066595" y="4372811"/>
            <a:ext cx="764788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6"/>
              </a:lnSpc>
            </a:pPr>
            <a:r>
              <a:rPr lang="en-US" sz="3413" b="1" spc="-102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Host: Missouri City Church of Christ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08137" y="-228118"/>
            <a:ext cx="15491767" cy="214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19"/>
              </a:lnSpc>
            </a:pPr>
            <a:r>
              <a:rPr lang="en-US" sz="12442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4TH ANNUAL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93454" y="1595016"/>
            <a:ext cx="12994163" cy="880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2"/>
              </a:lnSpc>
            </a:pPr>
            <a:r>
              <a:rPr lang="en-US" sz="509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HOUSTON AREA CITYWIDE BIBLE BOWL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Canva Sans</vt:lpstr>
      <vt:lpstr>Arial</vt:lpstr>
      <vt:lpstr>Calibri</vt:lpstr>
      <vt:lpstr>Aileron Bold</vt:lpstr>
      <vt:lpstr>Aileron Light</vt:lpstr>
      <vt:lpstr>Oswald Bold</vt:lpstr>
      <vt:lpstr>Canva Sans Bold</vt:lpstr>
      <vt:lpstr>Brittany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BIBLE BOWL FLYER 2 - Presentation</dc:title>
  <dc:creator>Christine Lametrie</dc:creator>
  <cp:lastModifiedBy>Christine Lametrie</cp:lastModifiedBy>
  <cp:revision>1</cp:revision>
  <dcterms:created xsi:type="dcterms:W3CDTF">2006-08-16T00:00:00Z</dcterms:created>
  <dcterms:modified xsi:type="dcterms:W3CDTF">2025-05-31T21:45:26Z</dcterms:modified>
  <dc:identifier>DAGpDd_dTdU</dc:identifier>
</cp:coreProperties>
</file>