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20959-C394-D564-450E-D5B3153859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E7231B-0923-EAE4-5CAC-5FD513E4CE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25835-64E3-3ECF-0361-34F3EF8BE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7507-79C2-5C42-B92D-F02D2EBD955A}" type="datetimeFigureOut">
              <a:rPr lang="en-US" smtClean="0"/>
              <a:t>5/1/23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FAA974-442B-03AD-3030-6D5BCBE6A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D8579-4CDC-A4F6-F013-8599F7D22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EE4F-1BA2-B94E-951F-43A7AD59B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83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E822A-A58E-B955-067A-6223F7C7B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26CE4-1A95-83D9-C9F1-F25CB30541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EB889-5A76-119D-F7FA-000BAEF15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7507-79C2-5C42-B92D-F02D2EBD955A}" type="datetimeFigureOut">
              <a:rPr lang="en-US" smtClean="0"/>
              <a:t>5/1/23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80E53-2336-E729-29F3-64F0CC6DF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7F65E5-2C33-4D65-81CA-F58592BC7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EE4F-1BA2-B94E-951F-43A7AD59B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73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AE76AD-3F10-F6CA-B1E3-F8492102F1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23617F-BCF4-822D-0EA8-D88B92CB63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C7A3AD-7729-A704-8C06-0B4B65268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7507-79C2-5C42-B92D-F02D2EBD955A}" type="datetimeFigureOut">
              <a:rPr lang="en-US" smtClean="0"/>
              <a:t>5/1/23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D396E-6DCF-6A4C-CD92-DAACA3BC7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E50FA-664C-6496-DB88-BB065DEFD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EE4F-1BA2-B94E-951F-43A7AD59B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160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6ABF6-D688-A7D7-54A2-9BA31031A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E8912-7418-77B3-9459-BE04D3B25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935BC-4603-586F-2397-932551D0F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7507-79C2-5C42-B92D-F02D2EBD955A}" type="datetimeFigureOut">
              <a:rPr lang="en-US" smtClean="0"/>
              <a:t>5/1/23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85BE8-7133-4D79-F46D-6245CA4E1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5E547-EC1E-8BD4-3F40-01FA54D91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EE4F-1BA2-B94E-951F-43A7AD59B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71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57830-82DC-B75C-7AD8-B4C088A1F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2F5BBE-FFFB-714A-8346-47D187BA5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3BE87-75D6-6998-EB97-57F5F953C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7507-79C2-5C42-B92D-F02D2EBD955A}" type="datetimeFigureOut">
              <a:rPr lang="en-US" smtClean="0"/>
              <a:t>5/1/23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183A5-3902-A771-C78A-B112D67F3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B4FF6-FC45-1F05-FA38-423EE6A83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EE4F-1BA2-B94E-951F-43A7AD59B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817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DA3CB-544C-24CD-0917-895F8B1DC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49BDA-0E5A-14BB-846C-6349E59E15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C1D14B-5AD4-370C-4829-4929832B7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8925F8-1B32-9D91-4AD3-9E730B40A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7507-79C2-5C42-B92D-F02D2EBD955A}" type="datetimeFigureOut">
              <a:rPr lang="en-US" smtClean="0"/>
              <a:t>5/1/23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6F23A5-D5BD-76C3-295B-F731121C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FFD170-CBEE-5D2B-5A8C-7482CDF3C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EE4F-1BA2-B94E-951F-43A7AD59B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62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3F1BB-8CEF-98EB-F094-C497BF580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E36E63-9FBD-6859-5AAD-AF34B529A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F0D914-5B0F-14A4-6946-507C92450D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A619FE-E8AC-1FB0-51DB-54041B975E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34002A-5CFF-3E3F-1D3E-5D732DF54A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035015-6974-5DE6-BA92-7196FFE99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7507-79C2-5C42-B92D-F02D2EBD955A}" type="datetimeFigureOut">
              <a:rPr lang="en-US" smtClean="0"/>
              <a:t>5/1/23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B399F9-18FC-FBFB-B16D-0A620E668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C6574C-2A15-14C1-780B-8ABA6771D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EE4F-1BA2-B94E-951F-43A7AD59B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618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78A31-3200-F500-AF2D-7BE92DF8F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4BBD92-F219-1938-02B7-D646ED88C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7507-79C2-5C42-B92D-F02D2EBD955A}" type="datetimeFigureOut">
              <a:rPr lang="en-US" smtClean="0"/>
              <a:t>5/1/23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31BF0E-B529-4EC2-3B4E-48761AC39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8BE14A-669F-005C-547A-811C9196E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EE4F-1BA2-B94E-951F-43A7AD59B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439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40ADFC-3237-A7DD-E92C-3C5755DBB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7507-79C2-5C42-B92D-F02D2EBD955A}" type="datetimeFigureOut">
              <a:rPr lang="en-US" smtClean="0"/>
              <a:t>5/1/23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3BFCEB-954A-9E6D-B75B-D87C22EE0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E9FB66-9795-3387-8328-4DBDA0F48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EE4F-1BA2-B94E-951F-43A7AD59B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614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E1919-6E97-D44C-7DB3-E7D448CD3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84A53-ACF5-F51A-000A-0D3D52891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2F5F5A-763C-6841-9126-857BB1D0B9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8AE1F-9308-DE69-17FE-AB6E9D97C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7507-79C2-5C42-B92D-F02D2EBD955A}" type="datetimeFigureOut">
              <a:rPr lang="en-US" smtClean="0"/>
              <a:t>5/1/23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E33383-7AA9-9864-47F7-1DDEF5012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9DD73A-DACD-6353-969F-7C2F0B64F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EE4F-1BA2-B94E-951F-43A7AD59B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052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91F47-EA2D-96D5-546D-0C1F7521B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310C10-73D9-843B-B681-EDC117BA9D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51D940-8259-4669-D7EA-39EB01046A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5CECD4-6695-2EE0-E510-591059CDC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7507-79C2-5C42-B92D-F02D2EBD955A}" type="datetimeFigureOut">
              <a:rPr lang="en-US" smtClean="0"/>
              <a:t>5/1/23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B8781C-3D3D-763B-087C-2AB4FF254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3945A3-C498-04DA-5A44-C31D65A1C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6EE4F-1BA2-B94E-951F-43A7AD59B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18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BFF2FE-937B-EDEE-7169-4D57616E9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19F0AF-0C16-C765-F7B0-1B44C4328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704A2-1891-1108-50E4-378B474FB8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C7507-79C2-5C42-B92D-F02D2EBD955A}" type="datetimeFigureOut">
              <a:rPr lang="en-US" smtClean="0"/>
              <a:t>5/1/23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7DA2C-22B9-D7A2-754A-68963078AB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FDFE1-B254-B243-6E2B-26895D3172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6EE4F-1BA2-B94E-951F-43A7AD59B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847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101B3CC-B49F-4CE0-B198-228D1D428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09DA20-334D-7F58-9BFA-5367443B7B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11" r="1695"/>
          <a:stretch/>
        </p:blipFill>
        <p:spPr>
          <a:xfrm>
            <a:off x="321734" y="557189"/>
            <a:ext cx="4276956" cy="5743616"/>
          </a:xfrm>
          <a:prstGeom prst="rect">
            <a:avLst/>
          </a:prstGeom>
        </p:spPr>
      </p:pic>
      <p:pic>
        <p:nvPicPr>
          <p:cNvPr id="7" name="Picture 6" descr="A body of water with a city in the background&#10;&#10;Description automatically generated with medium confidence">
            <a:extLst>
              <a:ext uri="{FF2B5EF4-FFF2-40B4-BE49-F238E27FC236}">
                <a16:creationId xmlns:a16="http://schemas.microsoft.com/office/drawing/2014/main" id="{EB174C7E-2ECD-6B34-4EE1-D3CF01AD622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750" r="4999" b="1"/>
          <a:stretch/>
        </p:blipFill>
        <p:spPr>
          <a:xfrm>
            <a:off x="4772525" y="557189"/>
            <a:ext cx="7097742" cy="5743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140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ssjustice@mac.com</dc:creator>
  <cp:lastModifiedBy>ssjustice@mac.com</cp:lastModifiedBy>
  <cp:revision>1</cp:revision>
  <dcterms:created xsi:type="dcterms:W3CDTF">2023-05-01T19:31:14Z</dcterms:created>
  <dcterms:modified xsi:type="dcterms:W3CDTF">2023-05-01T19:41:58Z</dcterms:modified>
</cp:coreProperties>
</file>