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" initials="D" lastIdx="14" clrIdx="0">
    <p:extLst>
      <p:ext uri="{19B8F6BF-5375-455C-9EA6-DF929625EA0E}">
        <p15:presenceInfo xmlns:p15="http://schemas.microsoft.com/office/powerpoint/2012/main" userId="Dani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30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19:52:00.998" idx="1">
    <p:pos x="10" y="10"/>
    <p:text>genesis, exodus, leviticus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20:09:05.552" idx="4">
    <p:pos x="10" y="10"/>
    <p:text>Jobe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20:09:05.552" idx="4">
    <p:pos x="10" y="10"/>
    <p:text>Jobe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20:09:05.552" idx="4">
    <p:pos x="10" y="10"/>
    <p:text>Jobe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19:53:03.870" idx="2">
    <p:pos x="10" y="10"/>
    <p:text>numbers, duteronomi, joshua, judges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20:09:15.122" idx="5">
    <p:pos x="10" y="10"/>
    <p:text>Ezra, Nehemiah, Esther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20:09:05.552" idx="4">
    <p:pos x="10" y="10"/>
    <p:text>Jobe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20:08:50.363" idx="3">
    <p:pos x="10" y="10"/>
    <p:text>Psalms</p:text>
    <p:extLst>
      <p:ext uri="{C676402C-5697-4E1C-873F-D02D1690AC5C}">
        <p15:threadingInfo xmlns:p15="http://schemas.microsoft.com/office/powerpoint/2012/main" timeZoneBias="420"/>
      </p:ext>
    </p:extLst>
  </p:cm>
  <p:cm authorId="1" dt="2016-12-12T20:16:35.174" idx="7">
    <p:pos x="10" y="106"/>
    <p:text>Proverbs, Ecclesiastes, Song Of Saulomon</p:text>
    <p:extLst>
      <p:ext uri="{C676402C-5697-4E1C-873F-D02D1690AC5C}">
        <p15:threadingInfo xmlns:p15="http://schemas.microsoft.com/office/powerpoint/2012/main" timeZoneBias="420">
          <p15:parentCm authorId="1" idx="3"/>
        </p15:threadingInfo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20:18:47.869" idx="8">
    <p:pos x="1639" y="1517"/>
    <p:text>Isaiah</p:text>
    <p:extLst>
      <p:ext uri="{C676402C-5697-4E1C-873F-D02D1690AC5C}">
        <p15:threadingInfo xmlns:p15="http://schemas.microsoft.com/office/powerpoint/2012/main" timeZoneBias="420"/>
      </p:ext>
    </p:extLst>
  </p:cm>
  <p:cm authorId="1" dt="2016-12-12T20:19:50.400" idx="9">
    <p:pos x="1639" y="1613"/>
    <p:text>jeremiah</p:text>
    <p:extLst>
      <p:ext uri="{C676402C-5697-4E1C-873F-D02D1690AC5C}">
        <p15:threadingInfo xmlns:p15="http://schemas.microsoft.com/office/powerpoint/2012/main" timeZoneBias="420">
          <p15:parentCm authorId="1" idx="8"/>
        </p15:threadingInfo>
      </p:ext>
    </p:extLst>
  </p:cm>
  <p:cm authorId="1" dt="2016-12-12T20:20:18.594" idx="10">
    <p:pos x="1639" y="1709"/>
    <p:text>lamentations</p:text>
    <p:extLst>
      <p:ext uri="{C676402C-5697-4E1C-873F-D02D1690AC5C}">
        <p15:threadingInfo xmlns:p15="http://schemas.microsoft.com/office/powerpoint/2012/main" timeZoneBias="420">
          <p15:parentCm authorId="1" idx="8"/>
        </p15:threadingInfo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20:22:46.801" idx="11">
    <p:pos x="10" y="10"/>
    <p:text>Ezekiel</p:text>
    <p:extLst>
      <p:ext uri="{C676402C-5697-4E1C-873F-D02D1690AC5C}">
        <p15:threadingInfo xmlns:p15="http://schemas.microsoft.com/office/powerpoint/2012/main" timeZoneBias="420"/>
      </p:ext>
    </p:extLst>
  </p:cm>
  <p:cm authorId="1" dt="2016-12-12T20:24:43.673" idx="12">
    <p:pos x="10" y="106"/>
    <p:text>Daniel</p:text>
    <p:extLst>
      <p:ext uri="{C676402C-5697-4E1C-873F-D02D1690AC5C}">
        <p15:threadingInfo xmlns:p15="http://schemas.microsoft.com/office/powerpoint/2012/main" timeZoneBias="420">
          <p15:parentCm authorId="1" idx="11"/>
        </p15:threadingInfo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20:26:00.477" idx="13">
    <p:pos x="2008" y="1469"/>
    <p:text>hosea</p:text>
    <p:extLst>
      <p:ext uri="{C676402C-5697-4E1C-873F-D02D1690AC5C}">
        <p15:threadingInfo xmlns:p15="http://schemas.microsoft.com/office/powerpoint/2012/main" timeZoneBias="420"/>
      </p:ext>
    </p:extLst>
  </p:cm>
  <p:cm authorId="1" dt="2016-12-12T20:26:53.254" idx="14">
    <p:pos x="2008" y="1565"/>
    <p:text>joel</p:text>
    <p:extLst>
      <p:ext uri="{C676402C-5697-4E1C-873F-D02D1690AC5C}">
        <p15:threadingInfo xmlns:p15="http://schemas.microsoft.com/office/powerpoint/2012/main" timeZoneBias="420">
          <p15:parentCm authorId="1" idx="13"/>
        </p15:threadingInfo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2-12T20:09:05.552" idx="4">
    <p:pos x="10" y="10"/>
    <p:text>Jobe</p:text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1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00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2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0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2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1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7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0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8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8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8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AE8C3-598B-4388-9EE5-036DA66EF06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15952-7379-47AF-B2C9-5A34A2B9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0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1230" y="922636"/>
            <a:ext cx="395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E.P.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4000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5920987" y="1109522"/>
            <a:ext cx="652743" cy="641525"/>
            <a:chOff x="4017416" y="1112679"/>
            <a:chExt cx="652743" cy="641525"/>
          </a:xfrm>
        </p:grpSpPr>
        <p:sp>
          <p:nvSpPr>
            <p:cNvPr id="10" name="Rectangle 9"/>
            <p:cNvSpPr/>
            <p:nvPr/>
          </p:nvSpPr>
          <p:spPr>
            <a:xfrm>
              <a:off x="4140987" y="1416452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17416" y="1112679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2000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377769" y="1083960"/>
            <a:ext cx="652743" cy="651363"/>
            <a:chOff x="6740434" y="1108638"/>
            <a:chExt cx="652743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1500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76646" y="1823961"/>
            <a:ext cx="5997086" cy="3231997"/>
            <a:chOff x="576646" y="2071098"/>
            <a:chExt cx="5997086" cy="3231997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3438496" y="-757796"/>
              <a:ext cx="306342" cy="5964130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Genesis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096000" y="1908021"/>
            <a:ext cx="4184793" cy="3231997"/>
            <a:chOff x="576646" y="2071098"/>
            <a:chExt cx="4184793" cy="3231997"/>
          </a:xfrm>
        </p:grpSpPr>
        <p:sp>
          <p:nvSpPr>
            <p:cNvPr id="20" name="Left Bracket 19"/>
            <p:cNvSpPr/>
            <p:nvPr/>
          </p:nvSpPr>
          <p:spPr>
            <a:xfrm rot="16200000">
              <a:off x="2515873" y="131874"/>
              <a:ext cx="306342" cy="4184790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Exodus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296239" y="2016038"/>
            <a:ext cx="2558010" cy="3266311"/>
            <a:chOff x="816612" y="2071098"/>
            <a:chExt cx="2558010" cy="3266311"/>
          </a:xfrm>
        </p:grpSpPr>
        <p:sp>
          <p:nvSpPr>
            <p:cNvPr id="23" name="Left Bracket 22"/>
            <p:cNvSpPr/>
            <p:nvPr/>
          </p:nvSpPr>
          <p:spPr>
            <a:xfrm rot="16200000">
              <a:off x="1942446" y="945264"/>
              <a:ext cx="306342" cy="2558010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16612" y="2444309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Leviticus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0592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900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1487756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107934" y="1994463"/>
            <a:ext cx="2358188" cy="3662883"/>
            <a:chOff x="-297839" y="2071099"/>
            <a:chExt cx="2967706" cy="3662883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1032843" y="740417"/>
              <a:ext cx="306342" cy="2967706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259155" y="2409995"/>
              <a:ext cx="1382802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Hosea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sp>
        <p:nvSpPr>
          <p:cNvPr id="20" name="Left Bracket 19"/>
          <p:cNvSpPr/>
          <p:nvPr/>
        </p:nvSpPr>
        <p:spPr>
          <a:xfrm rot="16200000">
            <a:off x="2956366" y="855145"/>
            <a:ext cx="306342" cy="2020161"/>
          </a:xfrm>
          <a:prstGeom prst="leftBracket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ket 22"/>
          <p:cNvSpPr/>
          <p:nvPr/>
        </p:nvSpPr>
        <p:spPr>
          <a:xfrm rot="16200000">
            <a:off x="6367610" y="-3085693"/>
            <a:ext cx="306342" cy="10279936"/>
          </a:xfrm>
          <a:prstGeom prst="leftBracket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4730892" y="2197815"/>
            <a:ext cx="2826870" cy="3448375"/>
            <a:chOff x="7991615" y="2561622"/>
            <a:chExt cx="2826870" cy="3448375"/>
          </a:xfrm>
        </p:grpSpPr>
        <p:sp>
          <p:nvSpPr>
            <p:cNvPr id="26" name="TextBox 25"/>
            <p:cNvSpPr txBox="1"/>
            <p:nvPr/>
          </p:nvSpPr>
          <p:spPr>
            <a:xfrm>
              <a:off x="7991615" y="3116897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Joel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0219788" y="2561622"/>
              <a:ext cx="476" cy="55527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7688025" y="1826626"/>
            <a:ext cx="2826870" cy="3819564"/>
            <a:chOff x="7991615" y="2190433"/>
            <a:chExt cx="2826870" cy="3819564"/>
          </a:xfrm>
        </p:grpSpPr>
        <p:sp>
          <p:nvSpPr>
            <p:cNvPr id="24" name="TextBox 23"/>
            <p:cNvSpPr txBox="1"/>
            <p:nvPr/>
          </p:nvSpPr>
          <p:spPr>
            <a:xfrm>
              <a:off x="7991615" y="3116897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Amos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0207683" y="2190433"/>
              <a:ext cx="12581" cy="92646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/>
          <p:cNvCxnSpPr/>
          <p:nvPr/>
        </p:nvCxnSpPr>
        <p:spPr>
          <a:xfrm flipH="1">
            <a:off x="4119618" y="1826626"/>
            <a:ext cx="577818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52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2000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1487756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9652" y="1855806"/>
            <a:ext cx="11111099" cy="3231997"/>
            <a:chOff x="576646" y="2071098"/>
            <a:chExt cx="11111099" cy="3231997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5979025" y="-3331281"/>
              <a:ext cx="306342" cy="11111099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Obadiah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896956" y="1083960"/>
            <a:ext cx="535724" cy="651363"/>
            <a:chOff x="6740434" y="1108638"/>
            <a:chExt cx="535724" cy="651363"/>
          </a:xfrm>
        </p:grpSpPr>
        <p:sp>
          <p:nvSpPr>
            <p:cNvPr id="20" name="Rectangle 19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900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020522" y="2162148"/>
            <a:ext cx="2634272" cy="3231997"/>
            <a:chOff x="576646" y="2071098"/>
            <a:chExt cx="2634272" cy="3231997"/>
          </a:xfrm>
        </p:grpSpPr>
        <p:sp>
          <p:nvSpPr>
            <p:cNvPr id="24" name="Left Bracket 23"/>
            <p:cNvSpPr/>
            <p:nvPr/>
          </p:nvSpPr>
          <p:spPr>
            <a:xfrm rot="16200000">
              <a:off x="1740612" y="907133"/>
              <a:ext cx="306342" cy="2634271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Jonah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138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900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1487756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082909" y="1955801"/>
            <a:ext cx="4566821" cy="3231997"/>
            <a:chOff x="576646" y="2071098"/>
            <a:chExt cx="4566821" cy="3231997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2736860" y="-29168"/>
              <a:ext cx="306342" cy="4506873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Micah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003690" y="1083960"/>
            <a:ext cx="535724" cy="651363"/>
            <a:chOff x="6740434" y="1108638"/>
            <a:chExt cx="535724" cy="651363"/>
          </a:xfrm>
        </p:grpSpPr>
        <p:sp>
          <p:nvSpPr>
            <p:cNvPr id="20" name="Rectangle 19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800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09601" y="1846421"/>
            <a:ext cx="11001723" cy="3231998"/>
            <a:chOff x="-7509703" y="2071097"/>
            <a:chExt cx="11001723" cy="3231998"/>
          </a:xfrm>
        </p:grpSpPr>
        <p:sp>
          <p:nvSpPr>
            <p:cNvPr id="24" name="Left Bracket 23"/>
            <p:cNvSpPr/>
            <p:nvPr/>
          </p:nvSpPr>
          <p:spPr>
            <a:xfrm rot="16200000">
              <a:off x="-2162012" y="-3276594"/>
              <a:ext cx="306342" cy="11001723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Nahum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607744" y="1088077"/>
            <a:ext cx="535724" cy="651363"/>
            <a:chOff x="6740434" y="1108638"/>
            <a:chExt cx="535724" cy="651363"/>
          </a:xfrm>
        </p:grpSpPr>
        <p:sp>
          <p:nvSpPr>
            <p:cNvPr id="27" name="Rectangle 26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1454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581660" y="1088766"/>
            <a:ext cx="535724" cy="649418"/>
            <a:chOff x="477789" y="1088766"/>
            <a:chExt cx="535724" cy="649418"/>
          </a:xfrm>
        </p:grpSpPr>
        <p:sp>
          <p:nvSpPr>
            <p:cNvPr id="6" name="Rectangle 5"/>
            <p:cNvSpPr/>
            <p:nvPr/>
          </p:nvSpPr>
          <p:spPr>
            <a:xfrm>
              <a:off x="609600" y="1400432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77789" y="1088766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700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0565115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610130" y="1802599"/>
            <a:ext cx="5151709" cy="3231997"/>
            <a:chOff x="724926" y="2071098"/>
            <a:chExt cx="5151709" cy="3231997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3149140" y="-350056"/>
              <a:ext cx="306342" cy="5148649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4926" y="2409995"/>
              <a:ext cx="163415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Habakkuk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947826" y="1088077"/>
            <a:ext cx="535724" cy="651363"/>
            <a:chOff x="6740434" y="1108638"/>
            <a:chExt cx="535724" cy="651363"/>
          </a:xfrm>
        </p:grpSpPr>
        <p:sp>
          <p:nvSpPr>
            <p:cNvPr id="30" name="Rectangle 29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600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34703" y="1679146"/>
            <a:ext cx="6873408" cy="3231997"/>
            <a:chOff x="576646" y="2071098"/>
            <a:chExt cx="6873408" cy="3231997"/>
          </a:xfrm>
        </p:grpSpPr>
        <p:sp>
          <p:nvSpPr>
            <p:cNvPr id="34" name="Left Bracket 33"/>
            <p:cNvSpPr/>
            <p:nvPr/>
          </p:nvSpPr>
          <p:spPr>
            <a:xfrm rot="16200000">
              <a:off x="3935850" y="-1136765"/>
              <a:ext cx="306342" cy="6722067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6646" y="2409995"/>
              <a:ext cx="1428195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Zephaniah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2606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47122" y="1088766"/>
            <a:ext cx="535724" cy="649418"/>
            <a:chOff x="477789" y="1088766"/>
            <a:chExt cx="535724" cy="649418"/>
          </a:xfrm>
        </p:grpSpPr>
        <p:sp>
          <p:nvSpPr>
            <p:cNvPr id="6" name="Rectangle 5"/>
            <p:cNvSpPr/>
            <p:nvPr/>
          </p:nvSpPr>
          <p:spPr>
            <a:xfrm>
              <a:off x="609600" y="1400432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77789" y="1088766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600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1586612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47352" y="1783780"/>
            <a:ext cx="8811428" cy="3618765"/>
            <a:chOff x="-2937852" y="1846333"/>
            <a:chExt cx="8811428" cy="3618765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1314691" y="-2406210"/>
              <a:ext cx="306342" cy="8811428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38131" y="2571998"/>
              <a:ext cx="3093440" cy="28931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Zechariah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290292" y="1923421"/>
            <a:ext cx="8224414" cy="3231997"/>
            <a:chOff x="576646" y="2071098"/>
            <a:chExt cx="8224414" cy="3231997"/>
          </a:xfrm>
        </p:grpSpPr>
        <p:sp>
          <p:nvSpPr>
            <p:cNvPr id="34" name="Left Bracket 33"/>
            <p:cNvSpPr/>
            <p:nvPr/>
          </p:nvSpPr>
          <p:spPr>
            <a:xfrm rot="16200000">
              <a:off x="4611353" y="-1812267"/>
              <a:ext cx="306342" cy="8073072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76646" y="2409995"/>
              <a:ext cx="1428195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Haggai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976419" y="1083960"/>
            <a:ext cx="535724" cy="651363"/>
            <a:chOff x="6740434" y="1108638"/>
            <a:chExt cx="535724" cy="651363"/>
          </a:xfrm>
        </p:grpSpPr>
        <p:sp>
          <p:nvSpPr>
            <p:cNvPr id="23" name="Rectangle 2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500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47353" y="1622855"/>
            <a:ext cx="11038698" cy="3565511"/>
            <a:chOff x="-5033320" y="1846333"/>
            <a:chExt cx="11038698" cy="3565511"/>
          </a:xfrm>
        </p:grpSpPr>
        <p:sp>
          <p:nvSpPr>
            <p:cNvPr id="36" name="Left Bracket 35"/>
            <p:cNvSpPr/>
            <p:nvPr/>
          </p:nvSpPr>
          <p:spPr>
            <a:xfrm rot="16200000">
              <a:off x="-1001668" y="-2185319"/>
              <a:ext cx="306342" cy="8369645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11938" y="2518744"/>
              <a:ext cx="3093440" cy="28931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Malachi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sp>
        <p:nvSpPr>
          <p:cNvPr id="9" name="Freeform 8"/>
          <p:cNvSpPr/>
          <p:nvPr/>
        </p:nvSpPr>
        <p:spPr>
          <a:xfrm>
            <a:off x="9316994" y="1690551"/>
            <a:ext cx="1194620" cy="604715"/>
          </a:xfrm>
          <a:custGeom>
            <a:avLst/>
            <a:gdLst>
              <a:gd name="connsiteX0" fmla="*/ 0 w 1194620"/>
              <a:gd name="connsiteY0" fmla="*/ 47633 h 648690"/>
              <a:gd name="connsiteX1" fmla="*/ 799070 w 1194620"/>
              <a:gd name="connsiteY1" fmla="*/ 55871 h 648690"/>
              <a:gd name="connsiteX2" fmla="*/ 1161535 w 1194620"/>
              <a:gd name="connsiteY2" fmla="*/ 607806 h 648690"/>
              <a:gd name="connsiteX3" fmla="*/ 1178011 w 1194620"/>
              <a:gd name="connsiteY3" fmla="*/ 607806 h 64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4620" h="648690">
                <a:moveTo>
                  <a:pt x="0" y="47633"/>
                </a:moveTo>
                <a:cubicBezTo>
                  <a:pt x="302740" y="5071"/>
                  <a:pt x="605481" y="-37491"/>
                  <a:pt x="799070" y="55871"/>
                </a:cubicBezTo>
                <a:cubicBezTo>
                  <a:pt x="992659" y="149233"/>
                  <a:pt x="1098378" y="515817"/>
                  <a:pt x="1161535" y="607806"/>
                </a:cubicBezTo>
                <a:cubicBezTo>
                  <a:pt x="1224692" y="699795"/>
                  <a:pt x="1178011" y="607806"/>
                  <a:pt x="1178011" y="60780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6911546" y="2090122"/>
            <a:ext cx="8238" cy="4224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52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1500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29513" y="2060900"/>
            <a:ext cx="2639064" cy="3231997"/>
            <a:chOff x="576646" y="2071098"/>
            <a:chExt cx="2639064" cy="3231997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1759486" y="921215"/>
              <a:ext cx="306342" cy="2606107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Numbers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538915" y="3136409"/>
            <a:ext cx="2697227" cy="2893100"/>
          </a:xfrm>
          <a:prstGeom prst="rect">
            <a:avLst/>
          </a:prstGeom>
          <a:noFill/>
          <a:ln w="31750">
            <a:solidFill>
              <a:schemeClr val="dk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Book: Deuteronomy</a:t>
            </a:r>
          </a:p>
          <a:p>
            <a:endParaRPr lang="en-US" sz="1400" dirty="0"/>
          </a:p>
          <a:p>
            <a:r>
              <a:rPr lang="en-US" sz="1400" dirty="0"/>
              <a:t>Author:</a:t>
            </a:r>
          </a:p>
          <a:p>
            <a:endParaRPr lang="en-US" sz="1400" dirty="0"/>
          </a:p>
          <a:p>
            <a:r>
              <a:rPr lang="en-US" sz="1400" dirty="0"/>
              <a:t>Time Covered:</a:t>
            </a:r>
          </a:p>
          <a:p>
            <a:endParaRPr lang="en-US" sz="1400" dirty="0"/>
          </a:p>
          <a:p>
            <a:r>
              <a:rPr lang="en-US" sz="1400" dirty="0"/>
              <a:t>Time Written:</a:t>
            </a:r>
          </a:p>
          <a:p>
            <a:endParaRPr lang="en-US" sz="1400" dirty="0"/>
          </a:p>
          <a:p>
            <a:r>
              <a:rPr lang="en-US" sz="1400" dirty="0"/>
              <a:t>Theme:</a:t>
            </a:r>
          </a:p>
          <a:p>
            <a:endParaRPr lang="en-US" sz="1400" dirty="0"/>
          </a:p>
          <a:p>
            <a:r>
              <a:rPr lang="en-US" sz="1400" dirty="0"/>
              <a:t>Key Verse:</a:t>
            </a:r>
          </a:p>
          <a:p>
            <a:endParaRPr lang="en-US" sz="1400" dirty="0"/>
          </a:p>
          <a:p>
            <a:r>
              <a:rPr lang="en-US" sz="1400" dirty="0"/>
              <a:t>Jesus: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09600" y="1930629"/>
            <a:ext cx="7714514" cy="3654858"/>
            <a:chOff x="-6399453" y="2071097"/>
            <a:chExt cx="6166691" cy="3654858"/>
          </a:xfrm>
        </p:grpSpPr>
        <p:sp>
          <p:nvSpPr>
            <p:cNvPr id="23" name="Left Bracket 22"/>
            <p:cNvSpPr/>
            <p:nvPr/>
          </p:nvSpPr>
          <p:spPr>
            <a:xfrm rot="16200000">
              <a:off x="-4441884" y="113528"/>
              <a:ext cx="306342" cy="4221480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2492455" y="2832855"/>
              <a:ext cx="2259693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Joshua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11074794" y="1397113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951228" y="108350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1000</a:t>
            </a:r>
          </a:p>
        </p:txBody>
      </p:sp>
      <p:cxnSp>
        <p:nvCxnSpPr>
          <p:cNvPr id="30" name="Elbow Connector 29"/>
          <p:cNvCxnSpPr/>
          <p:nvPr/>
        </p:nvCxnSpPr>
        <p:spPr>
          <a:xfrm>
            <a:off x="1585586" y="2367242"/>
            <a:ext cx="1451094" cy="769167"/>
          </a:xfrm>
          <a:prstGeom prst="bentConnector3">
            <a:avLst>
              <a:gd name="adj1" fmla="val 80512"/>
            </a:avLst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2968575" y="1711654"/>
            <a:ext cx="6936174" cy="3204028"/>
            <a:chOff x="-3552359" y="2061518"/>
            <a:chExt cx="6936174" cy="3204028"/>
          </a:xfrm>
        </p:grpSpPr>
        <p:sp>
          <p:nvSpPr>
            <p:cNvPr id="45" name="Left Bracket 44"/>
            <p:cNvSpPr/>
            <p:nvPr/>
          </p:nvSpPr>
          <p:spPr>
            <a:xfrm rot="16200000">
              <a:off x="-237443" y="-1253398"/>
              <a:ext cx="306342" cy="6936174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064282" y="2372446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Judges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cxnSp>
        <p:nvCxnSpPr>
          <p:cNvPr id="55" name="Straight Connector 54"/>
          <p:cNvCxnSpPr/>
          <p:nvPr/>
        </p:nvCxnSpPr>
        <p:spPr>
          <a:xfrm>
            <a:off x="5429142" y="2236971"/>
            <a:ext cx="374892" cy="45541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166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1400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5920987" y="1109522"/>
            <a:ext cx="652743" cy="641525"/>
            <a:chOff x="4017416" y="1112679"/>
            <a:chExt cx="652743" cy="641525"/>
          </a:xfrm>
        </p:grpSpPr>
        <p:sp>
          <p:nvSpPr>
            <p:cNvPr id="10" name="Rectangle 9"/>
            <p:cNvSpPr/>
            <p:nvPr/>
          </p:nvSpPr>
          <p:spPr>
            <a:xfrm>
              <a:off x="4140987" y="1416452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17416" y="1112679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1000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1487756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76646" y="1856911"/>
            <a:ext cx="5519354" cy="3231997"/>
            <a:chOff x="576646" y="2071098"/>
            <a:chExt cx="5519354" cy="3231997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3199630" y="-518930"/>
              <a:ext cx="306342" cy="5486398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Ruth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731611" y="2005095"/>
            <a:ext cx="4479765" cy="3231997"/>
            <a:chOff x="576646" y="2071098"/>
            <a:chExt cx="4479765" cy="3231997"/>
          </a:xfrm>
        </p:grpSpPr>
        <p:sp>
          <p:nvSpPr>
            <p:cNvPr id="20" name="Left Bracket 19"/>
            <p:cNvSpPr/>
            <p:nvPr/>
          </p:nvSpPr>
          <p:spPr>
            <a:xfrm rot="16200000">
              <a:off x="2663359" y="-15613"/>
              <a:ext cx="306342" cy="4479763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6646" y="2409995"/>
              <a:ext cx="1422054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1</a:t>
              </a:r>
              <a:r>
                <a:rPr lang="en-US" sz="1400" baseline="30000" dirty="0"/>
                <a:t>st</a:t>
              </a:r>
              <a:r>
                <a:rPr lang="en-US" sz="1400" dirty="0"/>
                <a:t> Samuel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417426" y="2311437"/>
            <a:ext cx="3511456" cy="3471383"/>
            <a:chOff x="6708808" y="2525624"/>
            <a:chExt cx="3511456" cy="3471383"/>
          </a:xfrm>
        </p:grpSpPr>
        <p:sp>
          <p:nvSpPr>
            <p:cNvPr id="25" name="TextBox 24"/>
            <p:cNvSpPr txBox="1"/>
            <p:nvPr/>
          </p:nvSpPr>
          <p:spPr>
            <a:xfrm>
              <a:off x="7393394" y="3103907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2</a:t>
              </a:r>
              <a:r>
                <a:rPr lang="en-US" sz="1400" baseline="30000" dirty="0"/>
                <a:t>nd</a:t>
              </a:r>
              <a:r>
                <a:rPr lang="en-US" sz="1400" dirty="0"/>
                <a:t> Samuel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6708808" y="2525624"/>
              <a:ext cx="693019" cy="57371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2608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1000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1487756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9652" y="1855805"/>
            <a:ext cx="11061670" cy="3231997"/>
            <a:chOff x="576646" y="2071098"/>
            <a:chExt cx="11061670" cy="3231997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5970788" y="-3290088"/>
              <a:ext cx="306342" cy="11028714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1</a:t>
              </a:r>
              <a:r>
                <a:rPr lang="en-US" sz="1400" baseline="30000" dirty="0"/>
                <a:t>st</a:t>
              </a:r>
              <a:r>
                <a:rPr lang="en-US" sz="1400" dirty="0"/>
                <a:t> Kings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67036" y="2163252"/>
            <a:ext cx="3511456" cy="3471383"/>
            <a:chOff x="6708808" y="2525624"/>
            <a:chExt cx="3511456" cy="3471383"/>
          </a:xfrm>
        </p:grpSpPr>
        <p:sp>
          <p:nvSpPr>
            <p:cNvPr id="25" name="TextBox 24"/>
            <p:cNvSpPr txBox="1"/>
            <p:nvPr/>
          </p:nvSpPr>
          <p:spPr>
            <a:xfrm>
              <a:off x="7393394" y="3103907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2</a:t>
              </a:r>
              <a:r>
                <a:rPr lang="en-US" sz="1400" baseline="30000" dirty="0"/>
                <a:t>nd</a:t>
              </a:r>
              <a:r>
                <a:rPr lang="en-US" sz="1400" dirty="0"/>
                <a:t> Kings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6708808" y="2525624"/>
              <a:ext cx="693019" cy="57371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5670452" y="2178697"/>
            <a:ext cx="3631034" cy="3471383"/>
            <a:chOff x="6589230" y="2525624"/>
            <a:chExt cx="3631034" cy="3471383"/>
          </a:xfrm>
        </p:grpSpPr>
        <p:sp>
          <p:nvSpPr>
            <p:cNvPr id="24" name="TextBox 23"/>
            <p:cNvSpPr txBox="1"/>
            <p:nvPr/>
          </p:nvSpPr>
          <p:spPr>
            <a:xfrm>
              <a:off x="7393394" y="3103907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1</a:t>
              </a:r>
              <a:r>
                <a:rPr lang="en-US" sz="1400" baseline="30000" dirty="0"/>
                <a:t>st</a:t>
              </a:r>
              <a:r>
                <a:rPr lang="en-US" sz="1400" dirty="0"/>
                <a:t> Chronicles 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6589230" y="2525624"/>
              <a:ext cx="812597" cy="57371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488889" y="2163252"/>
            <a:ext cx="3632493" cy="3479657"/>
            <a:chOff x="6587771" y="2517350"/>
            <a:chExt cx="3632493" cy="3479657"/>
          </a:xfrm>
        </p:grpSpPr>
        <p:sp>
          <p:nvSpPr>
            <p:cNvPr id="31" name="TextBox 30"/>
            <p:cNvSpPr txBox="1"/>
            <p:nvPr/>
          </p:nvSpPr>
          <p:spPr>
            <a:xfrm>
              <a:off x="7393394" y="3103907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2</a:t>
              </a:r>
              <a:r>
                <a:rPr lang="en-US" sz="1400" baseline="30000" dirty="0"/>
                <a:t>nd</a:t>
              </a:r>
              <a:r>
                <a:rPr lang="en-US" sz="1400" dirty="0"/>
                <a:t> Chronicles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6587771" y="2517350"/>
              <a:ext cx="814056" cy="58198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88784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600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1487756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9080" y="1806378"/>
            <a:ext cx="6958053" cy="3231997"/>
            <a:chOff x="576646" y="2071098"/>
            <a:chExt cx="6958053" cy="3231997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3918980" y="-1238280"/>
              <a:ext cx="306342" cy="6925097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Ezra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119294" y="2112720"/>
            <a:ext cx="3632493" cy="3479657"/>
            <a:chOff x="6587771" y="2517350"/>
            <a:chExt cx="3632493" cy="3479657"/>
          </a:xfrm>
        </p:grpSpPr>
        <p:sp>
          <p:nvSpPr>
            <p:cNvPr id="31" name="TextBox 30"/>
            <p:cNvSpPr txBox="1"/>
            <p:nvPr/>
          </p:nvSpPr>
          <p:spPr>
            <a:xfrm>
              <a:off x="7393394" y="3103907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Nehemiah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6587771" y="2517350"/>
              <a:ext cx="814056" cy="58198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236418" y="1936257"/>
            <a:ext cx="6035039" cy="3231999"/>
            <a:chOff x="-7434165" y="2071096"/>
            <a:chExt cx="15598702" cy="3231999"/>
          </a:xfrm>
        </p:grpSpPr>
        <p:sp>
          <p:nvSpPr>
            <p:cNvPr id="29" name="Left Bracket 28"/>
            <p:cNvSpPr/>
            <p:nvPr/>
          </p:nvSpPr>
          <p:spPr>
            <a:xfrm rot="16200000">
              <a:off x="212015" y="-5575084"/>
              <a:ext cx="306342" cy="15598702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76643" y="2409995"/>
              <a:ext cx="4925909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Esther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982773" y="1083960"/>
            <a:ext cx="535724" cy="651363"/>
            <a:chOff x="6740434" y="1108638"/>
            <a:chExt cx="535724" cy="651363"/>
          </a:xfrm>
        </p:grpSpPr>
        <p:sp>
          <p:nvSpPr>
            <p:cNvPr id="35" name="Rectangle 34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2779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2300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1487756" y="1083960"/>
            <a:ext cx="652743" cy="651363"/>
            <a:chOff x="6740434" y="1108638"/>
            <a:chExt cx="652743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1900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9652" y="1839332"/>
            <a:ext cx="11111099" cy="3231997"/>
            <a:chOff x="576646" y="2071098"/>
            <a:chExt cx="11111099" cy="3231997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5995503" y="-3314802"/>
              <a:ext cx="306342" cy="11078142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Job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4800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3000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1487756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9652" y="1864043"/>
            <a:ext cx="11111099" cy="3231997"/>
            <a:chOff x="576646" y="2071098"/>
            <a:chExt cx="11111099" cy="3231997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5995503" y="-3314802"/>
              <a:ext cx="306342" cy="11078142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319531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Psalms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0084177" y="1083960"/>
            <a:ext cx="535724" cy="651363"/>
            <a:chOff x="6740434" y="1108638"/>
            <a:chExt cx="535724" cy="651363"/>
          </a:xfrm>
        </p:grpSpPr>
        <p:sp>
          <p:nvSpPr>
            <p:cNvPr id="20" name="Rectangle 19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700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973237" y="1083960"/>
            <a:ext cx="652743" cy="651363"/>
            <a:chOff x="6740434" y="1108638"/>
            <a:chExt cx="652743" cy="651363"/>
          </a:xfrm>
        </p:grpSpPr>
        <p:sp>
          <p:nvSpPr>
            <p:cNvPr id="24" name="Rectangle 23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740434" y="1108638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1000</a:t>
              </a:r>
            </a:p>
          </p:txBody>
        </p:sp>
      </p:grpSp>
      <p:sp>
        <p:nvSpPr>
          <p:cNvPr id="29" name="Left Bracket 28"/>
          <p:cNvSpPr/>
          <p:nvPr/>
        </p:nvSpPr>
        <p:spPr>
          <a:xfrm rot="16200000">
            <a:off x="8023414" y="71422"/>
            <a:ext cx="306342" cy="4161170"/>
          </a:xfrm>
          <a:prstGeom prst="leftBracket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 Bracket 35"/>
          <p:cNvSpPr/>
          <p:nvPr/>
        </p:nvSpPr>
        <p:spPr>
          <a:xfrm rot="16200000">
            <a:off x="6865486" y="1512031"/>
            <a:ext cx="306342" cy="785510"/>
          </a:xfrm>
          <a:prstGeom prst="leftBracket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7411412" y="2057957"/>
            <a:ext cx="4612068" cy="3331361"/>
            <a:chOff x="5608196" y="2665646"/>
            <a:chExt cx="4612068" cy="3331361"/>
          </a:xfrm>
        </p:grpSpPr>
        <p:sp>
          <p:nvSpPr>
            <p:cNvPr id="39" name="TextBox 38"/>
            <p:cNvSpPr txBox="1"/>
            <p:nvPr/>
          </p:nvSpPr>
          <p:spPr>
            <a:xfrm>
              <a:off x="7393394" y="3103907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Song of Solomon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5608196" y="2665646"/>
              <a:ext cx="1793631" cy="43368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3294646" y="2305178"/>
            <a:ext cx="2826870" cy="3363169"/>
            <a:chOff x="7393394" y="2637022"/>
            <a:chExt cx="2826870" cy="3363169"/>
          </a:xfrm>
        </p:grpSpPr>
        <p:sp>
          <p:nvSpPr>
            <p:cNvPr id="42" name="TextBox 41"/>
            <p:cNvSpPr txBox="1"/>
            <p:nvPr/>
          </p:nvSpPr>
          <p:spPr>
            <a:xfrm>
              <a:off x="7393394" y="3107091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Proverbs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10220264" y="2637022"/>
              <a:ext cx="0" cy="47006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6362371" y="2496218"/>
            <a:ext cx="2826870" cy="28931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Book: Ecclesiastes</a:t>
            </a:r>
          </a:p>
          <a:p>
            <a:endParaRPr lang="en-US" sz="1400" dirty="0"/>
          </a:p>
          <a:p>
            <a:r>
              <a:rPr lang="en-US" sz="1400" dirty="0"/>
              <a:t>Author:</a:t>
            </a:r>
          </a:p>
          <a:p>
            <a:endParaRPr lang="en-US" sz="1400" dirty="0"/>
          </a:p>
          <a:p>
            <a:r>
              <a:rPr lang="en-US" sz="1400" dirty="0"/>
              <a:t>Time Covered:</a:t>
            </a:r>
          </a:p>
          <a:p>
            <a:endParaRPr lang="en-US" sz="1400" dirty="0"/>
          </a:p>
          <a:p>
            <a:r>
              <a:rPr lang="en-US" sz="1400" dirty="0"/>
              <a:t>Time Written:</a:t>
            </a:r>
          </a:p>
          <a:p>
            <a:endParaRPr lang="en-US" sz="1400" dirty="0"/>
          </a:p>
          <a:p>
            <a:r>
              <a:rPr lang="en-US" sz="1400" dirty="0"/>
              <a:t>Theme:</a:t>
            </a:r>
          </a:p>
          <a:p>
            <a:endParaRPr lang="en-US" sz="1400" dirty="0"/>
          </a:p>
          <a:p>
            <a:r>
              <a:rPr lang="en-US" sz="1400" dirty="0"/>
              <a:t>Key Verse:</a:t>
            </a:r>
          </a:p>
          <a:p>
            <a:endParaRPr lang="en-US" sz="1400" dirty="0"/>
          </a:p>
          <a:p>
            <a:r>
              <a:rPr lang="en-US" sz="1400" dirty="0"/>
              <a:t>Jesus:</a:t>
            </a:r>
          </a:p>
        </p:txBody>
      </p:sp>
    </p:spTree>
    <p:extLst>
      <p:ext uri="{BB962C8B-B14F-4D97-AF65-F5344CB8AC3E}">
        <p14:creationId xmlns:p14="http://schemas.microsoft.com/office/powerpoint/2010/main" val="1869489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800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1487756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351937" y="1833695"/>
            <a:ext cx="10279939" cy="3447440"/>
            <a:chOff x="576646" y="2071098"/>
            <a:chExt cx="11111099" cy="3447440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5995503" y="-3314802"/>
              <a:ext cx="306342" cy="11078142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319531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Isaiah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992251" y="1945917"/>
            <a:ext cx="5428106" cy="3289792"/>
            <a:chOff x="-728571" y="2071098"/>
            <a:chExt cx="6364856" cy="3289792"/>
          </a:xfrm>
        </p:grpSpPr>
        <p:sp>
          <p:nvSpPr>
            <p:cNvPr id="20" name="Left Bracket 19"/>
            <p:cNvSpPr/>
            <p:nvPr/>
          </p:nvSpPr>
          <p:spPr>
            <a:xfrm rot="16200000">
              <a:off x="2651297" y="-607549"/>
              <a:ext cx="306342" cy="5663635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728571" y="2467790"/>
              <a:ext cx="1566347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Jeremiah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sp>
        <p:nvSpPr>
          <p:cNvPr id="23" name="Left Bracket 22"/>
          <p:cNvSpPr/>
          <p:nvPr/>
        </p:nvSpPr>
        <p:spPr>
          <a:xfrm rot="16200000">
            <a:off x="7669346" y="-147440"/>
            <a:ext cx="306342" cy="4062634"/>
          </a:xfrm>
          <a:prstGeom prst="leftBracket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9135537" y="2037048"/>
            <a:ext cx="2826870" cy="3445782"/>
            <a:chOff x="9507377" y="2561622"/>
            <a:chExt cx="2826870" cy="3445782"/>
          </a:xfrm>
        </p:grpSpPr>
        <p:sp>
          <p:nvSpPr>
            <p:cNvPr id="26" name="TextBox 25"/>
            <p:cNvSpPr txBox="1"/>
            <p:nvPr/>
          </p:nvSpPr>
          <p:spPr>
            <a:xfrm>
              <a:off x="9507377" y="3114304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 Lamentations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0219788" y="2561622"/>
              <a:ext cx="476" cy="55527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2419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9514" y="1515763"/>
            <a:ext cx="11524735" cy="494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400432"/>
            <a:ext cx="49427" cy="3377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7789" y="108876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650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1487756" y="1083960"/>
            <a:ext cx="535724" cy="651363"/>
            <a:chOff x="6740434" y="1108638"/>
            <a:chExt cx="535724" cy="651363"/>
          </a:xfrm>
        </p:grpSpPr>
        <p:sp>
          <p:nvSpPr>
            <p:cNvPr id="13" name="Rectangle 12"/>
            <p:cNvSpPr/>
            <p:nvPr/>
          </p:nvSpPr>
          <p:spPr>
            <a:xfrm>
              <a:off x="6864000" y="1422249"/>
              <a:ext cx="49427" cy="33775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40434" y="110863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400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685447" y="1861184"/>
            <a:ext cx="8946429" cy="3662883"/>
            <a:chOff x="428943" y="2071099"/>
            <a:chExt cx="11258803" cy="3662883"/>
          </a:xfrm>
        </p:grpSpPr>
        <p:sp>
          <p:nvSpPr>
            <p:cNvPr id="16" name="Left Bracket 15"/>
            <p:cNvSpPr/>
            <p:nvPr/>
          </p:nvSpPr>
          <p:spPr>
            <a:xfrm rot="16200000">
              <a:off x="5905174" y="-3405132"/>
              <a:ext cx="306342" cy="11258803"/>
            </a:xfrm>
            <a:prstGeom prst="leftBracket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6646" y="2409995"/>
              <a:ext cx="1459303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Ezekiel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</p:grpSp>
      <p:sp>
        <p:nvSpPr>
          <p:cNvPr id="23" name="Left Bracket 22"/>
          <p:cNvSpPr/>
          <p:nvPr/>
        </p:nvSpPr>
        <p:spPr>
          <a:xfrm rot="16200000">
            <a:off x="5862618" y="-2612509"/>
            <a:ext cx="306342" cy="9009247"/>
          </a:xfrm>
          <a:prstGeom prst="leftBracket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7926485" y="2045286"/>
            <a:ext cx="2826870" cy="3448375"/>
            <a:chOff x="7991615" y="2561622"/>
            <a:chExt cx="2826870" cy="3448375"/>
          </a:xfrm>
        </p:grpSpPr>
        <p:sp>
          <p:nvSpPr>
            <p:cNvPr id="26" name="TextBox 25"/>
            <p:cNvSpPr txBox="1"/>
            <p:nvPr/>
          </p:nvSpPr>
          <p:spPr>
            <a:xfrm>
              <a:off x="7991615" y="3116897"/>
              <a:ext cx="2826870" cy="28931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Book: Daniel</a:t>
              </a:r>
            </a:p>
            <a:p>
              <a:endParaRPr lang="en-US" sz="1400" dirty="0"/>
            </a:p>
            <a:p>
              <a:r>
                <a:rPr lang="en-US" sz="1400" dirty="0"/>
                <a:t>Author:</a:t>
              </a:r>
            </a:p>
            <a:p>
              <a:endParaRPr lang="en-US" sz="1400" dirty="0"/>
            </a:p>
            <a:p>
              <a:r>
                <a:rPr lang="en-US" sz="1400" dirty="0"/>
                <a:t>Time Covered:</a:t>
              </a:r>
            </a:p>
            <a:p>
              <a:endParaRPr lang="en-US" sz="1400" dirty="0"/>
            </a:p>
            <a:p>
              <a:r>
                <a:rPr lang="en-US" sz="1400" dirty="0"/>
                <a:t>Time Written:</a:t>
              </a:r>
            </a:p>
            <a:p>
              <a:endParaRPr lang="en-US" sz="1400" dirty="0"/>
            </a:p>
            <a:p>
              <a:r>
                <a:rPr lang="en-US" sz="1400" dirty="0"/>
                <a:t>Theme:</a:t>
              </a:r>
            </a:p>
            <a:p>
              <a:endParaRPr lang="en-US" sz="1400" dirty="0"/>
            </a:p>
            <a:p>
              <a:r>
                <a:rPr lang="en-US" sz="1400" dirty="0"/>
                <a:t>Key Verse:</a:t>
              </a:r>
            </a:p>
            <a:p>
              <a:endParaRPr lang="en-US" sz="1400" dirty="0"/>
            </a:p>
            <a:p>
              <a:r>
                <a:rPr lang="en-US" sz="1400" dirty="0"/>
                <a:t>Jesus: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0219788" y="2561622"/>
              <a:ext cx="476" cy="55527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448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752</Words>
  <Application>Microsoft Office PowerPoint</Application>
  <PresentationFormat>Widescreen</PresentationFormat>
  <Paragraphs>546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K RS</cp:lastModifiedBy>
  <cp:revision>16</cp:revision>
  <dcterms:created xsi:type="dcterms:W3CDTF">2016-12-11T20:45:13Z</dcterms:created>
  <dcterms:modified xsi:type="dcterms:W3CDTF">2020-12-14T13:52:38Z</dcterms:modified>
</cp:coreProperties>
</file>