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605" r:id="rId2"/>
    <p:sldId id="707" r:id="rId3"/>
    <p:sldId id="706" r:id="rId4"/>
    <p:sldId id="698" r:id="rId5"/>
    <p:sldId id="708" r:id="rId6"/>
    <p:sldId id="713" r:id="rId7"/>
    <p:sldId id="715" r:id="rId8"/>
    <p:sldId id="716" r:id="rId9"/>
    <p:sldId id="717" r:id="rId10"/>
    <p:sldId id="712" r:id="rId11"/>
    <p:sldId id="718" r:id="rId12"/>
    <p:sldId id="719" r:id="rId13"/>
    <p:sldId id="714" r:id="rId14"/>
  </p:sldIdLst>
  <p:sldSz cx="9144000" cy="6858000" type="screen4x3"/>
  <p:notesSz cx="7019925" cy="9305925"/>
  <p:defaultTextStyle>
    <a:defPPr>
      <a:defRPr lang="en-US"/>
    </a:defPPr>
    <a:lvl1pPr algn="l" rtl="0" fontAlgn="base">
      <a:spcBef>
        <a:spcPct val="0"/>
      </a:spcBef>
      <a:spcAft>
        <a:spcPct val="0"/>
      </a:spcAft>
      <a:defRPr sz="2100" b="1"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100" b="1"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100" b="1"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100" b="1"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100" b="1" kern="1200">
        <a:solidFill>
          <a:schemeClr val="tx1"/>
        </a:solidFill>
        <a:latin typeface="Arial" charset="0"/>
        <a:ea typeface="ＭＳ Ｐゴシック"/>
        <a:cs typeface="ＭＳ Ｐゴシック"/>
      </a:defRPr>
    </a:lvl5pPr>
    <a:lvl6pPr marL="2286000" algn="l" defTabSz="914400" rtl="0" eaLnBrk="1" latinLnBrk="0" hangingPunct="1">
      <a:defRPr sz="2100" b="1" kern="1200">
        <a:solidFill>
          <a:schemeClr val="tx1"/>
        </a:solidFill>
        <a:latin typeface="Arial" charset="0"/>
        <a:ea typeface="ＭＳ Ｐゴシック"/>
        <a:cs typeface="ＭＳ Ｐゴシック"/>
      </a:defRPr>
    </a:lvl6pPr>
    <a:lvl7pPr marL="2743200" algn="l" defTabSz="914400" rtl="0" eaLnBrk="1" latinLnBrk="0" hangingPunct="1">
      <a:defRPr sz="2100" b="1" kern="1200">
        <a:solidFill>
          <a:schemeClr val="tx1"/>
        </a:solidFill>
        <a:latin typeface="Arial" charset="0"/>
        <a:ea typeface="ＭＳ Ｐゴシック"/>
        <a:cs typeface="ＭＳ Ｐゴシック"/>
      </a:defRPr>
    </a:lvl7pPr>
    <a:lvl8pPr marL="3200400" algn="l" defTabSz="914400" rtl="0" eaLnBrk="1" latinLnBrk="0" hangingPunct="1">
      <a:defRPr sz="2100" b="1" kern="1200">
        <a:solidFill>
          <a:schemeClr val="tx1"/>
        </a:solidFill>
        <a:latin typeface="Arial" charset="0"/>
        <a:ea typeface="ＭＳ Ｐゴシック"/>
        <a:cs typeface="ＭＳ Ｐゴシック"/>
      </a:defRPr>
    </a:lvl8pPr>
    <a:lvl9pPr marL="3657600" algn="l" defTabSz="914400" rtl="0" eaLnBrk="1" latinLnBrk="0" hangingPunct="1">
      <a:defRPr sz="2100" b="1" kern="1200">
        <a:solidFill>
          <a:schemeClr val="tx1"/>
        </a:solidFill>
        <a:latin typeface="Arial"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1">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8DB4E3"/>
    <a:srgbClr val="3366FF"/>
    <a:srgbClr val="33CCFF"/>
    <a:srgbClr val="7FE5F9"/>
    <a:srgbClr val="F4D6AA"/>
    <a:srgbClr val="FBC2A3"/>
    <a:srgbClr val="F77D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14"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1494" y="-72"/>
      </p:cViewPr>
      <p:guideLst>
        <p:guide orient="horz" pos="2931"/>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043238" cy="466725"/>
          </a:xfrm>
          <a:prstGeom prst="rect">
            <a:avLst/>
          </a:prstGeom>
          <a:noFill/>
          <a:ln w="9525">
            <a:noFill/>
            <a:miter lim="800000"/>
            <a:headEnd/>
            <a:tailEnd/>
          </a:ln>
          <a:effectLst/>
        </p:spPr>
        <p:txBody>
          <a:bodyPr vert="horz" wrap="square" lIns="94571" tIns="47283" rIns="94571" bIns="47283" numCol="1" anchor="t" anchorCtr="0" compatLnSpc="1">
            <a:prstTxWarp prst="textNoShape">
              <a:avLst/>
            </a:prstTxWarp>
          </a:bodyPr>
          <a:lstStyle>
            <a:lvl1pPr defTabSz="946249">
              <a:defRPr sz="1300" b="0">
                <a:latin typeface="Times New Roman" pitchFamily="18" charset="0"/>
                <a:ea typeface="+mn-ea"/>
                <a:cs typeface="+mn-cs"/>
              </a:defRPr>
            </a:lvl1pPr>
          </a:lstStyle>
          <a:p>
            <a:pPr>
              <a:defRPr/>
            </a:pPr>
            <a:endParaRPr lang="en-US"/>
          </a:p>
        </p:txBody>
      </p:sp>
      <p:sp>
        <p:nvSpPr>
          <p:cNvPr id="57347" name="Rectangle 3"/>
          <p:cNvSpPr>
            <a:spLocks noGrp="1" noChangeArrowheads="1"/>
          </p:cNvSpPr>
          <p:nvPr>
            <p:ph type="dt" sz="quarter" idx="1"/>
          </p:nvPr>
        </p:nvSpPr>
        <p:spPr bwMode="auto">
          <a:xfrm>
            <a:off x="3976688" y="0"/>
            <a:ext cx="3043237" cy="466725"/>
          </a:xfrm>
          <a:prstGeom prst="rect">
            <a:avLst/>
          </a:prstGeom>
          <a:noFill/>
          <a:ln w="9525">
            <a:noFill/>
            <a:miter lim="800000"/>
            <a:headEnd/>
            <a:tailEnd/>
          </a:ln>
          <a:effectLst/>
        </p:spPr>
        <p:txBody>
          <a:bodyPr vert="horz" wrap="square" lIns="94571" tIns="47283" rIns="94571" bIns="47283" numCol="1" anchor="t" anchorCtr="0" compatLnSpc="1">
            <a:prstTxWarp prst="textNoShape">
              <a:avLst/>
            </a:prstTxWarp>
          </a:bodyPr>
          <a:lstStyle>
            <a:lvl1pPr algn="r" defTabSz="946249">
              <a:defRPr sz="1300" b="0">
                <a:latin typeface="Times New Roman" pitchFamily="18" charset="0"/>
                <a:ea typeface="+mn-ea"/>
                <a:cs typeface="+mn-cs"/>
              </a:defRPr>
            </a:lvl1pPr>
          </a:lstStyle>
          <a:p>
            <a:pPr>
              <a:defRPr/>
            </a:pPr>
            <a:endParaRPr lang="en-US"/>
          </a:p>
        </p:txBody>
      </p:sp>
      <p:sp>
        <p:nvSpPr>
          <p:cNvPr id="57348" name="Rectangle 4"/>
          <p:cNvSpPr>
            <a:spLocks noGrp="1" noChangeArrowheads="1"/>
          </p:cNvSpPr>
          <p:nvPr>
            <p:ph type="ftr" sz="quarter" idx="2"/>
          </p:nvPr>
        </p:nvSpPr>
        <p:spPr bwMode="auto">
          <a:xfrm>
            <a:off x="0" y="8839200"/>
            <a:ext cx="3043238" cy="466725"/>
          </a:xfrm>
          <a:prstGeom prst="rect">
            <a:avLst/>
          </a:prstGeom>
          <a:noFill/>
          <a:ln w="9525">
            <a:noFill/>
            <a:miter lim="800000"/>
            <a:headEnd/>
            <a:tailEnd/>
          </a:ln>
          <a:effectLst/>
        </p:spPr>
        <p:txBody>
          <a:bodyPr vert="horz" wrap="square" lIns="94571" tIns="47283" rIns="94571" bIns="47283" numCol="1" anchor="b" anchorCtr="0" compatLnSpc="1">
            <a:prstTxWarp prst="textNoShape">
              <a:avLst/>
            </a:prstTxWarp>
          </a:bodyPr>
          <a:lstStyle>
            <a:lvl1pPr defTabSz="946249">
              <a:defRPr sz="1300" b="0">
                <a:latin typeface="Times New Roman" pitchFamily="18" charset="0"/>
                <a:ea typeface="+mn-ea"/>
                <a:cs typeface="+mn-cs"/>
              </a:defRPr>
            </a:lvl1pPr>
          </a:lstStyle>
          <a:p>
            <a:pPr>
              <a:defRPr/>
            </a:pPr>
            <a:endParaRPr lang="en-US"/>
          </a:p>
        </p:txBody>
      </p:sp>
      <p:sp>
        <p:nvSpPr>
          <p:cNvPr id="57349" name="Rectangle 5"/>
          <p:cNvSpPr>
            <a:spLocks noGrp="1" noChangeArrowheads="1"/>
          </p:cNvSpPr>
          <p:nvPr>
            <p:ph type="sldNum" sz="quarter" idx="3"/>
          </p:nvPr>
        </p:nvSpPr>
        <p:spPr bwMode="auto">
          <a:xfrm>
            <a:off x="3976688" y="8839200"/>
            <a:ext cx="3043237" cy="466725"/>
          </a:xfrm>
          <a:prstGeom prst="rect">
            <a:avLst/>
          </a:prstGeom>
          <a:noFill/>
          <a:ln w="9525">
            <a:noFill/>
            <a:miter lim="800000"/>
            <a:headEnd/>
            <a:tailEnd/>
          </a:ln>
          <a:effectLst/>
        </p:spPr>
        <p:txBody>
          <a:bodyPr vert="horz" wrap="square" lIns="94571" tIns="47283" rIns="94571" bIns="47283" numCol="1" anchor="b" anchorCtr="0" compatLnSpc="1">
            <a:prstTxWarp prst="textNoShape">
              <a:avLst/>
            </a:prstTxWarp>
          </a:bodyPr>
          <a:lstStyle>
            <a:lvl1pPr algn="r" defTabSz="944372">
              <a:defRPr sz="1300" b="0">
                <a:latin typeface="Times New Roman" charset="0"/>
                <a:ea typeface="ＭＳ Ｐゴシック" charset="0"/>
                <a:cs typeface="ＭＳ Ｐゴシック" charset="0"/>
              </a:defRPr>
            </a:lvl1pPr>
          </a:lstStyle>
          <a:p>
            <a:pPr>
              <a:defRPr/>
            </a:pPr>
            <a:fld id="{7099E6F8-22EF-4CD9-AF61-D9032715BBCC}" type="slidenum">
              <a:rPr lang="en-US"/>
              <a:pPr>
                <a:defRPr/>
              </a:pPr>
              <a:t>‹#›</a:t>
            </a:fld>
            <a:endParaRPr lang="en-US" dirty="0"/>
          </a:p>
        </p:txBody>
      </p:sp>
    </p:spTree>
    <p:extLst>
      <p:ext uri="{BB962C8B-B14F-4D97-AF65-F5344CB8AC3E}">
        <p14:creationId xmlns:p14="http://schemas.microsoft.com/office/powerpoint/2010/main" val="3940893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43238" cy="466725"/>
          </a:xfrm>
          <a:prstGeom prst="rect">
            <a:avLst/>
          </a:prstGeom>
          <a:noFill/>
          <a:ln w="9525">
            <a:noFill/>
            <a:miter lim="800000"/>
            <a:headEnd/>
            <a:tailEnd/>
          </a:ln>
          <a:effectLst/>
        </p:spPr>
        <p:txBody>
          <a:bodyPr vert="horz" wrap="square" lIns="94571" tIns="47283" rIns="94571" bIns="47283" numCol="1" anchor="t" anchorCtr="0" compatLnSpc="1">
            <a:prstTxWarp prst="textNoShape">
              <a:avLst/>
            </a:prstTxWarp>
          </a:bodyPr>
          <a:lstStyle>
            <a:lvl1pPr defTabSz="946249">
              <a:defRPr sz="1300" b="0">
                <a:latin typeface="Times New Roman" pitchFamily="18" charset="0"/>
                <a:ea typeface="+mn-ea"/>
                <a:cs typeface="+mn-cs"/>
              </a:defRPr>
            </a:lvl1pPr>
          </a:lstStyle>
          <a:p>
            <a:pPr>
              <a:defRPr/>
            </a:pPr>
            <a:endParaRPr lang="en-US"/>
          </a:p>
        </p:txBody>
      </p:sp>
      <p:sp>
        <p:nvSpPr>
          <p:cNvPr id="13315" name="Rectangle 3"/>
          <p:cNvSpPr>
            <a:spLocks noGrp="1" noChangeArrowheads="1"/>
          </p:cNvSpPr>
          <p:nvPr>
            <p:ph type="dt" idx="1"/>
          </p:nvPr>
        </p:nvSpPr>
        <p:spPr bwMode="auto">
          <a:xfrm>
            <a:off x="3976688" y="0"/>
            <a:ext cx="3043237" cy="466725"/>
          </a:xfrm>
          <a:prstGeom prst="rect">
            <a:avLst/>
          </a:prstGeom>
          <a:noFill/>
          <a:ln w="9525">
            <a:noFill/>
            <a:miter lim="800000"/>
            <a:headEnd/>
            <a:tailEnd/>
          </a:ln>
          <a:effectLst/>
        </p:spPr>
        <p:txBody>
          <a:bodyPr vert="horz" wrap="square" lIns="94571" tIns="47283" rIns="94571" bIns="47283" numCol="1" anchor="t" anchorCtr="0" compatLnSpc="1">
            <a:prstTxWarp prst="textNoShape">
              <a:avLst/>
            </a:prstTxWarp>
          </a:bodyPr>
          <a:lstStyle>
            <a:lvl1pPr algn="r" defTabSz="946249">
              <a:defRPr sz="1300" b="0">
                <a:latin typeface="Times New Roman" pitchFamily="18" charset="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1100" y="693738"/>
            <a:ext cx="4657725" cy="3494087"/>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35038" y="4419600"/>
            <a:ext cx="5149850" cy="4191000"/>
          </a:xfrm>
          <a:prstGeom prst="rect">
            <a:avLst/>
          </a:prstGeom>
          <a:noFill/>
          <a:ln w="9525">
            <a:noFill/>
            <a:miter lim="800000"/>
            <a:headEnd/>
            <a:tailEnd/>
          </a:ln>
          <a:effectLst/>
        </p:spPr>
        <p:txBody>
          <a:bodyPr vert="horz" wrap="square" lIns="94571" tIns="47283" rIns="94571" bIns="4728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839200"/>
            <a:ext cx="3043238" cy="466725"/>
          </a:xfrm>
          <a:prstGeom prst="rect">
            <a:avLst/>
          </a:prstGeom>
          <a:noFill/>
          <a:ln w="9525">
            <a:noFill/>
            <a:miter lim="800000"/>
            <a:headEnd/>
            <a:tailEnd/>
          </a:ln>
          <a:effectLst/>
        </p:spPr>
        <p:txBody>
          <a:bodyPr vert="horz" wrap="square" lIns="94571" tIns="47283" rIns="94571" bIns="47283" numCol="1" anchor="b" anchorCtr="0" compatLnSpc="1">
            <a:prstTxWarp prst="textNoShape">
              <a:avLst/>
            </a:prstTxWarp>
          </a:bodyPr>
          <a:lstStyle>
            <a:lvl1pPr defTabSz="946249">
              <a:defRPr sz="1300" b="0">
                <a:latin typeface="Times New Roman" pitchFamily="18" charset="0"/>
                <a:ea typeface="+mn-ea"/>
                <a:cs typeface="+mn-cs"/>
              </a:defRPr>
            </a:lvl1pPr>
          </a:lstStyle>
          <a:p>
            <a:pPr>
              <a:defRPr/>
            </a:pPr>
            <a:endParaRPr lang="en-US"/>
          </a:p>
        </p:txBody>
      </p:sp>
      <p:sp>
        <p:nvSpPr>
          <p:cNvPr id="13319" name="Rectangle 7"/>
          <p:cNvSpPr>
            <a:spLocks noGrp="1" noChangeArrowheads="1"/>
          </p:cNvSpPr>
          <p:nvPr>
            <p:ph type="sldNum" sz="quarter" idx="5"/>
          </p:nvPr>
        </p:nvSpPr>
        <p:spPr bwMode="auto">
          <a:xfrm>
            <a:off x="3976688" y="8839200"/>
            <a:ext cx="3043237" cy="466725"/>
          </a:xfrm>
          <a:prstGeom prst="rect">
            <a:avLst/>
          </a:prstGeom>
          <a:noFill/>
          <a:ln w="9525">
            <a:noFill/>
            <a:miter lim="800000"/>
            <a:headEnd/>
            <a:tailEnd/>
          </a:ln>
          <a:effectLst/>
        </p:spPr>
        <p:txBody>
          <a:bodyPr vert="horz" wrap="square" lIns="94571" tIns="47283" rIns="94571" bIns="47283" numCol="1" anchor="b" anchorCtr="0" compatLnSpc="1">
            <a:prstTxWarp prst="textNoShape">
              <a:avLst/>
            </a:prstTxWarp>
          </a:bodyPr>
          <a:lstStyle>
            <a:lvl1pPr algn="r" defTabSz="944372">
              <a:defRPr sz="1300" b="0">
                <a:latin typeface="Times New Roman" charset="0"/>
                <a:ea typeface="ＭＳ Ｐゴシック" charset="0"/>
                <a:cs typeface="ＭＳ Ｐゴシック" charset="0"/>
              </a:defRPr>
            </a:lvl1pPr>
          </a:lstStyle>
          <a:p>
            <a:pPr>
              <a:defRPr/>
            </a:pPr>
            <a:fld id="{728E0A1D-ABCC-4D54-8A01-7762A2E86080}" type="slidenum">
              <a:rPr lang="en-US"/>
              <a:pPr>
                <a:defRPr/>
              </a:pPr>
              <a:t>‹#›</a:t>
            </a:fld>
            <a:endParaRPr lang="en-US" dirty="0"/>
          </a:p>
        </p:txBody>
      </p:sp>
    </p:spTree>
    <p:extLst>
      <p:ext uri="{BB962C8B-B14F-4D97-AF65-F5344CB8AC3E}">
        <p14:creationId xmlns:p14="http://schemas.microsoft.com/office/powerpoint/2010/main" val="10148381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ln/>
        </p:spPr>
      </p:sp>
      <p:sp>
        <p:nvSpPr>
          <p:cNvPr id="16386"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16387" name="Slide Number Placeholder 3"/>
          <p:cNvSpPr>
            <a:spLocks noGrp="1"/>
          </p:cNvSpPr>
          <p:nvPr>
            <p:ph type="sldNum" sz="quarter" idx="5"/>
          </p:nvPr>
        </p:nvSpPr>
        <p:spPr>
          <a:noFill/>
        </p:spPr>
        <p:txBody>
          <a:bodyPr/>
          <a:lstStyle/>
          <a:p>
            <a:pPr defTabSz="941388"/>
            <a:endParaRPr lang="en-US" sz="2100" b="1" smtClean="0">
              <a:latin typeface="Arial" charset="0"/>
              <a:ea typeface="ＭＳ Ｐゴシック"/>
              <a:cs typeface="ＭＳ Ｐゴシック"/>
            </a:endParaRPr>
          </a:p>
        </p:txBody>
      </p:sp>
    </p:spTree>
    <p:extLst>
      <p:ext uri="{BB962C8B-B14F-4D97-AF65-F5344CB8AC3E}">
        <p14:creationId xmlns:p14="http://schemas.microsoft.com/office/powerpoint/2010/main" val="40446040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Box 14"/>
          <p:cNvSpPr txBox="1"/>
          <p:nvPr userDrawn="1"/>
        </p:nvSpPr>
        <p:spPr>
          <a:xfrm>
            <a:off x="4611688" y="6453188"/>
            <a:ext cx="3578225" cy="254000"/>
          </a:xfrm>
          <a:prstGeom prst="rect">
            <a:avLst/>
          </a:prstGeom>
          <a:noFill/>
        </p:spPr>
        <p:txBody>
          <a:bodyPr>
            <a:spAutoFit/>
          </a:bodyPr>
          <a:lstStyle/>
          <a:p>
            <a:pPr algn="r">
              <a:defRPr/>
            </a:pPr>
            <a:r>
              <a:rPr lang="en-US" sz="1050" b="0" i="1" dirty="0">
                <a:solidFill>
                  <a:schemeClr val="bg1"/>
                </a:solidFill>
                <a:latin typeface="Tahoma" pitchFamily="34" charset="0"/>
                <a:ea typeface="ＭＳ Ｐゴシック" charset="0"/>
                <a:cs typeface="Tahoma" pitchFamily="34" charset="0"/>
              </a:rPr>
              <a:t>Aviation Consulting with a Personable Approach</a:t>
            </a:r>
          </a:p>
        </p:txBody>
      </p:sp>
      <p:grpSp>
        <p:nvGrpSpPr>
          <p:cNvPr id="5" name="Group 10"/>
          <p:cNvGrpSpPr>
            <a:grpSpLocks/>
          </p:cNvGrpSpPr>
          <p:nvPr userDrawn="1"/>
        </p:nvGrpSpPr>
        <p:grpSpPr bwMode="auto">
          <a:xfrm>
            <a:off x="0" y="0"/>
            <a:ext cx="9144000" cy="6869113"/>
            <a:chOff x="0" y="2"/>
            <a:chExt cx="9144000" cy="6869583"/>
          </a:xfrm>
        </p:grpSpPr>
        <p:sp>
          <p:nvSpPr>
            <p:cNvPr id="6" name="Rectangle 7"/>
            <p:cNvSpPr>
              <a:spLocks noChangeArrowheads="1"/>
            </p:cNvSpPr>
            <p:nvPr userDrawn="1"/>
          </p:nvSpPr>
          <p:spPr bwMode="auto">
            <a:xfrm rot="-5400000">
              <a:off x="-3268976" y="3268982"/>
              <a:ext cx="6858000" cy="320040"/>
            </a:xfrm>
            <a:prstGeom prst="rect">
              <a:avLst/>
            </a:prstGeom>
            <a:gradFill flip="none" rotWithShape="1">
              <a:gsLst>
                <a:gs pos="63000">
                  <a:schemeClr val="tx1">
                    <a:lumMod val="75000"/>
                    <a:lumOff val="25000"/>
                  </a:schemeClr>
                </a:gs>
                <a:gs pos="100000">
                  <a:srgbClr val="C0D7D7"/>
                </a:gs>
                <a:gs pos="100000">
                  <a:srgbClr val="96C1C1"/>
                </a:gs>
              </a:gsLst>
              <a:path path="circle">
                <a:fillToRect t="100000" r="100000"/>
              </a:path>
              <a:tileRect l="-100000" b="-100000"/>
            </a:gradFill>
            <a:ln w="9525">
              <a:noFill/>
              <a:round/>
              <a:headEnd/>
              <a:tailEnd/>
            </a:ln>
          </p:spPr>
          <p:txBody>
            <a:bodyPr/>
            <a:lstStyle/>
            <a:p>
              <a:pPr>
                <a:defRPr/>
              </a:pPr>
              <a:endParaRPr lang="en-US" dirty="0">
                <a:latin typeface="Arial" pitchFamily="34" charset="0"/>
                <a:ea typeface="ＭＳ Ｐゴシック" pitchFamily="34" charset="-128"/>
                <a:cs typeface="+mn-cs"/>
              </a:endParaRPr>
            </a:p>
          </p:txBody>
        </p:sp>
        <p:pic>
          <p:nvPicPr>
            <p:cNvPr id="7" name="Picture 2" descr="http://www.town.east-hampton.ny.us/Images/MainShellBanners/JPEGBanners/IndexBanner1.png"/>
            <p:cNvPicPr>
              <a:picLocks noChangeAspect="1" noChangeArrowheads="1"/>
            </p:cNvPicPr>
            <p:nvPr userDrawn="1"/>
          </p:nvPicPr>
          <p:blipFill>
            <a:blip r:embed="rId2"/>
            <a:srcRect/>
            <a:stretch>
              <a:fillRect/>
            </a:stretch>
          </p:blipFill>
          <p:spPr bwMode="auto">
            <a:xfrm>
              <a:off x="0" y="5976731"/>
              <a:ext cx="9144000" cy="892854"/>
            </a:xfrm>
            <a:prstGeom prst="rect">
              <a:avLst/>
            </a:prstGeom>
            <a:noFill/>
            <a:ln w="9525">
              <a:noFill/>
              <a:miter lim="800000"/>
              <a:headEnd/>
              <a:tailEnd/>
            </a:ln>
          </p:spPr>
        </p:pic>
      </p:grpSp>
      <p:sp>
        <p:nvSpPr>
          <p:cNvPr id="5123" name="Rectangle 3"/>
          <p:cNvSpPr>
            <a:spLocks noGrp="1" noChangeArrowheads="1"/>
          </p:cNvSpPr>
          <p:nvPr>
            <p:ph type="ctrTitle"/>
          </p:nvPr>
        </p:nvSpPr>
        <p:spPr>
          <a:xfrm>
            <a:off x="404813" y="2857500"/>
            <a:ext cx="8500648" cy="1143000"/>
          </a:xfrm>
        </p:spPr>
        <p:txBody>
          <a:bodyPr anchor="ctr"/>
          <a:lstStyle>
            <a:lvl1pPr>
              <a:defRPr sz="4800">
                <a:ln w="3175">
                  <a:solidFill>
                    <a:schemeClr val="bg1">
                      <a:alpha val="80000"/>
                    </a:schemeClr>
                  </a:solidFill>
                </a:ln>
                <a:solidFill>
                  <a:schemeClr val="bg2">
                    <a:lumMod val="50000"/>
                  </a:schemeClr>
                </a:solidFill>
                <a:effectLst>
                  <a:outerShdw blurRad="88900" dist="76200" dir="2700000" algn="tl" rotWithShape="0">
                    <a:prstClr val="black">
                      <a:alpha val="40000"/>
                    </a:prstClr>
                  </a:outerShdw>
                </a:effectLst>
              </a:defRPr>
            </a:lvl1pPr>
          </a:lstStyle>
          <a:p>
            <a:r>
              <a:rPr lang="en-US" dirty="0"/>
              <a:t>Click to edit Master title style</a:t>
            </a:r>
          </a:p>
        </p:txBody>
      </p:sp>
      <p:sp>
        <p:nvSpPr>
          <p:cNvPr id="5124" name="Rectangle 4"/>
          <p:cNvSpPr>
            <a:spLocks noGrp="1" noChangeArrowheads="1"/>
          </p:cNvSpPr>
          <p:nvPr>
            <p:ph type="subTitle" idx="1"/>
          </p:nvPr>
        </p:nvSpPr>
        <p:spPr>
          <a:xfrm>
            <a:off x="404813" y="4184650"/>
            <a:ext cx="8540404" cy="1549400"/>
          </a:xfrm>
        </p:spPr>
        <p:txBody>
          <a:bodyPr/>
          <a:lstStyle>
            <a:lvl1pPr>
              <a:defRPr sz="2800">
                <a:solidFill>
                  <a:schemeClr val="bg2">
                    <a:lumMod val="75000"/>
                  </a:schemeClr>
                </a:solidFill>
              </a:defRPr>
            </a:lvl1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0"/>
            <a:ext cx="2047875" cy="60309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1638" y="0"/>
            <a:ext cx="5994400" cy="6030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0465" y="0"/>
            <a:ext cx="7483573" cy="989013"/>
          </a:xfrm>
        </p:spPr>
        <p:txBody>
          <a:bodyPr/>
          <a:lstStyle>
            <a:lvl1pPr>
              <a:defRPr sz="3200" i="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693738" indent="-228600">
              <a:defRPr/>
            </a:lvl1pPr>
            <a:lvl2pPr marL="693738" indent="-228600">
              <a:defRPr/>
            </a:lvl2pPr>
            <a:lvl3pPr marL="693738" indent="-228600">
              <a:defRPr/>
            </a:lvl3pPr>
            <a:lvl4pPr marL="693738" indent="-228600">
              <a:defRPr/>
            </a:lvl4pPr>
            <a:lvl5pPr marL="693738" indent="-2286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1638" y="1228725"/>
            <a:ext cx="4021137" cy="4802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5175" y="1228725"/>
            <a:ext cx="4021138" cy="4802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01638" y="0"/>
            <a:ext cx="7772400" cy="9890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01638" y="1228725"/>
            <a:ext cx="8194675" cy="4681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Line 21"/>
          <p:cNvSpPr>
            <a:spLocks noChangeShapeType="1"/>
          </p:cNvSpPr>
          <p:nvPr userDrawn="1"/>
        </p:nvSpPr>
        <p:spPr bwMode="auto">
          <a:xfrm>
            <a:off x="0" y="965200"/>
            <a:ext cx="9144000" cy="0"/>
          </a:xfrm>
          <a:prstGeom prst="line">
            <a:avLst/>
          </a:prstGeom>
          <a:noFill/>
          <a:ln w="19050">
            <a:solidFill>
              <a:schemeClr val="bg2"/>
            </a:solidFill>
            <a:round/>
            <a:headEnd/>
            <a:tailEnd/>
          </a:ln>
        </p:spPr>
        <p:txBody>
          <a:bodyPr/>
          <a:lstStyle/>
          <a:p>
            <a:pPr>
              <a:defRPr/>
            </a:pPr>
            <a:endParaRPr lang="en-US" dirty="0">
              <a:latin typeface="Arial" pitchFamily="34" charset="0"/>
              <a:ea typeface="ＭＳ Ｐゴシック" pitchFamily="34" charset="-128"/>
              <a:cs typeface="+mn-cs"/>
            </a:endParaRPr>
          </a:p>
        </p:txBody>
      </p:sp>
      <p:grpSp>
        <p:nvGrpSpPr>
          <p:cNvPr id="1029" name="Group 12"/>
          <p:cNvGrpSpPr>
            <a:grpSpLocks/>
          </p:cNvGrpSpPr>
          <p:nvPr userDrawn="1"/>
        </p:nvGrpSpPr>
        <p:grpSpPr bwMode="auto">
          <a:xfrm>
            <a:off x="0" y="0"/>
            <a:ext cx="9144000" cy="6869113"/>
            <a:chOff x="0" y="2"/>
            <a:chExt cx="9144000" cy="6869583"/>
          </a:xfrm>
        </p:grpSpPr>
        <p:sp>
          <p:nvSpPr>
            <p:cNvPr id="16" name="Rectangle 7"/>
            <p:cNvSpPr>
              <a:spLocks noChangeArrowheads="1"/>
            </p:cNvSpPr>
            <p:nvPr userDrawn="1"/>
          </p:nvSpPr>
          <p:spPr bwMode="auto">
            <a:xfrm rot="-5400000">
              <a:off x="-3268976" y="3268982"/>
              <a:ext cx="6858000" cy="320040"/>
            </a:xfrm>
            <a:prstGeom prst="rect">
              <a:avLst/>
            </a:prstGeom>
            <a:gradFill flip="none" rotWithShape="1">
              <a:gsLst>
                <a:gs pos="63000">
                  <a:schemeClr val="tx1">
                    <a:lumMod val="75000"/>
                    <a:lumOff val="25000"/>
                  </a:schemeClr>
                </a:gs>
                <a:gs pos="100000">
                  <a:srgbClr val="C0D7D7"/>
                </a:gs>
                <a:gs pos="100000">
                  <a:srgbClr val="96C1C1"/>
                </a:gs>
              </a:gsLst>
              <a:path path="circle">
                <a:fillToRect t="100000" r="100000"/>
              </a:path>
              <a:tileRect l="-100000" b="-100000"/>
            </a:gradFill>
            <a:ln w="9525">
              <a:noFill/>
              <a:round/>
              <a:headEnd/>
              <a:tailEnd/>
            </a:ln>
          </p:spPr>
          <p:txBody>
            <a:bodyPr/>
            <a:lstStyle/>
            <a:p>
              <a:pPr>
                <a:defRPr/>
              </a:pPr>
              <a:endParaRPr lang="en-US" dirty="0">
                <a:latin typeface="Arial" pitchFamily="34" charset="0"/>
                <a:ea typeface="ＭＳ Ｐゴシック" pitchFamily="34" charset="-128"/>
                <a:cs typeface="+mn-cs"/>
              </a:endParaRPr>
            </a:p>
          </p:txBody>
        </p:sp>
        <p:pic>
          <p:nvPicPr>
            <p:cNvPr id="1034" name="Picture 2" descr="http://www.town.east-hampton.ny.us/Images/MainShellBanners/JPEGBanners/IndexBanner1.png"/>
            <p:cNvPicPr>
              <a:picLocks noChangeAspect="1" noChangeArrowheads="1"/>
            </p:cNvPicPr>
            <p:nvPr userDrawn="1"/>
          </p:nvPicPr>
          <p:blipFill>
            <a:blip r:embed="rId13"/>
            <a:srcRect/>
            <a:stretch>
              <a:fillRect/>
            </a:stretch>
          </p:blipFill>
          <p:spPr bwMode="auto">
            <a:xfrm>
              <a:off x="0" y="5976731"/>
              <a:ext cx="9144000" cy="892854"/>
            </a:xfrm>
            <a:prstGeom prst="rect">
              <a:avLst/>
            </a:prstGeom>
            <a:noFill/>
            <a:ln w="9525">
              <a:noFill/>
              <a:miter lim="800000"/>
              <a:headEnd/>
              <a:tailEnd/>
            </a:ln>
          </p:spPr>
        </p:pic>
      </p:grpSp>
      <p:sp>
        <p:nvSpPr>
          <p:cNvPr id="18" name="Slide Number Placeholder 17"/>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100">
                <a:solidFill>
                  <a:schemeClr val="tx1">
                    <a:tint val="75000"/>
                  </a:schemeClr>
                </a:solidFill>
                <a:ea typeface="ＭＳ Ｐゴシック" charset="0"/>
                <a:cs typeface="ＭＳ Ｐゴシック" charset="0"/>
              </a:defRPr>
            </a:lvl1pPr>
          </a:lstStyle>
          <a:p>
            <a:pPr>
              <a:defRPr/>
            </a:pPr>
            <a:fld id="{C01C511D-B054-48E7-B716-ED32C08BFA4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lvl1pPr algn="l" rtl="0" eaLnBrk="0" fontAlgn="base" hangingPunct="0">
        <a:spcBef>
          <a:spcPct val="0"/>
        </a:spcBef>
        <a:spcAft>
          <a:spcPct val="0"/>
        </a:spcAft>
        <a:defRPr sz="2800" b="1">
          <a:solidFill>
            <a:srgbClr val="12467A"/>
          </a:solidFill>
          <a:latin typeface="Albertus MT" pitchFamily="18" charset="0"/>
          <a:ea typeface="Adobe Ming Std L" pitchFamily="18" charset="-128"/>
          <a:cs typeface="Tahoma" pitchFamily="34" charset="0"/>
        </a:defRPr>
      </a:lvl1pPr>
      <a:lvl2pPr algn="l" rtl="0" eaLnBrk="0" fontAlgn="base" hangingPunct="0">
        <a:spcBef>
          <a:spcPct val="0"/>
        </a:spcBef>
        <a:spcAft>
          <a:spcPct val="0"/>
        </a:spcAft>
        <a:defRPr sz="2800" b="1">
          <a:solidFill>
            <a:srgbClr val="12467A"/>
          </a:solidFill>
          <a:latin typeface="Albertus MT"/>
          <a:ea typeface="Adobe Ming Std L"/>
          <a:cs typeface="Tahoma" pitchFamily="34" charset="0"/>
        </a:defRPr>
      </a:lvl2pPr>
      <a:lvl3pPr algn="l" rtl="0" eaLnBrk="0" fontAlgn="base" hangingPunct="0">
        <a:spcBef>
          <a:spcPct val="0"/>
        </a:spcBef>
        <a:spcAft>
          <a:spcPct val="0"/>
        </a:spcAft>
        <a:defRPr sz="2800" b="1">
          <a:solidFill>
            <a:srgbClr val="12467A"/>
          </a:solidFill>
          <a:latin typeface="Albertus MT"/>
          <a:ea typeface="Adobe Ming Std L"/>
          <a:cs typeface="Tahoma" pitchFamily="34" charset="0"/>
        </a:defRPr>
      </a:lvl3pPr>
      <a:lvl4pPr algn="l" rtl="0" eaLnBrk="0" fontAlgn="base" hangingPunct="0">
        <a:spcBef>
          <a:spcPct val="0"/>
        </a:spcBef>
        <a:spcAft>
          <a:spcPct val="0"/>
        </a:spcAft>
        <a:defRPr sz="2800" b="1">
          <a:solidFill>
            <a:srgbClr val="12467A"/>
          </a:solidFill>
          <a:latin typeface="Albertus MT"/>
          <a:ea typeface="Adobe Ming Std L"/>
          <a:cs typeface="Tahoma" pitchFamily="34" charset="0"/>
        </a:defRPr>
      </a:lvl4pPr>
      <a:lvl5pPr algn="l" rtl="0" eaLnBrk="0" fontAlgn="base" hangingPunct="0">
        <a:spcBef>
          <a:spcPct val="0"/>
        </a:spcBef>
        <a:spcAft>
          <a:spcPct val="0"/>
        </a:spcAft>
        <a:defRPr sz="2800" b="1">
          <a:solidFill>
            <a:srgbClr val="12467A"/>
          </a:solidFill>
          <a:latin typeface="Albertus MT"/>
          <a:ea typeface="Adobe Ming Std L"/>
          <a:cs typeface="Tahoma" pitchFamily="34" charset="0"/>
        </a:defRPr>
      </a:lvl5pPr>
      <a:lvl6pPr marL="457200" algn="l" rtl="0" fontAlgn="base">
        <a:spcBef>
          <a:spcPct val="0"/>
        </a:spcBef>
        <a:spcAft>
          <a:spcPct val="0"/>
        </a:spcAft>
        <a:defRPr sz="2600" b="1" i="1">
          <a:solidFill>
            <a:schemeClr val="bg2"/>
          </a:solidFill>
          <a:latin typeface="Arial" charset="0"/>
        </a:defRPr>
      </a:lvl6pPr>
      <a:lvl7pPr marL="914400" algn="l" rtl="0" fontAlgn="base">
        <a:spcBef>
          <a:spcPct val="0"/>
        </a:spcBef>
        <a:spcAft>
          <a:spcPct val="0"/>
        </a:spcAft>
        <a:defRPr sz="2600" b="1" i="1">
          <a:solidFill>
            <a:schemeClr val="bg2"/>
          </a:solidFill>
          <a:latin typeface="Arial" charset="0"/>
        </a:defRPr>
      </a:lvl7pPr>
      <a:lvl8pPr marL="1371600" algn="l" rtl="0" fontAlgn="base">
        <a:spcBef>
          <a:spcPct val="0"/>
        </a:spcBef>
        <a:spcAft>
          <a:spcPct val="0"/>
        </a:spcAft>
        <a:defRPr sz="2600" b="1" i="1">
          <a:solidFill>
            <a:schemeClr val="bg2"/>
          </a:solidFill>
          <a:latin typeface="Arial" charset="0"/>
        </a:defRPr>
      </a:lvl8pPr>
      <a:lvl9pPr marL="1828800" algn="l" rtl="0" fontAlgn="base">
        <a:spcBef>
          <a:spcPct val="0"/>
        </a:spcBef>
        <a:spcAft>
          <a:spcPct val="0"/>
        </a:spcAft>
        <a:defRPr sz="2600" b="1" i="1">
          <a:solidFill>
            <a:schemeClr val="bg2"/>
          </a:solidFill>
          <a:latin typeface="Arial" charset="0"/>
        </a:defRPr>
      </a:lvl9pPr>
    </p:titleStyle>
    <p:bodyStyle>
      <a:lvl1pPr marL="342900" indent="-342900" algn="l" rtl="0" eaLnBrk="0" fontAlgn="base" hangingPunct="0">
        <a:spcBef>
          <a:spcPct val="75000"/>
        </a:spcBef>
        <a:spcAft>
          <a:spcPct val="0"/>
        </a:spcAft>
        <a:buChar char="•"/>
        <a:defRPr sz="2300">
          <a:solidFill>
            <a:schemeClr val="tx1"/>
          </a:solidFill>
          <a:latin typeface="Albertus MT" pitchFamily="18" charset="0"/>
          <a:ea typeface="Albertus MT" pitchFamily="18" charset="0"/>
          <a:cs typeface="Albertus MT" pitchFamily="18" charset="0"/>
        </a:defRPr>
      </a:lvl1pPr>
      <a:lvl2pPr marL="344488" indent="-230188" algn="l" rtl="0" eaLnBrk="0" fontAlgn="base" hangingPunct="0">
        <a:spcBef>
          <a:spcPct val="20000"/>
        </a:spcBef>
        <a:spcAft>
          <a:spcPct val="0"/>
        </a:spcAft>
        <a:buChar char="•"/>
        <a:defRPr sz="2200">
          <a:solidFill>
            <a:schemeClr val="tx1"/>
          </a:solidFill>
          <a:latin typeface="Albertus MT" pitchFamily="18" charset="0"/>
          <a:ea typeface="Albertus MT" pitchFamily="18" charset="0"/>
          <a:cs typeface="Albertus MT"/>
        </a:defRPr>
      </a:lvl2pPr>
      <a:lvl3pPr marL="687388" indent="-228600" algn="l" rtl="0" eaLnBrk="0" fontAlgn="base" hangingPunct="0">
        <a:spcBef>
          <a:spcPct val="20000"/>
        </a:spcBef>
        <a:spcAft>
          <a:spcPct val="0"/>
        </a:spcAft>
        <a:buChar char="•"/>
        <a:defRPr sz="2400">
          <a:solidFill>
            <a:schemeClr val="tx1"/>
          </a:solidFill>
          <a:latin typeface="Albertus MT" pitchFamily="18" charset="0"/>
          <a:ea typeface="Albertus MT" pitchFamily="18" charset="0"/>
          <a:cs typeface="Albertus MT"/>
        </a:defRPr>
      </a:lvl3pPr>
      <a:lvl4pPr marL="1031875" indent="-230188" algn="l" rtl="0" eaLnBrk="0" fontAlgn="base" hangingPunct="0">
        <a:spcBef>
          <a:spcPct val="20000"/>
        </a:spcBef>
        <a:spcAft>
          <a:spcPct val="0"/>
        </a:spcAft>
        <a:buChar char="–"/>
        <a:defRPr sz="1600">
          <a:solidFill>
            <a:schemeClr val="tx1"/>
          </a:solidFill>
          <a:latin typeface="Albertus MT" pitchFamily="18" charset="0"/>
          <a:ea typeface="Albertus MT" pitchFamily="18" charset="0"/>
          <a:cs typeface="Albertus MT"/>
        </a:defRPr>
      </a:lvl4pPr>
      <a:lvl5pPr marL="1374775" indent="-228600" algn="l" rtl="0" eaLnBrk="0" fontAlgn="base" hangingPunct="0">
        <a:spcBef>
          <a:spcPct val="20000"/>
        </a:spcBef>
        <a:spcAft>
          <a:spcPct val="0"/>
        </a:spcAft>
        <a:buChar char="»"/>
        <a:defRPr sz="1600">
          <a:solidFill>
            <a:schemeClr val="tx1"/>
          </a:solidFill>
          <a:latin typeface="Albertus MT" pitchFamily="18" charset="0"/>
          <a:ea typeface="Albertus MT" pitchFamily="18" charset="0"/>
          <a:cs typeface="Albertus MT"/>
        </a:defRPr>
      </a:lvl5pPr>
      <a:lvl6pPr marL="1831975" indent="-228600" algn="l" rtl="0" fontAlgn="base">
        <a:spcBef>
          <a:spcPct val="20000"/>
        </a:spcBef>
        <a:spcAft>
          <a:spcPct val="0"/>
        </a:spcAft>
        <a:buChar char="»"/>
        <a:defRPr sz="1600">
          <a:solidFill>
            <a:schemeClr val="bg1"/>
          </a:solidFill>
          <a:latin typeface="+mn-lt"/>
        </a:defRPr>
      </a:lvl6pPr>
      <a:lvl7pPr marL="2289175" indent="-228600" algn="l" rtl="0" fontAlgn="base">
        <a:spcBef>
          <a:spcPct val="20000"/>
        </a:spcBef>
        <a:spcAft>
          <a:spcPct val="0"/>
        </a:spcAft>
        <a:buChar char="»"/>
        <a:defRPr sz="1600">
          <a:solidFill>
            <a:schemeClr val="bg1"/>
          </a:solidFill>
          <a:latin typeface="+mn-lt"/>
        </a:defRPr>
      </a:lvl7pPr>
      <a:lvl8pPr marL="2746375" indent="-228600" algn="l" rtl="0" fontAlgn="base">
        <a:spcBef>
          <a:spcPct val="20000"/>
        </a:spcBef>
        <a:spcAft>
          <a:spcPct val="0"/>
        </a:spcAft>
        <a:buChar char="»"/>
        <a:defRPr sz="1600">
          <a:solidFill>
            <a:schemeClr val="bg1"/>
          </a:solidFill>
          <a:latin typeface="+mn-lt"/>
        </a:defRPr>
      </a:lvl8pPr>
      <a:lvl9pPr marL="3203575" indent="-228600" algn="l" rtl="0" fontAlgn="base">
        <a:spcBef>
          <a:spcPct val="20000"/>
        </a:spcBef>
        <a:spcAft>
          <a:spcPct val="0"/>
        </a:spcAft>
        <a:buChar char="»"/>
        <a:defRPr sz="1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graphics8.nytimes.com/images/2007/08/03/nyregion/airport600.jpg"/>
          <p:cNvPicPr>
            <a:picLocks noChangeAspect="1" noChangeArrowheads="1"/>
          </p:cNvPicPr>
          <p:nvPr/>
        </p:nvPicPr>
        <p:blipFill>
          <a:blip r:embed="rId3" cstate="print"/>
          <a:srcRect/>
          <a:stretch>
            <a:fillRect/>
          </a:stretch>
        </p:blipFill>
        <p:spPr bwMode="auto">
          <a:xfrm>
            <a:off x="528472" y="1959429"/>
            <a:ext cx="4776291" cy="3540034"/>
          </a:xfrm>
          <a:prstGeom prst="rect">
            <a:avLst/>
          </a:prstGeom>
          <a:ln>
            <a:noFill/>
          </a:ln>
          <a:effectLst>
            <a:softEdge rad="112500"/>
          </a:effectLst>
        </p:spPr>
      </p:pic>
      <p:sp>
        <p:nvSpPr>
          <p:cNvPr id="15362" name="Subtitle 5"/>
          <p:cNvSpPr>
            <a:spLocks noGrp="1"/>
          </p:cNvSpPr>
          <p:nvPr>
            <p:ph type="subTitle" idx="1"/>
          </p:nvPr>
        </p:nvSpPr>
        <p:spPr>
          <a:xfrm>
            <a:off x="5408613" y="4349750"/>
            <a:ext cx="3495675" cy="1339850"/>
          </a:xfrm>
        </p:spPr>
        <p:txBody>
          <a:bodyPr/>
          <a:lstStyle/>
          <a:p>
            <a:pPr marL="0" indent="0" algn="r" eaLnBrk="1" hangingPunct="1">
              <a:lnSpc>
                <a:spcPct val="90000"/>
              </a:lnSpc>
              <a:buFontTx/>
              <a:buNone/>
            </a:pPr>
            <a:endParaRPr lang="en-US" sz="1600" i="1" u="sng" dirty="0" smtClean="0">
              <a:solidFill>
                <a:schemeClr val="tx1"/>
              </a:solidFill>
              <a:latin typeface="Arial" charset="0"/>
              <a:ea typeface="Albertus MT"/>
              <a:cs typeface="Albertus MT"/>
            </a:endParaRPr>
          </a:p>
          <a:p>
            <a:pPr marL="0" indent="0" algn="r" eaLnBrk="1" hangingPunct="1">
              <a:lnSpc>
                <a:spcPct val="90000"/>
              </a:lnSpc>
              <a:spcBef>
                <a:spcPct val="0"/>
              </a:spcBef>
              <a:buFontTx/>
              <a:buNone/>
            </a:pPr>
            <a:r>
              <a:rPr lang="en-US" sz="1600" i="1" dirty="0" smtClean="0">
                <a:solidFill>
                  <a:schemeClr val="tx1"/>
                </a:solidFill>
                <a:latin typeface="Arial" charset="0"/>
                <a:ea typeface="Albertus MT"/>
                <a:cs typeface="Albertus MT"/>
              </a:rPr>
              <a:t>James Brundige</a:t>
            </a:r>
          </a:p>
          <a:p>
            <a:pPr marL="0" indent="0" algn="r" eaLnBrk="1" hangingPunct="1">
              <a:lnSpc>
                <a:spcPct val="90000"/>
              </a:lnSpc>
              <a:spcBef>
                <a:spcPct val="0"/>
              </a:spcBef>
              <a:buFontTx/>
              <a:buNone/>
            </a:pPr>
            <a:r>
              <a:rPr lang="en-US" sz="1600" i="1" dirty="0" smtClean="0">
                <a:solidFill>
                  <a:schemeClr val="tx1"/>
                </a:solidFill>
                <a:latin typeface="Arial" charset="0"/>
                <a:ea typeface="Albertus MT"/>
                <a:cs typeface="Albertus MT"/>
              </a:rPr>
              <a:t>Airport Manager</a:t>
            </a:r>
          </a:p>
          <a:p>
            <a:pPr marL="0" indent="0" algn="r" eaLnBrk="1" hangingPunct="1">
              <a:lnSpc>
                <a:spcPct val="90000"/>
              </a:lnSpc>
              <a:spcBef>
                <a:spcPct val="0"/>
              </a:spcBef>
              <a:buFontTx/>
              <a:buNone/>
            </a:pPr>
            <a:endParaRPr lang="en-US" sz="1600" i="1" dirty="0" smtClean="0">
              <a:solidFill>
                <a:schemeClr val="tx1"/>
              </a:solidFill>
              <a:latin typeface="Arial" charset="0"/>
              <a:ea typeface="Albertus MT"/>
              <a:cs typeface="Albertus MT"/>
            </a:endParaRPr>
          </a:p>
          <a:p>
            <a:pPr marL="0" indent="0" algn="r" eaLnBrk="1" hangingPunct="1">
              <a:lnSpc>
                <a:spcPct val="90000"/>
              </a:lnSpc>
              <a:spcBef>
                <a:spcPct val="0"/>
              </a:spcBef>
              <a:buFontTx/>
              <a:buNone/>
            </a:pPr>
            <a:endParaRPr lang="en-US" sz="1600" i="1" dirty="0" smtClean="0">
              <a:solidFill>
                <a:schemeClr val="tx1"/>
              </a:solidFill>
              <a:latin typeface="Arial" charset="0"/>
              <a:ea typeface="Albertus MT"/>
              <a:cs typeface="Albertus MT"/>
            </a:endParaRPr>
          </a:p>
        </p:txBody>
      </p:sp>
      <p:sp>
        <p:nvSpPr>
          <p:cNvPr id="3075" name="Title 4"/>
          <p:cNvSpPr>
            <a:spLocks noGrp="1"/>
          </p:cNvSpPr>
          <p:nvPr>
            <p:ph type="ctrTitle"/>
          </p:nvPr>
        </p:nvSpPr>
        <p:spPr>
          <a:xfrm>
            <a:off x="692331" y="559454"/>
            <a:ext cx="8112033" cy="1021152"/>
          </a:xfrm>
          <a:extLst>
            <a:ext uri="{909E8E84-426E-40dd-AFC4-6F175D3DCCD1}"/>
            <a:ext uri="{91240B29-F687-4f45-9708-019B960494DF}"/>
            <a:ext uri="{FAA26D3D-D897-4be2-8F04-BA451C77F1D7}"/>
          </a:extLst>
        </p:spPr>
        <p:txBody>
          <a:bodyPr/>
          <a:lstStyle/>
          <a:p>
            <a:pPr algn="ctr" eaLnBrk="1" hangingPunct="1">
              <a:defRPr/>
            </a:pPr>
            <a:r>
              <a:rPr lang="en-US" sz="3400" dirty="0" smtClean="0">
                <a:latin typeface="Arial" charset="0"/>
              </a:rPr>
              <a:t>East Hampton Airport</a:t>
            </a:r>
            <a:r>
              <a:rPr lang="en-US" sz="3400" dirty="0">
                <a:latin typeface="Arial" charset="0"/>
              </a:rPr>
              <a:t/>
            </a:r>
            <a:br>
              <a:rPr lang="en-US" sz="3400" dirty="0">
                <a:latin typeface="Arial" charset="0"/>
              </a:rPr>
            </a:br>
            <a:r>
              <a:rPr lang="en-US" sz="3400" dirty="0" smtClean="0">
                <a:latin typeface="Arial" charset="0"/>
              </a:rPr>
              <a:t>EHRC Letter of Agreement 2014</a:t>
            </a:r>
            <a:endParaRPr lang="en-US" sz="3400" dirty="0">
              <a:latin typeface="Arial" charset="0"/>
            </a:endParaRPr>
          </a:p>
        </p:txBody>
      </p:sp>
      <p:pic>
        <p:nvPicPr>
          <p:cNvPr id="1026" name="Picture 2"/>
          <p:cNvPicPr>
            <a:picLocks noChangeAspect="1" noChangeArrowheads="1"/>
          </p:cNvPicPr>
          <p:nvPr/>
        </p:nvPicPr>
        <p:blipFill>
          <a:blip r:embed="rId4" cstate="print"/>
          <a:srcRect l="6329" t="37219" r="10127"/>
          <a:stretch>
            <a:fillRect/>
          </a:stretch>
        </p:blipFill>
        <p:spPr bwMode="auto">
          <a:xfrm>
            <a:off x="5275169" y="1998617"/>
            <a:ext cx="3868831" cy="218149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Route deviation to be sent to ERHC</a:t>
            </a:r>
            <a:endParaRPr lang="en-US" sz="2000" dirty="0"/>
          </a:p>
        </p:txBody>
      </p:sp>
      <p:pic>
        <p:nvPicPr>
          <p:cNvPr id="4" name="Content Placeholder 3"/>
          <p:cNvPicPr>
            <a:picLocks noGrp="1" noChangeAspect="1"/>
          </p:cNvPicPr>
          <p:nvPr>
            <p:ph idx="1"/>
          </p:nvPr>
        </p:nvPicPr>
        <p:blipFill>
          <a:blip r:embed="rId2"/>
          <a:stretch>
            <a:fillRect/>
          </a:stretch>
        </p:blipFill>
        <p:spPr>
          <a:xfrm>
            <a:off x="1094630" y="1228725"/>
            <a:ext cx="6808690" cy="4681538"/>
          </a:xfrm>
          <a:prstGeom prst="rect">
            <a:avLst/>
          </a:prstGeom>
        </p:spPr>
      </p:pic>
    </p:spTree>
    <p:extLst>
      <p:ext uri="{BB962C8B-B14F-4D97-AF65-F5344CB8AC3E}">
        <p14:creationId xmlns:p14="http://schemas.microsoft.com/office/powerpoint/2010/main" val="1031470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a:t>
            </a:r>
            <a:br>
              <a:rPr lang="en-US" dirty="0" smtClean="0"/>
            </a:br>
            <a:r>
              <a:rPr lang="en-US" dirty="0" smtClean="0"/>
              <a:t>Good Route, Good Altitude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0918" y="1165972"/>
            <a:ext cx="7037294" cy="4681538"/>
          </a:xfrm>
        </p:spPr>
      </p:pic>
    </p:spTree>
    <p:extLst>
      <p:ext uri="{BB962C8B-B14F-4D97-AF65-F5344CB8AC3E}">
        <p14:creationId xmlns:p14="http://schemas.microsoft.com/office/powerpoint/2010/main" val="2205658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a:t>
            </a:r>
            <a:br>
              <a:rPr lang="en-US" dirty="0" smtClean="0"/>
            </a:br>
            <a:r>
              <a:rPr lang="en-US" dirty="0" smtClean="0"/>
              <a:t>Bad Sierra Departure Route</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989012"/>
            <a:ext cx="7440706" cy="4999411"/>
          </a:xfrm>
        </p:spPr>
      </p:pic>
    </p:spTree>
    <p:extLst>
      <p:ext uri="{BB962C8B-B14F-4D97-AF65-F5344CB8AC3E}">
        <p14:creationId xmlns:p14="http://schemas.microsoft.com/office/powerpoint/2010/main" val="3322631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Example of multiple Helicopter Tracks over a weekend  Friday-Monday</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7117" y="1139078"/>
            <a:ext cx="7466249" cy="4681538"/>
          </a:xfrm>
        </p:spPr>
      </p:pic>
    </p:spTree>
    <p:extLst>
      <p:ext uri="{BB962C8B-B14F-4D97-AF65-F5344CB8AC3E}">
        <p14:creationId xmlns:p14="http://schemas.microsoft.com/office/powerpoint/2010/main" val="1524252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p:txBody>
          <a:bodyPr/>
          <a:lstStyle/>
          <a:p>
            <a:r>
              <a:rPr lang="en-US" smtClean="0">
                <a:latin typeface="Albertus MT"/>
                <a:ea typeface="Adobe Ming Std L"/>
              </a:rPr>
              <a:t>Airport Policy</a:t>
            </a:r>
          </a:p>
        </p:txBody>
      </p:sp>
      <p:sp>
        <p:nvSpPr>
          <p:cNvPr id="17410" name="Rectangle 3"/>
          <p:cNvSpPr>
            <a:spLocks noGrp="1" noChangeArrowheads="1"/>
          </p:cNvSpPr>
          <p:nvPr>
            <p:ph type="body" idx="4294967295"/>
          </p:nvPr>
        </p:nvSpPr>
        <p:spPr/>
        <p:txBody>
          <a:bodyPr/>
          <a:lstStyle/>
          <a:p>
            <a:pPr>
              <a:buFontTx/>
              <a:buNone/>
            </a:pPr>
            <a:r>
              <a:rPr lang="en-US" sz="4000" dirty="0" smtClean="0">
                <a:latin typeface="Times New Roman" pitchFamily="18" charset="0"/>
                <a:ea typeface="Albertus MT"/>
                <a:cs typeface="Albertus MT"/>
              </a:rPr>
              <a:t>	To establish safe and efficient helicopter routes into and out of the East Hampton Airport at the highest altitude and the lowest community impact.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p:txBody>
          <a:bodyPr/>
          <a:lstStyle/>
          <a:p>
            <a:r>
              <a:rPr lang="en-US" sz="2400" dirty="0" smtClean="0">
                <a:latin typeface="Albertus MT"/>
                <a:ea typeface="Adobe Ming Std L"/>
              </a:rPr>
              <a:t>ERHC Letter of Agreement—Proposed for 2014</a:t>
            </a:r>
          </a:p>
        </p:txBody>
      </p:sp>
      <p:sp>
        <p:nvSpPr>
          <p:cNvPr id="18434" name="Rectangle 3"/>
          <p:cNvSpPr>
            <a:spLocks noGrp="1" noChangeArrowheads="1"/>
          </p:cNvSpPr>
          <p:nvPr>
            <p:ph type="body" idx="4294967295"/>
          </p:nvPr>
        </p:nvSpPr>
        <p:spPr>
          <a:xfrm>
            <a:off x="509215" y="923925"/>
            <a:ext cx="8194675" cy="4681538"/>
          </a:xfrm>
        </p:spPr>
        <p:txBody>
          <a:bodyPr/>
          <a:lstStyle/>
          <a:p>
            <a:pPr>
              <a:buFontTx/>
              <a:buNone/>
            </a:pPr>
            <a:r>
              <a:rPr lang="en-US" sz="3200" dirty="0" smtClean="0">
                <a:latin typeface="Times New Roman" pitchFamily="18" charset="0"/>
                <a:ea typeface="Albertus MT"/>
                <a:cs typeface="Times New Roman" pitchFamily="18" charset="0"/>
              </a:rPr>
              <a:t>The following Helicopter Noise Abatement Procedures have been developed in collaboration with the FAA’s East Hampton Control Tower, the Eastern Region Helicopter Council and Airport Operations.  They have been reviewed </a:t>
            </a:r>
            <a:r>
              <a:rPr lang="en-US" sz="3200" dirty="0" smtClean="0">
                <a:latin typeface="Times New Roman" pitchFamily="18" charset="0"/>
                <a:ea typeface="Albertus MT"/>
                <a:cs typeface="Times New Roman" pitchFamily="18" charset="0"/>
              </a:rPr>
              <a:t>by both sub-committees of the Airport Planning Committee—the Noise Abatement Advocates Sub-Committee and the Aviation Community Sub-Committee</a:t>
            </a:r>
            <a:r>
              <a:rPr lang="en-US" sz="2800" dirty="0" smtClean="0">
                <a:latin typeface="Times New Roman" pitchFamily="18" charset="0"/>
                <a:ea typeface="Albertus MT"/>
                <a:cs typeface="Times New Roman" pitchFamily="18" charset="0"/>
              </a:rPr>
              <a:t>.</a:t>
            </a:r>
            <a:endParaRPr lang="en-US" sz="2800" dirty="0" smtClean="0">
              <a:latin typeface="Albertus MT"/>
              <a:ea typeface="Albertus MT"/>
              <a:cs typeface="Albertus M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2"/>
          <p:cNvSpPr>
            <a:spLocks noGrp="1"/>
          </p:cNvSpPr>
          <p:nvPr>
            <p:ph type="title"/>
          </p:nvPr>
        </p:nvSpPr>
        <p:spPr>
          <a:xfrm>
            <a:off x="690563" y="0"/>
            <a:ext cx="7483475" cy="989013"/>
          </a:xfrm>
        </p:spPr>
        <p:txBody>
          <a:bodyPr/>
          <a:lstStyle/>
          <a:p>
            <a:r>
              <a:rPr lang="en-US" dirty="0" smtClean="0">
                <a:latin typeface="Albertus MT"/>
                <a:ea typeface="Adobe Ming Std L"/>
              </a:rPr>
              <a:t>Arrivals</a:t>
            </a:r>
          </a:p>
        </p:txBody>
      </p:sp>
      <p:sp>
        <p:nvSpPr>
          <p:cNvPr id="19458" name="Content Placeholder 3"/>
          <p:cNvSpPr>
            <a:spLocks noGrp="1"/>
          </p:cNvSpPr>
          <p:nvPr>
            <p:ph idx="1"/>
          </p:nvPr>
        </p:nvSpPr>
        <p:spPr/>
        <p:txBody>
          <a:bodyPr/>
          <a:lstStyle/>
          <a:p>
            <a:r>
              <a:rPr lang="en-US" sz="2000" u="sng" dirty="0" smtClean="0">
                <a:latin typeface="Albertus MT"/>
                <a:ea typeface="Albertus MT"/>
                <a:cs typeface="Albertus MT"/>
              </a:rPr>
              <a:t>November:</a:t>
            </a:r>
          </a:p>
          <a:p>
            <a:pPr marL="465138" indent="0">
              <a:buNone/>
            </a:pPr>
            <a:r>
              <a:rPr lang="en-US" sz="2000" dirty="0">
                <a:latin typeface="Albertus MT"/>
                <a:ea typeface="Albertus MT"/>
                <a:cs typeface="Albertus MT"/>
              </a:rPr>
              <a:t>Arrivals from the </a:t>
            </a:r>
            <a:r>
              <a:rPr lang="en-US" sz="2000" dirty="0" smtClean="0">
                <a:latin typeface="Albertus MT"/>
                <a:ea typeface="Albertus MT"/>
                <a:cs typeface="Albertus MT"/>
              </a:rPr>
              <a:t>northwest </a:t>
            </a:r>
            <a:r>
              <a:rPr lang="en-US" sz="2000" dirty="0">
                <a:latin typeface="Albertus MT"/>
                <a:ea typeface="Albertus MT"/>
                <a:cs typeface="Albertus MT"/>
              </a:rPr>
              <a:t>proceed to “November 1” (N40.59.5.48 W072.25.58.48) at or above </a:t>
            </a:r>
            <a:r>
              <a:rPr lang="en-US" sz="2000" dirty="0" smtClean="0">
                <a:latin typeface="Albertus MT"/>
                <a:ea typeface="Albertus MT"/>
                <a:cs typeface="Albertus MT"/>
              </a:rPr>
              <a:t>3500 </a:t>
            </a:r>
            <a:r>
              <a:rPr lang="en-US" sz="2000" dirty="0">
                <a:latin typeface="Albertus MT"/>
                <a:ea typeface="Albertus MT"/>
                <a:cs typeface="Albertus MT"/>
              </a:rPr>
              <a:t>feet, continue to “November 2” (N40.58.15.10 W072.20.26.56) at or above 3000 feet, to “November 3” (N40.58.2.70 W072.17.31.67) at or above 2500 feet, then to the airfield.</a:t>
            </a:r>
            <a:endParaRPr lang="en-US" sz="2000" dirty="0" smtClean="0">
              <a:latin typeface="Albertus MT"/>
              <a:ea typeface="Albertus MT"/>
              <a:cs typeface="Albertus MT"/>
            </a:endParaRPr>
          </a:p>
          <a:p>
            <a:r>
              <a:rPr lang="en-US" sz="2000" u="sng" dirty="0" smtClean="0">
                <a:latin typeface="Albertus MT"/>
                <a:ea typeface="Albertus MT"/>
                <a:cs typeface="Albertus MT"/>
              </a:rPr>
              <a:t>Sierra:</a:t>
            </a:r>
            <a:endParaRPr lang="en-US" sz="2000" dirty="0">
              <a:latin typeface="Albertus MT"/>
              <a:ea typeface="Albertus MT"/>
              <a:cs typeface="Albertus MT"/>
            </a:endParaRPr>
          </a:p>
          <a:p>
            <a:pPr marL="465138" indent="0">
              <a:buNone/>
            </a:pPr>
            <a:r>
              <a:rPr lang="en-US" sz="2000" dirty="0">
                <a:latin typeface="Albertus MT"/>
                <a:ea typeface="Albertus MT"/>
                <a:cs typeface="Albertus MT"/>
              </a:rPr>
              <a:t>Arrivals from the south fly along the south </a:t>
            </a:r>
            <a:r>
              <a:rPr lang="en-US" sz="2000" dirty="0" smtClean="0">
                <a:latin typeface="Albertus MT"/>
                <a:ea typeface="Albertus MT"/>
                <a:cs typeface="Albertus MT"/>
              </a:rPr>
              <a:t>shore at or above 3000 ft., when weather and traffic permit, </a:t>
            </a:r>
            <a:r>
              <a:rPr lang="en-US" sz="2000" dirty="0">
                <a:latin typeface="Albertus MT"/>
                <a:ea typeface="Albertus MT"/>
                <a:cs typeface="Albertus MT"/>
              </a:rPr>
              <a:t>to “Sierra 2” (N40.55.46.1 </a:t>
            </a:r>
            <a:r>
              <a:rPr lang="en-US" sz="2000" dirty="0" smtClean="0">
                <a:latin typeface="Albertus MT"/>
                <a:ea typeface="Albertus MT"/>
                <a:cs typeface="Albertus MT"/>
              </a:rPr>
              <a:t>W072.13.25.5) Proceed </a:t>
            </a:r>
            <a:r>
              <a:rPr lang="en-US" sz="2000" dirty="0">
                <a:latin typeface="Albertus MT"/>
                <a:ea typeface="Albertus MT"/>
                <a:cs typeface="Albertus MT"/>
              </a:rPr>
              <a:t>over the center of Georgica Pond to the airport above the traffic pattern, descending north of the airport for landing. HTO fixed wing traffic pattern attitudes are 1000 ft. AGL for light single and twin aircraft, and 1500 ft. AGL for Jets.</a:t>
            </a:r>
            <a:endParaRPr lang="en-US" sz="2000" dirty="0" smtClean="0">
              <a:latin typeface="Albertus MT"/>
              <a:ea typeface="Albertus MT"/>
              <a:cs typeface="Albertus M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p:txBody>
          <a:bodyPr/>
          <a:lstStyle/>
          <a:p>
            <a:r>
              <a:rPr lang="en-US" dirty="0" smtClean="0">
                <a:latin typeface="Albertus MT"/>
                <a:ea typeface="Adobe Ming Std L"/>
              </a:rPr>
              <a:t>Departures</a:t>
            </a:r>
          </a:p>
        </p:txBody>
      </p:sp>
      <p:sp>
        <p:nvSpPr>
          <p:cNvPr id="20482" name="Rectangle 3"/>
          <p:cNvSpPr>
            <a:spLocks noGrp="1" noChangeArrowheads="1"/>
          </p:cNvSpPr>
          <p:nvPr>
            <p:ph type="body" idx="4294967295"/>
          </p:nvPr>
        </p:nvSpPr>
        <p:spPr/>
        <p:txBody>
          <a:bodyPr/>
          <a:lstStyle/>
          <a:p>
            <a:pPr>
              <a:lnSpc>
                <a:spcPct val="90000"/>
              </a:lnSpc>
            </a:pPr>
            <a:r>
              <a:rPr lang="en-US" u="sng" dirty="0" smtClean="0">
                <a:latin typeface="Albertus MT"/>
                <a:ea typeface="Albertus MT"/>
                <a:cs typeface="Albertus MT"/>
              </a:rPr>
              <a:t>Echo</a:t>
            </a:r>
          </a:p>
          <a:p>
            <a:pPr marL="0" indent="0">
              <a:lnSpc>
                <a:spcPct val="90000"/>
              </a:lnSpc>
              <a:buNone/>
            </a:pPr>
            <a:r>
              <a:rPr lang="en-US" sz="2000" dirty="0" smtClean="0">
                <a:latin typeface="Albertus MT"/>
                <a:ea typeface="Albertus MT"/>
                <a:cs typeface="Albertus MT"/>
              </a:rPr>
              <a:t>When </a:t>
            </a:r>
            <a:r>
              <a:rPr lang="en-US" sz="2000" dirty="0">
                <a:latin typeface="Albertus MT"/>
                <a:ea typeface="Albertus MT"/>
                <a:cs typeface="Albertus MT"/>
              </a:rPr>
              <a:t>possible, climb above 2000 ft. within the airport boundary before initiating the outbound leg so as to fly the route at the highest possible </a:t>
            </a:r>
            <a:r>
              <a:rPr lang="en-US" sz="2000" dirty="0" smtClean="0">
                <a:latin typeface="Albertus MT"/>
                <a:ea typeface="Albertus MT"/>
                <a:cs typeface="Albertus MT"/>
              </a:rPr>
              <a:t>altitude.  Depart heading northwest </a:t>
            </a:r>
            <a:r>
              <a:rPr lang="en-US" sz="2000" dirty="0">
                <a:latin typeface="Albertus MT"/>
                <a:ea typeface="Albertus MT"/>
                <a:cs typeface="Albertus MT"/>
              </a:rPr>
              <a:t>over the power lines to “Echo 1” (N40.58.02.0 W072.16.16.5). Turn right, remaining well east of Town Line Road and proceed to the west side of Barcelona Neck “Echo 2” (N41.00.47.5 </a:t>
            </a:r>
            <a:r>
              <a:rPr lang="en-US" sz="2000" dirty="0" smtClean="0">
                <a:latin typeface="Albertus MT"/>
                <a:ea typeface="Albertus MT"/>
                <a:cs typeface="Albertus MT"/>
              </a:rPr>
              <a:t>W072.15.44.3 </a:t>
            </a:r>
            <a:r>
              <a:rPr lang="en-US" sz="2000" dirty="0">
                <a:latin typeface="Albertus MT"/>
                <a:ea typeface="Albertus MT"/>
                <a:cs typeface="Albertus MT"/>
              </a:rPr>
              <a:t>Use max performance climb so as to cross Barcelona Neck at or above 3000 ft. </a:t>
            </a:r>
            <a:r>
              <a:rPr lang="en-US" sz="2000" dirty="0" smtClean="0">
                <a:latin typeface="Albertus MT"/>
                <a:ea typeface="Albertus MT"/>
                <a:cs typeface="Albertus MT"/>
              </a:rPr>
              <a:t>MSL</a:t>
            </a:r>
          </a:p>
          <a:p>
            <a:pPr>
              <a:lnSpc>
                <a:spcPct val="90000"/>
              </a:lnSpc>
            </a:pPr>
            <a:r>
              <a:rPr lang="en-US" sz="2400" u="sng" dirty="0" smtClean="0">
                <a:latin typeface="Albertus MT"/>
                <a:ea typeface="Albertus MT"/>
                <a:cs typeface="Albertus MT"/>
              </a:rPr>
              <a:t>Sierra</a:t>
            </a:r>
            <a:endParaRPr lang="en-US" sz="2400" u="sng" dirty="0">
              <a:latin typeface="Albertus MT"/>
              <a:ea typeface="Albertus MT"/>
              <a:cs typeface="Albertus MT"/>
            </a:endParaRPr>
          </a:p>
          <a:p>
            <a:pPr marL="0" indent="0">
              <a:lnSpc>
                <a:spcPct val="90000"/>
              </a:lnSpc>
              <a:buNone/>
            </a:pPr>
            <a:r>
              <a:rPr lang="en-US" sz="2000" dirty="0" smtClean="0">
                <a:latin typeface="Albertus MT"/>
                <a:ea typeface="Albertus MT"/>
                <a:cs typeface="Albertus MT"/>
              </a:rPr>
              <a:t>Depart South by climbing above the traffic pattern north of the airport before proceeding south over the center of Georgica Pond at or above 2000 ft. to Sierra 2 (N40.55.46.1 W072.13.25.5). When weather and traffic permit, continue climbing to fly off shore at or above 3000 ft.</a:t>
            </a:r>
            <a:endParaRPr lang="en-US" sz="2000" u="sng" dirty="0" smtClean="0">
              <a:latin typeface="Albertus MT"/>
              <a:ea typeface="Albertus MT"/>
              <a:cs typeface="Albertus M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2014 Noise Abatement Routes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0580" y="1228725"/>
            <a:ext cx="5936790" cy="4681538"/>
          </a:xfrm>
        </p:spPr>
      </p:pic>
    </p:spTree>
    <p:extLst>
      <p:ext uri="{BB962C8B-B14F-4D97-AF65-F5344CB8AC3E}">
        <p14:creationId xmlns:p14="http://schemas.microsoft.com/office/powerpoint/2010/main" val="2445499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November Route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0580" y="1228725"/>
            <a:ext cx="5936790" cy="4681538"/>
          </a:xfrm>
        </p:spPr>
      </p:pic>
    </p:spTree>
    <p:extLst>
      <p:ext uri="{BB962C8B-B14F-4D97-AF65-F5344CB8AC3E}">
        <p14:creationId xmlns:p14="http://schemas.microsoft.com/office/powerpoint/2010/main" val="3534115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Echo Route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0580" y="1228725"/>
            <a:ext cx="5936790" cy="4681538"/>
          </a:xfrm>
        </p:spPr>
      </p:pic>
    </p:spTree>
    <p:extLst>
      <p:ext uri="{BB962C8B-B14F-4D97-AF65-F5344CB8AC3E}">
        <p14:creationId xmlns:p14="http://schemas.microsoft.com/office/powerpoint/2010/main" val="923014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Sierra Route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0580" y="1228725"/>
            <a:ext cx="5936790" cy="4681538"/>
          </a:xfrm>
        </p:spPr>
      </p:pic>
    </p:spTree>
    <p:extLst>
      <p:ext uri="{BB962C8B-B14F-4D97-AF65-F5344CB8AC3E}">
        <p14:creationId xmlns:p14="http://schemas.microsoft.com/office/powerpoint/2010/main" val="3008527137"/>
      </p:ext>
    </p:extLst>
  </p:cSld>
  <p:clrMapOvr>
    <a:masterClrMapping/>
  </p:clrMapOvr>
</p:sld>
</file>

<file path=ppt/theme/theme1.xml><?xml version="1.0" encoding="utf-8"?>
<a:theme xmlns:a="http://schemas.openxmlformats.org/drawingml/2006/main" name="Default Design">
  <a:themeElements>
    <a:clrScheme name="Custom 2">
      <a:dk1>
        <a:srgbClr val="000000"/>
      </a:dk1>
      <a:lt1>
        <a:srgbClr val="FFFFFF"/>
      </a:lt1>
      <a:dk2>
        <a:srgbClr val="FFFFFF"/>
      </a:dk2>
      <a:lt2>
        <a:srgbClr val="185DA2"/>
      </a:lt2>
      <a:accent1>
        <a:srgbClr val="C6BF94"/>
      </a:accent1>
      <a:accent2>
        <a:srgbClr val="F3DE19"/>
      </a:accent2>
      <a:accent3>
        <a:srgbClr val="FFFFFF"/>
      </a:accent3>
      <a:accent4>
        <a:srgbClr val="000000"/>
      </a:accent4>
      <a:accent5>
        <a:srgbClr val="DFDCC8"/>
      </a:accent5>
      <a:accent6>
        <a:srgbClr val="DCC916"/>
      </a:accent6>
      <a:hlink>
        <a:srgbClr val="000000"/>
      </a:hlink>
      <a:folHlink>
        <a:srgbClr val="00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79000">
              <a:schemeClr val="bg2">
                <a:lumMod val="75000"/>
                <a:alpha val="90000"/>
              </a:schemeClr>
            </a:gs>
            <a:gs pos="100000">
              <a:srgbClr val="C0D7D7"/>
            </a:gs>
            <a:gs pos="100000">
              <a:srgbClr val="96C1C1"/>
            </a:gs>
          </a:gsLst>
          <a:path path="circle">
            <a:fillToRect t="100000" r="100000"/>
          </a:path>
          <a:tileRect l="-100000" b="-100000"/>
        </a:gradFill>
        <a:ln w="9525">
          <a:noFill/>
          <a:round/>
          <a:headEnd/>
          <a:tailEnd/>
        </a:ln>
      </a:spPr>
      <a:bodyPr/>
      <a:lstStyle>
        <a:defPPr>
          <a:defRPr>
            <a:latin typeface="Arial" pitchFamily="34" charset="0"/>
            <a:ea typeface="ＭＳ Ｐゴシック" pitchFamily="34" charset="-128"/>
            <a:cs typeface="+mn-cs"/>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1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1B93BD"/>
        </a:dk1>
        <a:lt1>
          <a:srgbClr val="FFFFFF"/>
        </a:lt1>
        <a:dk2>
          <a:srgbClr val="000000"/>
        </a:dk2>
        <a:lt2>
          <a:srgbClr val="FFFFFF"/>
        </a:lt2>
        <a:accent1>
          <a:srgbClr val="C6BF94"/>
        </a:accent1>
        <a:accent2>
          <a:srgbClr val="F3DE19"/>
        </a:accent2>
        <a:accent3>
          <a:srgbClr val="AAAAAA"/>
        </a:accent3>
        <a:accent4>
          <a:srgbClr val="DADADA"/>
        </a:accent4>
        <a:accent5>
          <a:srgbClr val="DFDCC8"/>
        </a:accent5>
        <a:accent6>
          <a:srgbClr val="DCC916"/>
        </a:accent6>
        <a:hlink>
          <a:srgbClr val="84D9F4"/>
        </a:hlink>
        <a:folHlink>
          <a:srgbClr val="4ED481"/>
        </a:folHlink>
      </a:clrScheme>
      <a:clrMap bg1="dk2" tx1="lt1" bg2="dk1" tx2="lt2" accent1="accent1" accent2="accent2" accent3="accent3" accent4="accent4" accent5="accent5" accent6="accent6" hlink="hlink" folHlink="folHlink"/>
    </a:extraClrScheme>
    <a:extraClrScheme>
      <a:clrScheme name="Default Design 9">
        <a:dk1>
          <a:srgbClr val="185DA2"/>
        </a:dk1>
        <a:lt1>
          <a:srgbClr val="FFFFFF"/>
        </a:lt1>
        <a:dk2>
          <a:srgbClr val="000000"/>
        </a:dk2>
        <a:lt2>
          <a:srgbClr val="FFFFFF"/>
        </a:lt2>
        <a:accent1>
          <a:srgbClr val="C6BF94"/>
        </a:accent1>
        <a:accent2>
          <a:srgbClr val="F3DE19"/>
        </a:accent2>
        <a:accent3>
          <a:srgbClr val="AAAAAA"/>
        </a:accent3>
        <a:accent4>
          <a:srgbClr val="DADADA"/>
        </a:accent4>
        <a:accent5>
          <a:srgbClr val="DFDCC8"/>
        </a:accent5>
        <a:accent6>
          <a:srgbClr val="DCC916"/>
        </a:accent6>
        <a:hlink>
          <a:srgbClr val="84D9F4"/>
        </a:hlink>
        <a:folHlink>
          <a:srgbClr val="4ED48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TotalTime>
  <Words>381</Words>
  <Application>Microsoft Office PowerPoint</Application>
  <PresentationFormat>On-screen Show (4:3)</PresentationFormat>
  <Paragraphs>26</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ＭＳ Ｐゴシック</vt:lpstr>
      <vt:lpstr>Adobe Ming Std L</vt:lpstr>
      <vt:lpstr>Albertus MT</vt:lpstr>
      <vt:lpstr>Arial</vt:lpstr>
      <vt:lpstr>Tahoma</vt:lpstr>
      <vt:lpstr>Times New Roman</vt:lpstr>
      <vt:lpstr>Default Design</vt:lpstr>
      <vt:lpstr>East Hampton Airport EHRC Letter of Agreement 2014</vt:lpstr>
      <vt:lpstr>Airport Policy</vt:lpstr>
      <vt:lpstr>ERHC Letter of Agreement—Proposed for 2014</vt:lpstr>
      <vt:lpstr>Arrivals</vt:lpstr>
      <vt:lpstr>Departures</vt:lpstr>
      <vt:lpstr>2014 Noise Abatement Routes</vt:lpstr>
      <vt:lpstr>November Route</vt:lpstr>
      <vt:lpstr>Echo Route</vt:lpstr>
      <vt:lpstr>Sierra Route</vt:lpstr>
      <vt:lpstr>Example of Route deviation to be sent to ERHC</vt:lpstr>
      <vt:lpstr>Example of  Good Route, Good Altitude</vt:lpstr>
      <vt:lpstr>Example of Bad Sierra Departure Route</vt:lpstr>
      <vt:lpstr> Example of multiple Helicopter Tracks over a weekend  Friday-Monday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 Hampton Airport Comprehensive Management Plan Update</dc:title>
  <dc:creator>Justin Vaughan</dc:creator>
  <cp:lastModifiedBy>James Brundige</cp:lastModifiedBy>
  <cp:revision>39</cp:revision>
  <dcterms:modified xsi:type="dcterms:W3CDTF">2014-04-30T20:23:52Z</dcterms:modified>
</cp:coreProperties>
</file>