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284" r:id="rId5"/>
    <p:sldId id="256" r:id="rId6"/>
    <p:sldId id="282" r:id="rId7"/>
    <p:sldId id="281" r:id="rId8"/>
    <p:sldId id="283" r:id="rId9"/>
    <p:sldId id="27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4DA1"/>
    <a:srgbClr val="1C2A40"/>
    <a:srgbClr val="406EC9"/>
    <a:srgbClr val="367AE0"/>
    <a:srgbClr val="1251B0"/>
    <a:srgbClr val="5C95FF"/>
    <a:srgbClr val="FFFFFF"/>
    <a:srgbClr val="173BB3"/>
    <a:srgbClr val="02DC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8FC8A0-1188-434F-86B7-48099EEA3C54}" v="3" dt="2024-01-18T15:06:35.266"/>
    <p1510:client id="{A86066F9-3521-4C5E-A1BF-DF9A26E0D8C7}" v="2" dt="2023-11-14T15:10:29.491"/>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1050" y="3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1A5C42-4636-4A6A-9001-CA7CD97B0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CC57720-6EA2-4C0E-AB19-0A22BCDB83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7D70DC-E6D5-4048-8AC5-67F4E92F0736}" type="datetimeFigureOut">
              <a:rPr lang="en-US" smtClean="0"/>
              <a:t>1/18/2024</a:t>
            </a:fld>
            <a:endParaRPr lang="en-US"/>
          </a:p>
        </p:txBody>
      </p:sp>
      <p:sp>
        <p:nvSpPr>
          <p:cNvPr id="4" name="Footer Placeholder 3">
            <a:extLst>
              <a:ext uri="{FF2B5EF4-FFF2-40B4-BE49-F238E27FC236}">
                <a16:creationId xmlns:a16="http://schemas.microsoft.com/office/drawing/2014/main" id="{E34AC616-D2D2-4742-9683-2A537932A1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EE012-E187-4EEE-9C2F-2125BF40862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481155F-8354-4019-9356-1A95703B072D}" type="slidenum">
              <a:rPr lang="en-US" smtClean="0"/>
              <a:t>‹#›</a:t>
            </a:fld>
            <a:endParaRPr lang="en-US"/>
          </a:p>
        </p:txBody>
      </p:sp>
    </p:spTree>
    <p:extLst>
      <p:ext uri="{BB962C8B-B14F-4D97-AF65-F5344CB8AC3E}">
        <p14:creationId xmlns:p14="http://schemas.microsoft.com/office/powerpoint/2010/main" val="259460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6C02F-3406-42DD-8956-B66C2D710E25}" type="datetimeFigureOut">
              <a:rPr lang="en-US" smtClean="0"/>
              <a:t>1/18/2024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1D96E-4CA2-485E-9EE5-CEB7143ACC3B}" type="slidenum">
              <a:rPr lang="en-US" smtClean="0"/>
              <a:t>‹#›</a:t>
            </a:fld>
            <a:endParaRPr lang="en-US"/>
          </a:p>
        </p:txBody>
      </p:sp>
    </p:spTree>
    <p:extLst>
      <p:ext uri="{BB962C8B-B14F-4D97-AF65-F5344CB8AC3E}">
        <p14:creationId xmlns:p14="http://schemas.microsoft.com/office/powerpoint/2010/main" val="3511185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71D96E-4CA2-485E-9EE5-CEB7143ACC3B}" type="slidenum">
              <a:rPr lang="en-US" smtClean="0"/>
              <a:t>4</a:t>
            </a:fld>
            <a:endParaRPr lang="en-US"/>
          </a:p>
        </p:txBody>
      </p:sp>
    </p:spTree>
    <p:extLst>
      <p:ext uri="{BB962C8B-B14F-4D97-AF65-F5344CB8AC3E}">
        <p14:creationId xmlns:p14="http://schemas.microsoft.com/office/powerpoint/2010/main" val="1687722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6563501-3FA5-E157-7BA2-41DFCDCAD6F1}"/>
              </a:ext>
            </a:extLst>
          </p:cNvPr>
          <p:cNvSpPr>
            <a:spLocks noGrp="1"/>
          </p:cNvSpPr>
          <p:nvPr>
            <p:ph sz="quarter" idx="16"/>
          </p:nvPr>
        </p:nvSpPr>
        <p:spPr>
          <a:xfrm>
            <a:off x="1078992" y="996696"/>
            <a:ext cx="8467344" cy="4764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5CAABB7-A562-4A3F-9DDF-2CE3D13726D1}"/>
              </a:ext>
            </a:extLst>
          </p:cNvPr>
          <p:cNvSpPr>
            <a:spLocks noGrp="1"/>
          </p:cNvSpPr>
          <p:nvPr>
            <p:ph type="title" hasCustomPrompt="1"/>
          </p:nvPr>
        </p:nvSpPr>
        <p:spPr>
          <a:xfrm>
            <a:off x="6322976" y="1663435"/>
            <a:ext cx="5870448" cy="2624328"/>
          </a:xfrm>
          <a:solidFill>
            <a:schemeClr val="accent4">
              <a:alpha val="80000"/>
            </a:schemeClr>
          </a:solidFill>
        </p:spPr>
        <p:txBody>
          <a:bodyPr lIns="557784" tIns="530352" anchor="t">
            <a:noAutofit/>
          </a:bodyPr>
          <a:lstStyle>
            <a:lvl1pPr algn="l">
              <a:lnSpc>
                <a:spcPct val="80000"/>
              </a:lnSpc>
              <a:defRPr sz="5400" cap="all" spc="400" baseline="0">
                <a:ln w="19050">
                  <a:solidFill>
                    <a:schemeClr val="bg1"/>
                  </a:solidFill>
                </a:ln>
              </a:defRPr>
            </a:lvl1pPr>
          </a:lstStyle>
          <a:p>
            <a:r>
              <a:rPr lang="en-US"/>
              <a:t>Click to add title</a:t>
            </a:r>
          </a:p>
        </p:txBody>
      </p:sp>
      <p:sp>
        <p:nvSpPr>
          <p:cNvPr id="14" name="Text Placeholder 17">
            <a:extLst>
              <a:ext uri="{FF2B5EF4-FFF2-40B4-BE49-F238E27FC236}">
                <a16:creationId xmlns:a16="http://schemas.microsoft.com/office/drawing/2014/main" id="{D15807FE-36E0-49EF-93A4-5B9AD83871B6}"/>
              </a:ext>
            </a:extLst>
          </p:cNvPr>
          <p:cNvSpPr>
            <a:spLocks noGrp="1"/>
          </p:cNvSpPr>
          <p:nvPr>
            <p:ph type="body" sz="quarter" idx="15" hasCustomPrompt="1"/>
          </p:nvPr>
        </p:nvSpPr>
        <p:spPr>
          <a:xfrm>
            <a:off x="6793992" y="3621024"/>
            <a:ext cx="4925188" cy="339247"/>
          </a:xfrm>
        </p:spPr>
        <p:txBody>
          <a:bodyPr>
            <a:noAutofit/>
          </a:bodyPr>
          <a:lstStyle>
            <a:lvl1pPr marL="0" indent="0" algn="l">
              <a:buNone/>
              <a:defRPr sz="1800" cap="all" spc="100" baseline="0">
                <a:solidFill>
                  <a:schemeClr val="bg1"/>
                </a:solidFill>
                <a:latin typeface="+mj-lt"/>
              </a:defRPr>
            </a:lvl1pPr>
          </a:lstStyle>
          <a:p>
            <a:pPr lvl="0"/>
            <a:r>
              <a:rPr lang="en-US"/>
              <a:t>Click to add name</a:t>
            </a:r>
          </a:p>
        </p:txBody>
      </p:sp>
    </p:spTree>
    <p:extLst>
      <p:ext uri="{BB962C8B-B14F-4D97-AF65-F5344CB8AC3E}">
        <p14:creationId xmlns:p14="http://schemas.microsoft.com/office/powerpoint/2010/main" val="35235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image with title light">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E757B982-FF4B-4902-B808-FC325983FD9C}"/>
              </a:ext>
            </a:extLst>
          </p:cNvPr>
          <p:cNvSpPr>
            <a:spLocks noGrp="1"/>
          </p:cNvSpPr>
          <p:nvPr>
            <p:ph type="pic" sz="quarter" idx="13" hasCustomPrompt="1"/>
          </p:nvPr>
        </p:nvSpPr>
        <p:spPr>
          <a:xfrm flipH="1">
            <a:off x="0" y="0"/>
            <a:ext cx="12192000" cy="6858000"/>
          </a:xfrm>
          <a:solidFill>
            <a:schemeClr val="accent5">
              <a:lumMod val="20000"/>
              <a:lumOff val="80000"/>
            </a:schemeClr>
          </a:solidFill>
        </p:spPr>
        <p:txBody>
          <a:bodyPr anchor="ctr"/>
          <a:lstStyle>
            <a:lvl1pPr marL="0" indent="0" algn="ctr">
              <a:buNone/>
              <a:defRPr>
                <a:solidFill>
                  <a:schemeClr val="tx1"/>
                </a:solidFill>
              </a:defRPr>
            </a:lvl1pPr>
          </a:lstStyle>
          <a:p>
            <a:r>
              <a:rPr lang="en-US" noProof="0"/>
              <a:t>Click to add photo</a:t>
            </a:r>
          </a:p>
        </p:txBody>
      </p:sp>
      <p:sp>
        <p:nvSpPr>
          <p:cNvPr id="2" name="Title 1">
            <a:extLst>
              <a:ext uri="{FF2B5EF4-FFF2-40B4-BE49-F238E27FC236}">
                <a16:creationId xmlns:a16="http://schemas.microsoft.com/office/drawing/2014/main" id="{4D7337BF-9564-499D-91CE-9DDD9C969339}"/>
              </a:ext>
            </a:extLst>
          </p:cNvPr>
          <p:cNvSpPr>
            <a:spLocks noGrp="1"/>
          </p:cNvSpPr>
          <p:nvPr>
            <p:ph type="title" hasCustomPrompt="1"/>
          </p:nvPr>
        </p:nvSpPr>
        <p:spPr>
          <a:xfrm>
            <a:off x="1403350" y="969264"/>
            <a:ext cx="9385300" cy="985791"/>
          </a:xfrm>
        </p:spPr>
        <p:txBody>
          <a:bodyPr>
            <a:noAutofit/>
          </a:bodyPr>
          <a:lstStyle>
            <a:lvl1pPr algn="ctr">
              <a:defRPr sz="5400">
                <a:ln w="19050">
                  <a:solidFill>
                    <a:schemeClr val="bg1"/>
                  </a:solidFill>
                </a:ln>
              </a:defRPr>
            </a:lvl1pPr>
          </a:lstStyle>
          <a:p>
            <a:r>
              <a:rPr lang="en-US" noProof="0"/>
              <a:t>Click to add title</a:t>
            </a:r>
          </a:p>
        </p:txBody>
      </p:sp>
      <p:sp>
        <p:nvSpPr>
          <p:cNvPr id="3" name="Text Placeholder 17">
            <a:extLst>
              <a:ext uri="{FF2B5EF4-FFF2-40B4-BE49-F238E27FC236}">
                <a16:creationId xmlns:a16="http://schemas.microsoft.com/office/drawing/2014/main" id="{C3361FAE-BAA8-1A51-7D5B-979BDA86E41F}"/>
              </a:ext>
            </a:extLst>
          </p:cNvPr>
          <p:cNvSpPr>
            <a:spLocks noGrp="1"/>
          </p:cNvSpPr>
          <p:nvPr>
            <p:ph type="body" sz="quarter" idx="15" hasCustomPrompt="1"/>
          </p:nvPr>
        </p:nvSpPr>
        <p:spPr>
          <a:xfrm>
            <a:off x="3709416" y="603504"/>
            <a:ext cx="4773168" cy="365760"/>
          </a:xfrm>
        </p:spPr>
        <p:txBody>
          <a:bodyPr>
            <a:noAutofit/>
          </a:bodyPr>
          <a:lstStyle>
            <a:lvl1pPr marL="0" indent="0" algn="ctr">
              <a:buNone/>
              <a:defRPr sz="1800" cap="all" spc="100" baseline="0">
                <a:solidFill>
                  <a:schemeClr val="bg1"/>
                </a:solidFill>
                <a:latin typeface="+mj-lt"/>
              </a:defRPr>
            </a:lvl1pPr>
          </a:lstStyle>
          <a:p>
            <a:pPr lvl="0"/>
            <a:r>
              <a:rPr lang="en-US" noProof="0"/>
              <a:t>Click to add name</a:t>
            </a:r>
          </a:p>
        </p:txBody>
      </p:sp>
    </p:spTree>
    <p:extLst>
      <p:ext uri="{BB962C8B-B14F-4D97-AF65-F5344CB8AC3E}">
        <p14:creationId xmlns:p14="http://schemas.microsoft.com/office/powerpoint/2010/main" val="3627900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with quote righ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7AF7405C-6DF9-4409-85F0-8C1DCCC0AC61}"/>
              </a:ext>
            </a:extLst>
          </p:cNvPr>
          <p:cNvSpPr>
            <a:spLocks noGrp="1"/>
          </p:cNvSpPr>
          <p:nvPr>
            <p:ph type="pic" sz="quarter" idx="13" hasCustomPrompt="1"/>
          </p:nvPr>
        </p:nvSpPr>
        <p:spPr>
          <a:xfrm>
            <a:off x="622570" y="729926"/>
            <a:ext cx="6456836" cy="5388772"/>
          </a:xfrm>
        </p:spPr>
        <p:txBody>
          <a:bodyPr/>
          <a:lstStyle>
            <a:lvl1pPr marL="0" indent="0" algn="ctr">
              <a:buNone/>
              <a:defRPr>
                <a:solidFill>
                  <a:schemeClr val="bg1"/>
                </a:solidFill>
              </a:defRPr>
            </a:lvl1pPr>
          </a:lstStyle>
          <a:p>
            <a:r>
              <a:rPr lang="en-US"/>
              <a:t>Click to add photo</a:t>
            </a:r>
          </a:p>
        </p:txBody>
      </p:sp>
      <p:sp>
        <p:nvSpPr>
          <p:cNvPr id="2" name="Title 1">
            <a:extLst>
              <a:ext uri="{FF2B5EF4-FFF2-40B4-BE49-F238E27FC236}">
                <a16:creationId xmlns:a16="http://schemas.microsoft.com/office/drawing/2014/main" id="{4C883B71-4A78-4B93-97F2-F54D7DC10020}"/>
              </a:ext>
            </a:extLst>
          </p:cNvPr>
          <p:cNvSpPr>
            <a:spLocks noGrp="1"/>
          </p:cNvSpPr>
          <p:nvPr>
            <p:ph type="title" hasCustomPrompt="1"/>
          </p:nvPr>
        </p:nvSpPr>
        <p:spPr>
          <a:xfrm>
            <a:off x="6467704" y="1881922"/>
            <a:ext cx="5749200" cy="3886200"/>
          </a:xfrm>
          <a:solidFill>
            <a:schemeClr val="accent3">
              <a:lumMod val="20000"/>
              <a:lumOff val="80000"/>
              <a:alpha val="93000"/>
            </a:schemeClr>
          </a:solidFill>
        </p:spPr>
        <p:txBody>
          <a:bodyPr lIns="694944" tIns="713232" rIns="274320" anchor="t">
            <a:normAutofit/>
          </a:bodyPr>
          <a:lstStyle>
            <a:lvl1pPr algn="l">
              <a:lnSpc>
                <a:spcPct val="100000"/>
              </a:lnSpc>
              <a:defRPr sz="2800">
                <a:ln w="19050">
                  <a:solidFill>
                    <a:schemeClr val="accent4"/>
                  </a:solidFill>
                </a:ln>
              </a:defRPr>
            </a:lvl1pPr>
          </a:lstStyle>
          <a:p>
            <a:r>
              <a:rPr lang="en-US"/>
              <a:t>Click to add title</a:t>
            </a:r>
          </a:p>
        </p:txBody>
      </p:sp>
      <p:sp>
        <p:nvSpPr>
          <p:cNvPr id="5" name="Text Placeholder 17">
            <a:extLst>
              <a:ext uri="{FF2B5EF4-FFF2-40B4-BE49-F238E27FC236}">
                <a16:creationId xmlns:a16="http://schemas.microsoft.com/office/drawing/2014/main" id="{2AADB278-47B4-2F7F-B93F-64F4A3DE8459}"/>
              </a:ext>
            </a:extLst>
          </p:cNvPr>
          <p:cNvSpPr>
            <a:spLocks noGrp="1"/>
          </p:cNvSpPr>
          <p:nvPr>
            <p:ph type="body" sz="quarter" idx="15" hasCustomPrompt="1"/>
          </p:nvPr>
        </p:nvSpPr>
        <p:spPr>
          <a:xfrm>
            <a:off x="7178040" y="4946904"/>
            <a:ext cx="4773168" cy="365760"/>
          </a:xfrm>
        </p:spPr>
        <p:txBody>
          <a:bodyPr>
            <a:noAutofit/>
          </a:bodyPr>
          <a:lstStyle>
            <a:lvl1pPr marL="0" indent="0" algn="l">
              <a:buNone/>
              <a:defRPr sz="1600" cap="all" spc="100" baseline="0">
                <a:solidFill>
                  <a:schemeClr val="accent4"/>
                </a:solidFill>
                <a:latin typeface="+mj-lt"/>
              </a:defRPr>
            </a:lvl1pPr>
          </a:lstStyle>
          <a:p>
            <a:pPr lvl="0"/>
            <a:r>
              <a:rPr lang="en-US"/>
              <a:t>Click to add name</a:t>
            </a:r>
          </a:p>
        </p:txBody>
      </p:sp>
    </p:spTree>
    <p:extLst>
      <p:ext uri="{BB962C8B-B14F-4D97-AF65-F5344CB8AC3E}">
        <p14:creationId xmlns:p14="http://schemas.microsoft.com/office/powerpoint/2010/main" val="1770124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alf page image with quote">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927250C7-CB58-468C-B8BB-17DB85D4F242}"/>
              </a:ext>
            </a:extLst>
          </p:cNvPr>
          <p:cNvSpPr>
            <a:spLocks noGrp="1"/>
          </p:cNvSpPr>
          <p:nvPr>
            <p:ph type="pic" sz="quarter" idx="13" hasCustomPrompt="1"/>
          </p:nvPr>
        </p:nvSpPr>
        <p:spPr>
          <a:xfrm>
            <a:off x="5011738" y="0"/>
            <a:ext cx="7196930" cy="6867376"/>
          </a:xfrm>
        </p:spPr>
        <p:txBody>
          <a:bodyPr/>
          <a:lstStyle>
            <a:lvl1pPr marL="0" indent="0" algn="ctr">
              <a:buNone/>
              <a:defRPr>
                <a:solidFill>
                  <a:schemeClr val="bg1"/>
                </a:solidFill>
              </a:defRPr>
            </a:lvl1pPr>
          </a:lstStyle>
          <a:p>
            <a:r>
              <a:rPr lang="en-US"/>
              <a:t>Click to add photo</a:t>
            </a:r>
          </a:p>
        </p:txBody>
      </p:sp>
      <p:sp>
        <p:nvSpPr>
          <p:cNvPr id="2" name="Title 1">
            <a:extLst>
              <a:ext uri="{FF2B5EF4-FFF2-40B4-BE49-F238E27FC236}">
                <a16:creationId xmlns:a16="http://schemas.microsoft.com/office/drawing/2014/main" id="{376BB3F6-84AB-40BA-9D7D-7C1E13C0E159}"/>
              </a:ext>
            </a:extLst>
          </p:cNvPr>
          <p:cNvSpPr>
            <a:spLocks noGrp="1"/>
          </p:cNvSpPr>
          <p:nvPr>
            <p:ph type="title" hasCustomPrompt="1"/>
          </p:nvPr>
        </p:nvSpPr>
        <p:spPr>
          <a:xfrm>
            <a:off x="-1" y="1298448"/>
            <a:ext cx="6007099" cy="4151376"/>
          </a:xfrm>
          <a:solidFill>
            <a:schemeClr val="accent6">
              <a:lumMod val="20000"/>
              <a:lumOff val="80000"/>
              <a:alpha val="80000"/>
            </a:schemeClr>
          </a:solidFill>
        </p:spPr>
        <p:txBody>
          <a:bodyPr lIns="822960" tIns="640080" rIns="274320" anchor="t">
            <a:normAutofit/>
          </a:bodyPr>
          <a:lstStyle>
            <a:lvl1pPr algn="l">
              <a:lnSpc>
                <a:spcPct val="100000"/>
              </a:lnSpc>
              <a:defRPr sz="2800">
                <a:ln w="19050">
                  <a:solidFill>
                    <a:schemeClr val="accent4">
                      <a:lumMod val="75000"/>
                    </a:schemeClr>
                  </a:solidFill>
                </a:ln>
              </a:defRPr>
            </a:lvl1pPr>
          </a:lstStyle>
          <a:p>
            <a:r>
              <a:rPr lang="en-US"/>
              <a:t>Click to add title</a:t>
            </a:r>
          </a:p>
        </p:txBody>
      </p:sp>
      <p:sp>
        <p:nvSpPr>
          <p:cNvPr id="3" name="Text Placeholder 17">
            <a:extLst>
              <a:ext uri="{FF2B5EF4-FFF2-40B4-BE49-F238E27FC236}">
                <a16:creationId xmlns:a16="http://schemas.microsoft.com/office/drawing/2014/main" id="{E5DCF823-20A6-1AE7-CBA7-D7A3AC540BAF}"/>
              </a:ext>
            </a:extLst>
          </p:cNvPr>
          <p:cNvSpPr>
            <a:spLocks noGrp="1"/>
          </p:cNvSpPr>
          <p:nvPr>
            <p:ph type="body" sz="quarter" idx="15" hasCustomPrompt="1"/>
          </p:nvPr>
        </p:nvSpPr>
        <p:spPr>
          <a:xfrm>
            <a:off x="731520" y="4718304"/>
            <a:ext cx="4773168" cy="365760"/>
          </a:xfrm>
        </p:spPr>
        <p:txBody>
          <a:bodyPr>
            <a:noAutofit/>
          </a:bodyPr>
          <a:lstStyle>
            <a:lvl1pPr marL="0" indent="0" algn="l">
              <a:buNone/>
              <a:defRPr sz="1600" cap="all" spc="100" baseline="0">
                <a:solidFill>
                  <a:schemeClr val="accent4"/>
                </a:solidFill>
                <a:latin typeface="+mj-lt"/>
              </a:defRPr>
            </a:lvl1pPr>
          </a:lstStyle>
          <a:p>
            <a:pPr lvl="0"/>
            <a:r>
              <a:rPr lang="en-US"/>
              <a:t>Click to add name</a:t>
            </a:r>
          </a:p>
        </p:txBody>
      </p:sp>
    </p:spTree>
    <p:extLst>
      <p:ext uri="{BB962C8B-B14F-4D97-AF65-F5344CB8AC3E}">
        <p14:creationId xmlns:p14="http://schemas.microsoft.com/office/powerpoint/2010/main" val="2331967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age image with quote">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D2CF4D42-6C74-47FD-8195-943D55ADA87D}"/>
              </a:ext>
            </a:extLst>
          </p:cNvPr>
          <p:cNvSpPr>
            <a:spLocks noGrp="1"/>
          </p:cNvSpPr>
          <p:nvPr>
            <p:ph type="pic" sz="quarter" idx="13" hasCustomPrompt="1"/>
          </p:nvPr>
        </p:nvSpPr>
        <p:spPr>
          <a:xfrm>
            <a:off x="0" y="0"/>
            <a:ext cx="12192000" cy="6858000"/>
          </a:xfrm>
        </p:spPr>
        <p:txBody>
          <a:bodyPr anchor="ctr"/>
          <a:lstStyle>
            <a:lvl1pPr marL="0" indent="0" algn="ctr">
              <a:buNone/>
              <a:defRPr>
                <a:solidFill>
                  <a:schemeClr val="tx1"/>
                </a:solidFill>
              </a:defRPr>
            </a:lvl1pPr>
          </a:lstStyle>
          <a:p>
            <a:r>
              <a:rPr lang="en-US"/>
              <a:t>Click to add photo</a:t>
            </a:r>
          </a:p>
        </p:txBody>
      </p:sp>
      <p:sp>
        <p:nvSpPr>
          <p:cNvPr id="11" name="Title 1">
            <a:extLst>
              <a:ext uri="{FF2B5EF4-FFF2-40B4-BE49-F238E27FC236}">
                <a16:creationId xmlns:a16="http://schemas.microsoft.com/office/drawing/2014/main" id="{2754639B-AD71-425C-BF07-356C0F14C96B}"/>
              </a:ext>
            </a:extLst>
          </p:cNvPr>
          <p:cNvSpPr>
            <a:spLocks noGrp="1"/>
          </p:cNvSpPr>
          <p:nvPr>
            <p:ph type="title" hasCustomPrompt="1"/>
          </p:nvPr>
        </p:nvSpPr>
        <p:spPr>
          <a:xfrm>
            <a:off x="6568440" y="539496"/>
            <a:ext cx="5623560" cy="3008376"/>
          </a:xfrm>
          <a:solidFill>
            <a:schemeClr val="accent3">
              <a:lumMod val="20000"/>
              <a:lumOff val="80000"/>
              <a:alpha val="90000"/>
            </a:schemeClr>
          </a:solidFill>
        </p:spPr>
        <p:txBody>
          <a:bodyPr vert="horz" lIns="649224" tIns="749808" rIns="274320" bIns="45720" rtlCol="0" anchor="t">
            <a:noAutofit/>
          </a:bodyPr>
          <a:lstStyle>
            <a:lvl1pPr>
              <a:defRPr lang="en-US" sz="2800">
                <a:ln w="19050">
                  <a:solidFill>
                    <a:schemeClr val="accent6">
                      <a:lumMod val="50000"/>
                    </a:schemeClr>
                  </a:solidFill>
                </a:ln>
                <a:ea typeface="+mn-ea"/>
                <a:cs typeface="+mn-cs"/>
              </a:defRPr>
            </a:lvl1pPr>
          </a:lstStyle>
          <a:p>
            <a:pPr marL="0" lvl="0" indent="0">
              <a:spcBef>
                <a:spcPts val="0"/>
              </a:spcBef>
              <a:buFont typeface="Arial" panose="020B0604020202020204" pitchFamily="34" charset="0"/>
            </a:pPr>
            <a:r>
              <a:rPr lang="en-US"/>
              <a:t>Click to add title</a:t>
            </a:r>
          </a:p>
        </p:txBody>
      </p:sp>
      <p:sp>
        <p:nvSpPr>
          <p:cNvPr id="2" name="Text Placeholder 17">
            <a:extLst>
              <a:ext uri="{FF2B5EF4-FFF2-40B4-BE49-F238E27FC236}">
                <a16:creationId xmlns:a16="http://schemas.microsoft.com/office/drawing/2014/main" id="{FBDD9E1F-B713-7E89-80CB-020B165E05FB}"/>
              </a:ext>
            </a:extLst>
          </p:cNvPr>
          <p:cNvSpPr>
            <a:spLocks noGrp="1"/>
          </p:cNvSpPr>
          <p:nvPr>
            <p:ph type="body" sz="quarter" idx="15" hasCustomPrompt="1"/>
          </p:nvPr>
        </p:nvSpPr>
        <p:spPr>
          <a:xfrm>
            <a:off x="7159752" y="2816352"/>
            <a:ext cx="4773168" cy="365760"/>
          </a:xfrm>
        </p:spPr>
        <p:txBody>
          <a:bodyPr>
            <a:noAutofit/>
          </a:bodyPr>
          <a:lstStyle>
            <a:lvl1pPr marL="0" indent="0" algn="l">
              <a:buNone/>
              <a:defRPr sz="1600" cap="all" spc="100" baseline="0">
                <a:solidFill>
                  <a:schemeClr val="accent6">
                    <a:lumMod val="50000"/>
                  </a:schemeClr>
                </a:solidFill>
                <a:latin typeface="+mj-lt"/>
              </a:defRPr>
            </a:lvl1pPr>
          </a:lstStyle>
          <a:p>
            <a:pPr lvl="0"/>
            <a:r>
              <a:rPr lang="en-US"/>
              <a:t>Click to add name</a:t>
            </a:r>
          </a:p>
        </p:txBody>
      </p:sp>
    </p:spTree>
    <p:extLst>
      <p:ext uri="{BB962C8B-B14F-4D97-AF65-F5344CB8AC3E}">
        <p14:creationId xmlns:p14="http://schemas.microsoft.com/office/powerpoint/2010/main" val="2171803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with quote lef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7AF7405C-6DF9-4409-85F0-8C1DCCC0AC61}"/>
              </a:ext>
            </a:extLst>
          </p:cNvPr>
          <p:cNvSpPr>
            <a:spLocks noGrp="1"/>
          </p:cNvSpPr>
          <p:nvPr>
            <p:ph type="pic" sz="quarter" idx="13" hasCustomPrompt="1"/>
          </p:nvPr>
        </p:nvSpPr>
        <p:spPr>
          <a:xfrm>
            <a:off x="5221224" y="729926"/>
            <a:ext cx="6456836" cy="5388772"/>
          </a:xfrm>
        </p:spPr>
        <p:txBody>
          <a:bodyPr/>
          <a:lstStyle>
            <a:lvl1pPr marL="0" indent="0" algn="ctr">
              <a:buNone/>
              <a:defRPr>
                <a:solidFill>
                  <a:schemeClr val="bg1"/>
                </a:solidFill>
              </a:defRPr>
            </a:lvl1pPr>
          </a:lstStyle>
          <a:p>
            <a:r>
              <a:rPr lang="en-US"/>
              <a:t>Click to add photo</a:t>
            </a:r>
          </a:p>
        </p:txBody>
      </p:sp>
      <p:sp>
        <p:nvSpPr>
          <p:cNvPr id="2" name="Title 1">
            <a:extLst>
              <a:ext uri="{FF2B5EF4-FFF2-40B4-BE49-F238E27FC236}">
                <a16:creationId xmlns:a16="http://schemas.microsoft.com/office/drawing/2014/main" id="{4C883B71-4A78-4B93-97F2-F54D7DC10020}"/>
              </a:ext>
            </a:extLst>
          </p:cNvPr>
          <p:cNvSpPr>
            <a:spLocks noGrp="1"/>
          </p:cNvSpPr>
          <p:nvPr>
            <p:ph type="title" hasCustomPrompt="1"/>
          </p:nvPr>
        </p:nvSpPr>
        <p:spPr>
          <a:xfrm>
            <a:off x="0" y="1417320"/>
            <a:ext cx="5749200" cy="3785616"/>
          </a:xfrm>
          <a:solidFill>
            <a:schemeClr val="accent6">
              <a:lumMod val="50000"/>
              <a:alpha val="93000"/>
            </a:schemeClr>
          </a:solidFill>
        </p:spPr>
        <p:txBody>
          <a:bodyPr lIns="694944" tIns="713232" rIns="274320" anchor="t">
            <a:normAutofit/>
          </a:bodyPr>
          <a:lstStyle>
            <a:lvl1pPr algn="l">
              <a:lnSpc>
                <a:spcPct val="100000"/>
              </a:lnSpc>
              <a:defRPr sz="2800">
                <a:ln w="19050">
                  <a:solidFill>
                    <a:schemeClr val="bg1"/>
                  </a:solidFill>
                </a:ln>
              </a:defRPr>
            </a:lvl1pPr>
          </a:lstStyle>
          <a:p>
            <a:r>
              <a:rPr lang="en-US"/>
              <a:t>Click to add title</a:t>
            </a:r>
          </a:p>
        </p:txBody>
      </p:sp>
      <p:sp>
        <p:nvSpPr>
          <p:cNvPr id="5" name="Text Placeholder 17">
            <a:extLst>
              <a:ext uri="{FF2B5EF4-FFF2-40B4-BE49-F238E27FC236}">
                <a16:creationId xmlns:a16="http://schemas.microsoft.com/office/drawing/2014/main" id="{2AADB278-47B4-2F7F-B93F-64F4A3DE8459}"/>
              </a:ext>
            </a:extLst>
          </p:cNvPr>
          <p:cNvSpPr>
            <a:spLocks noGrp="1"/>
          </p:cNvSpPr>
          <p:nvPr>
            <p:ph type="body" sz="quarter" idx="15" hasCustomPrompt="1"/>
          </p:nvPr>
        </p:nvSpPr>
        <p:spPr>
          <a:xfrm>
            <a:off x="612648" y="4608576"/>
            <a:ext cx="4773168" cy="365760"/>
          </a:xfrm>
        </p:spPr>
        <p:txBody>
          <a:bodyPr>
            <a:noAutofit/>
          </a:bodyPr>
          <a:lstStyle>
            <a:lvl1pPr marL="0" indent="0" algn="l">
              <a:buNone/>
              <a:defRPr sz="1600" cap="all" spc="100" baseline="0">
                <a:solidFill>
                  <a:schemeClr val="bg1"/>
                </a:solidFill>
                <a:latin typeface="+mj-lt"/>
              </a:defRPr>
            </a:lvl1pPr>
          </a:lstStyle>
          <a:p>
            <a:pPr lvl="0"/>
            <a:r>
              <a:rPr lang="en-US"/>
              <a:t>Click to add name</a:t>
            </a:r>
          </a:p>
        </p:txBody>
      </p:sp>
    </p:spTree>
    <p:extLst>
      <p:ext uri="{BB962C8B-B14F-4D97-AF65-F5344CB8AC3E}">
        <p14:creationId xmlns:p14="http://schemas.microsoft.com/office/powerpoint/2010/main" val="152659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image with title dark">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E757B982-FF4B-4902-B808-FC325983FD9C}"/>
              </a:ext>
            </a:extLst>
          </p:cNvPr>
          <p:cNvSpPr>
            <a:spLocks noGrp="1"/>
          </p:cNvSpPr>
          <p:nvPr>
            <p:ph type="pic" sz="quarter" idx="13" hasCustomPrompt="1"/>
          </p:nvPr>
        </p:nvSpPr>
        <p:spPr>
          <a:xfrm flipH="1">
            <a:off x="0" y="0"/>
            <a:ext cx="12192000" cy="6858000"/>
          </a:xfrm>
          <a:solidFill>
            <a:schemeClr val="accent5">
              <a:lumMod val="20000"/>
              <a:lumOff val="80000"/>
            </a:schemeClr>
          </a:solidFill>
        </p:spPr>
        <p:txBody>
          <a:bodyPr anchor="ctr"/>
          <a:lstStyle>
            <a:lvl1pPr marL="0" indent="0" algn="ctr">
              <a:buNone/>
              <a:defRPr>
                <a:solidFill>
                  <a:schemeClr val="tx1"/>
                </a:solidFill>
              </a:defRPr>
            </a:lvl1pPr>
          </a:lstStyle>
          <a:p>
            <a:r>
              <a:rPr lang="en-US"/>
              <a:t>Click to add photo</a:t>
            </a:r>
          </a:p>
        </p:txBody>
      </p:sp>
      <p:sp>
        <p:nvSpPr>
          <p:cNvPr id="2" name="Title 1">
            <a:extLst>
              <a:ext uri="{FF2B5EF4-FFF2-40B4-BE49-F238E27FC236}">
                <a16:creationId xmlns:a16="http://schemas.microsoft.com/office/drawing/2014/main" id="{4D7337BF-9564-499D-91CE-9DDD9C969339}"/>
              </a:ext>
            </a:extLst>
          </p:cNvPr>
          <p:cNvSpPr>
            <a:spLocks noGrp="1"/>
          </p:cNvSpPr>
          <p:nvPr>
            <p:ph type="title" hasCustomPrompt="1"/>
          </p:nvPr>
        </p:nvSpPr>
        <p:spPr>
          <a:xfrm>
            <a:off x="1403350" y="475488"/>
            <a:ext cx="9385300" cy="985791"/>
          </a:xfrm>
        </p:spPr>
        <p:txBody>
          <a:bodyPr>
            <a:noAutofit/>
          </a:bodyPr>
          <a:lstStyle>
            <a:lvl1pPr algn="ctr">
              <a:defRPr sz="5400">
                <a:ln w="19050">
                  <a:solidFill>
                    <a:schemeClr val="accent6">
                      <a:lumMod val="50000"/>
                    </a:schemeClr>
                  </a:solidFill>
                </a:ln>
              </a:defRPr>
            </a:lvl1pPr>
          </a:lstStyle>
          <a:p>
            <a:r>
              <a:rPr lang="en-US"/>
              <a:t>Click to add title</a:t>
            </a:r>
          </a:p>
        </p:txBody>
      </p:sp>
      <p:sp>
        <p:nvSpPr>
          <p:cNvPr id="3" name="Text Placeholder 17">
            <a:extLst>
              <a:ext uri="{FF2B5EF4-FFF2-40B4-BE49-F238E27FC236}">
                <a16:creationId xmlns:a16="http://schemas.microsoft.com/office/drawing/2014/main" id="{C3361FAE-BAA8-1A51-7D5B-979BDA86E41F}"/>
              </a:ext>
            </a:extLst>
          </p:cNvPr>
          <p:cNvSpPr>
            <a:spLocks noGrp="1"/>
          </p:cNvSpPr>
          <p:nvPr>
            <p:ph type="body" sz="quarter" idx="15" hasCustomPrompt="1"/>
          </p:nvPr>
        </p:nvSpPr>
        <p:spPr>
          <a:xfrm>
            <a:off x="3709416" y="1280160"/>
            <a:ext cx="4773168" cy="365760"/>
          </a:xfrm>
        </p:spPr>
        <p:txBody>
          <a:bodyPr>
            <a:noAutofit/>
          </a:bodyPr>
          <a:lstStyle>
            <a:lvl1pPr marL="0" indent="0" algn="ctr">
              <a:buNone/>
              <a:defRPr sz="1800" cap="all" spc="100" baseline="0">
                <a:solidFill>
                  <a:schemeClr val="accent6">
                    <a:lumMod val="50000"/>
                  </a:schemeClr>
                </a:solidFill>
                <a:latin typeface="+mj-lt"/>
              </a:defRPr>
            </a:lvl1pPr>
          </a:lstStyle>
          <a:p>
            <a:pPr lvl="0"/>
            <a:r>
              <a:rPr lang="en-US"/>
              <a:t>Click to add name</a:t>
            </a:r>
          </a:p>
        </p:txBody>
      </p:sp>
    </p:spTree>
    <p:extLst>
      <p:ext uri="{BB962C8B-B14F-4D97-AF65-F5344CB8AC3E}">
        <p14:creationId xmlns:p14="http://schemas.microsoft.com/office/powerpoint/2010/main" val="1266407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30B4CC-1CD5-414E-92CD-721B331F6F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A47427-FA4C-4262-9C2A-A640B569D4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FE89D4-4BDC-4CC9-959B-0D2E0BEB8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00" baseline="0">
                <a:solidFill>
                  <a:schemeClr val="bg1">
                    <a:lumMod val="95000"/>
                  </a:schemeClr>
                </a:solidFill>
                <a:latin typeface="Posterama" panose="020B0504020200020000" pitchFamily="34" charset="0"/>
                <a:cs typeface="Posterama" panose="020B0504020200020000" pitchFamily="34" charset="0"/>
              </a:defRPr>
            </a:lvl1pPr>
          </a:lstStyle>
          <a:p>
            <a:r>
              <a:rPr lang="en-US"/>
              <a:t>8/06/20XX</a:t>
            </a:r>
          </a:p>
        </p:txBody>
      </p:sp>
      <p:sp>
        <p:nvSpPr>
          <p:cNvPr id="5" name="Footer Placeholder 4">
            <a:extLst>
              <a:ext uri="{FF2B5EF4-FFF2-40B4-BE49-F238E27FC236}">
                <a16:creationId xmlns:a16="http://schemas.microsoft.com/office/drawing/2014/main" id="{FE1285D2-5742-46C4-A6B1-B07CC6823A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00" baseline="0">
                <a:solidFill>
                  <a:schemeClr val="bg1">
                    <a:lumMod val="95000"/>
                  </a:schemeClr>
                </a:solidFill>
                <a:latin typeface="Posterama" panose="020B0504020200020000" pitchFamily="34" charset="0"/>
                <a:cs typeface="Posterama" panose="020B0504020200020000" pitchFamily="34" charset="0"/>
              </a:defRPr>
            </a:lvl1pPr>
          </a:lstStyle>
          <a:p>
            <a:r>
              <a:rPr lang="en-US"/>
              <a:t>PITCH DECK</a:t>
            </a:r>
          </a:p>
        </p:txBody>
      </p:sp>
      <p:sp>
        <p:nvSpPr>
          <p:cNvPr id="6" name="Slide Number Placeholder 5">
            <a:extLst>
              <a:ext uri="{FF2B5EF4-FFF2-40B4-BE49-F238E27FC236}">
                <a16:creationId xmlns:a16="http://schemas.microsoft.com/office/drawing/2014/main" id="{03D7CF20-6E1A-4F87-A039-3C59B25DA4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00" baseline="0">
                <a:solidFill>
                  <a:schemeClr val="bg1">
                    <a:lumMod val="95000"/>
                  </a:schemeClr>
                </a:solidFill>
                <a:latin typeface="Posterama" panose="020B0504020200020000" pitchFamily="34" charset="0"/>
                <a:cs typeface="Posterama" panose="020B0504020200020000" pitchFamily="34" charset="0"/>
              </a:defRPr>
            </a:lvl1pPr>
          </a:lstStyle>
          <a:p>
            <a:fld id="{A402E4C0-AD5E-4E8C-9F21-7CCE474BDCEB}" type="slidenum">
              <a:rPr lang="en-US" smtClean="0"/>
              <a:pPr/>
              <a:t>‹#›</a:t>
            </a:fld>
            <a:endParaRPr lang="en-US"/>
          </a:p>
        </p:txBody>
      </p:sp>
    </p:spTree>
    <p:extLst>
      <p:ext uri="{BB962C8B-B14F-4D97-AF65-F5344CB8AC3E}">
        <p14:creationId xmlns:p14="http://schemas.microsoft.com/office/powerpoint/2010/main" val="3634822058"/>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4" r:id="rId3"/>
    <p:sldLayoutId id="2147483656" r:id="rId4"/>
    <p:sldLayoutId id="2147483669" r:id="rId5"/>
    <p:sldLayoutId id="2147483671" r:id="rId6"/>
    <p:sldLayoutId id="2147483672" r:id="rId7"/>
  </p:sldLayoutIdLst>
  <p:hf hdr="0" dt="0"/>
  <p:txStyles>
    <p:titleStyle>
      <a:lvl1pPr algn="l" defTabSz="914400" rtl="0" eaLnBrk="1" latinLnBrk="0" hangingPunct="1">
        <a:lnSpc>
          <a:spcPct val="80000"/>
        </a:lnSpc>
        <a:spcBef>
          <a:spcPct val="0"/>
        </a:spcBef>
        <a:buNone/>
        <a:defRPr sz="4400" kern="1200" cap="all" spc="400" baseline="0">
          <a:ln w="19050">
            <a:solidFill>
              <a:schemeClr val="accent2"/>
            </a:solidFill>
          </a:ln>
          <a:no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5.xml"/><Relationship Id="rId1" Type="http://schemas.openxmlformats.org/officeDocument/2006/relationships/video" Target="https://www.youtube.com/embed/40tPuU6jrgQ?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Picture 4" descr="A qr code on a white background&#10;&#10;Description automatically generated">
            <a:extLst>
              <a:ext uri="{FF2B5EF4-FFF2-40B4-BE49-F238E27FC236}">
                <a16:creationId xmlns:a16="http://schemas.microsoft.com/office/drawing/2014/main" id="{063D18E4-3566-2730-9A3E-66D2D053A19A}"/>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73115788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pSp>
        <p:nvGrpSpPr>
          <p:cNvPr id="187" name="Group 186">
            <a:extLst>
              <a:ext uri="{FF2B5EF4-FFF2-40B4-BE49-F238E27FC236}">
                <a16:creationId xmlns:a16="http://schemas.microsoft.com/office/drawing/2014/main" id="{D794F970-AB93-8D22-32F2-A91146623603}"/>
              </a:ext>
            </a:extLst>
          </p:cNvPr>
          <p:cNvGrpSpPr/>
          <p:nvPr/>
        </p:nvGrpSpPr>
        <p:grpSpPr>
          <a:xfrm>
            <a:off x="106878" y="-7309"/>
            <a:ext cx="9547761" cy="6756478"/>
            <a:chOff x="86344" y="-54996"/>
            <a:chExt cx="9758404" cy="6872086"/>
          </a:xfrm>
          <a:blipFill dpi="0" rotWithShape="1">
            <a:blip r:embed="rId2">
              <a:extLst>
                <a:ext uri="{28A0092B-C50C-407E-A947-70E740481C1C}">
                  <a14:useLocalDpi xmlns:a14="http://schemas.microsoft.com/office/drawing/2010/main" val="0"/>
                </a:ext>
              </a:extLst>
            </a:blip>
            <a:srcRect/>
            <a:stretch>
              <a:fillRect/>
            </a:stretch>
          </a:blipFill>
          <a:effectLst>
            <a:outerShdw blurRad="50800" dist="38100" dir="2700000" algn="tl" rotWithShape="0">
              <a:prstClr val="black">
                <a:alpha val="40000"/>
              </a:prstClr>
            </a:outerShdw>
          </a:effectLst>
        </p:grpSpPr>
        <p:grpSp>
          <p:nvGrpSpPr>
            <p:cNvPr id="154" name="Group 153">
              <a:extLst>
                <a:ext uri="{FF2B5EF4-FFF2-40B4-BE49-F238E27FC236}">
                  <a16:creationId xmlns:a16="http://schemas.microsoft.com/office/drawing/2014/main" id="{DD28DE78-7032-495B-2024-F398DDAA2839}"/>
                </a:ext>
              </a:extLst>
            </p:cNvPr>
            <p:cNvGrpSpPr/>
            <p:nvPr/>
          </p:nvGrpSpPr>
          <p:grpSpPr>
            <a:xfrm>
              <a:off x="7733455" y="-54996"/>
              <a:ext cx="2111293" cy="6412390"/>
              <a:chOff x="155617" y="119357"/>
              <a:chExt cx="2111293" cy="6412390"/>
            </a:xfrm>
            <a:grpFill/>
          </p:grpSpPr>
          <p:sp>
            <p:nvSpPr>
              <p:cNvPr id="155" name="Hexagon 154">
                <a:extLst>
                  <a:ext uri="{FF2B5EF4-FFF2-40B4-BE49-F238E27FC236}">
                    <a16:creationId xmlns:a16="http://schemas.microsoft.com/office/drawing/2014/main" id="{85887110-BEB8-77DA-AF5B-BA69758CEAFE}"/>
                  </a:ext>
                </a:extLst>
              </p:cNvPr>
              <p:cNvSpPr/>
              <p:nvPr/>
            </p:nvSpPr>
            <p:spPr>
              <a:xfrm>
                <a:off x="328236" y="44617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Hexagon 155">
                <a:extLst>
                  <a:ext uri="{FF2B5EF4-FFF2-40B4-BE49-F238E27FC236}">
                    <a16:creationId xmlns:a16="http://schemas.microsoft.com/office/drawing/2014/main" id="{937CF6CB-4D95-F0A7-D0C5-1758FBC27A10}"/>
                  </a:ext>
                </a:extLst>
              </p:cNvPr>
              <p:cNvSpPr/>
              <p:nvPr/>
            </p:nvSpPr>
            <p:spPr>
              <a:xfrm>
                <a:off x="328236" y="518983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Hexagon 156">
                <a:extLst>
                  <a:ext uri="{FF2B5EF4-FFF2-40B4-BE49-F238E27FC236}">
                    <a16:creationId xmlns:a16="http://schemas.microsoft.com/office/drawing/2014/main" id="{A5DFAB62-F057-28D9-A96E-79738E85ED04}"/>
                  </a:ext>
                </a:extLst>
              </p:cNvPr>
              <p:cNvSpPr/>
              <p:nvPr/>
            </p:nvSpPr>
            <p:spPr>
              <a:xfrm>
                <a:off x="939377" y="483170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Hexagon 157">
                <a:extLst>
                  <a:ext uri="{FF2B5EF4-FFF2-40B4-BE49-F238E27FC236}">
                    <a16:creationId xmlns:a16="http://schemas.microsoft.com/office/drawing/2014/main" id="{149E3783-16E4-3CCE-2632-708B68C0DFFA}"/>
                  </a:ext>
                </a:extLst>
              </p:cNvPr>
              <p:cNvSpPr/>
              <p:nvPr/>
            </p:nvSpPr>
            <p:spPr>
              <a:xfrm>
                <a:off x="939377" y="55175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Hexagon 158">
                <a:extLst>
                  <a:ext uri="{FF2B5EF4-FFF2-40B4-BE49-F238E27FC236}">
                    <a16:creationId xmlns:a16="http://schemas.microsoft.com/office/drawing/2014/main" id="{7CE354FD-68DA-8A8A-1F2B-22DE1E04F928}"/>
                  </a:ext>
                </a:extLst>
              </p:cNvPr>
              <p:cNvSpPr/>
              <p:nvPr/>
            </p:nvSpPr>
            <p:spPr>
              <a:xfrm>
                <a:off x="341736" y="588828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FA81CFFE-E68E-A702-C053-A9F84B4644CE}"/>
                  </a:ext>
                </a:extLst>
              </p:cNvPr>
              <p:cNvGrpSpPr/>
              <p:nvPr/>
            </p:nvGrpSpPr>
            <p:grpSpPr>
              <a:xfrm>
                <a:off x="1572644" y="5166088"/>
                <a:ext cx="694266" cy="1329266"/>
                <a:chOff x="836383" y="499532"/>
                <a:chExt cx="694266" cy="1329266"/>
              </a:xfrm>
              <a:grpFill/>
            </p:grpSpPr>
            <p:sp>
              <p:nvSpPr>
                <p:cNvPr id="185" name="Hexagon 184">
                  <a:extLst>
                    <a:ext uri="{FF2B5EF4-FFF2-40B4-BE49-F238E27FC236}">
                      <a16:creationId xmlns:a16="http://schemas.microsoft.com/office/drawing/2014/main" id="{24CE9327-73EA-C0E6-BF5E-658589CCCCF9}"/>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Hexagon 185">
                  <a:extLst>
                    <a:ext uri="{FF2B5EF4-FFF2-40B4-BE49-F238E27FC236}">
                      <a16:creationId xmlns:a16="http://schemas.microsoft.com/office/drawing/2014/main" id="{52587432-0CFB-63FB-E70E-C43A726DB697}"/>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1" name="Group 160">
                <a:extLst>
                  <a:ext uri="{FF2B5EF4-FFF2-40B4-BE49-F238E27FC236}">
                    <a16:creationId xmlns:a16="http://schemas.microsoft.com/office/drawing/2014/main" id="{E60B40A8-3108-C023-6BD8-5D178683571B}"/>
                  </a:ext>
                </a:extLst>
              </p:cNvPr>
              <p:cNvGrpSpPr/>
              <p:nvPr/>
            </p:nvGrpSpPr>
            <p:grpSpPr>
              <a:xfrm>
                <a:off x="214992" y="2294462"/>
                <a:ext cx="2009924" cy="2463797"/>
                <a:chOff x="178554" y="135466"/>
                <a:chExt cx="2009924" cy="2463797"/>
              </a:xfrm>
              <a:grpFill/>
            </p:grpSpPr>
            <p:sp>
              <p:nvSpPr>
                <p:cNvPr id="175" name="Hexagon 174">
                  <a:extLst>
                    <a:ext uri="{FF2B5EF4-FFF2-40B4-BE49-F238E27FC236}">
                      <a16:creationId xmlns:a16="http://schemas.microsoft.com/office/drawing/2014/main" id="{83FD811A-FC69-0FE1-E1CA-9179BF822F26}"/>
                    </a:ext>
                  </a:extLst>
                </p:cNvPr>
                <p:cNvSpPr/>
                <p:nvPr/>
              </p:nvSpPr>
              <p:spPr>
                <a:xfrm>
                  <a:off x="178554" y="13546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Hexagon 175">
                  <a:extLst>
                    <a:ext uri="{FF2B5EF4-FFF2-40B4-BE49-F238E27FC236}">
                      <a16:creationId xmlns:a16="http://schemas.microsoft.com/office/drawing/2014/main" id="{78DFF27D-244A-1567-0D60-D4DA7265B9DB}"/>
                    </a:ext>
                  </a:extLst>
                </p:cNvPr>
                <p:cNvSpPr/>
                <p:nvPr/>
              </p:nvSpPr>
              <p:spPr>
                <a:xfrm>
                  <a:off x="178554" y="8635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7" name="Group 176">
                  <a:extLst>
                    <a:ext uri="{FF2B5EF4-FFF2-40B4-BE49-F238E27FC236}">
                      <a16:creationId xmlns:a16="http://schemas.microsoft.com/office/drawing/2014/main" id="{1674786C-D99C-F41B-9717-9CE03C9BED9B}"/>
                    </a:ext>
                  </a:extLst>
                </p:cNvPr>
                <p:cNvGrpSpPr/>
                <p:nvPr/>
              </p:nvGrpSpPr>
              <p:grpSpPr>
                <a:xfrm>
                  <a:off x="214992" y="499532"/>
                  <a:ext cx="1315657" cy="1735665"/>
                  <a:chOff x="214992" y="499532"/>
                  <a:chExt cx="1315657" cy="1735665"/>
                </a:xfrm>
                <a:grpFill/>
              </p:grpSpPr>
              <p:sp>
                <p:nvSpPr>
                  <p:cNvPr id="182" name="Hexagon 181">
                    <a:extLst>
                      <a:ext uri="{FF2B5EF4-FFF2-40B4-BE49-F238E27FC236}">
                        <a16:creationId xmlns:a16="http://schemas.microsoft.com/office/drawing/2014/main" id="{388FAA5E-C010-C2CE-8C63-72D927CAD324}"/>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Hexagon 182">
                    <a:extLst>
                      <a:ext uri="{FF2B5EF4-FFF2-40B4-BE49-F238E27FC236}">
                        <a16:creationId xmlns:a16="http://schemas.microsoft.com/office/drawing/2014/main" id="{B72B1B50-61FE-7FA1-81FF-39D765E5E573}"/>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Hexagon 183">
                    <a:extLst>
                      <a:ext uri="{FF2B5EF4-FFF2-40B4-BE49-F238E27FC236}">
                        <a16:creationId xmlns:a16="http://schemas.microsoft.com/office/drawing/2014/main" id="{771BDF20-E928-6D80-60C1-8EBBB2CA4AC2}"/>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a:extLst>
                    <a:ext uri="{FF2B5EF4-FFF2-40B4-BE49-F238E27FC236}">
                      <a16:creationId xmlns:a16="http://schemas.microsoft.com/office/drawing/2014/main" id="{F6770F9C-823B-D7AF-C668-658B41E96A1F}"/>
                    </a:ext>
                  </a:extLst>
                </p:cNvPr>
                <p:cNvGrpSpPr/>
                <p:nvPr/>
              </p:nvGrpSpPr>
              <p:grpSpPr>
                <a:xfrm>
                  <a:off x="872821" y="863598"/>
                  <a:ext cx="1315657" cy="1735665"/>
                  <a:chOff x="214992" y="499532"/>
                  <a:chExt cx="1315657" cy="1735665"/>
                </a:xfrm>
                <a:grpFill/>
              </p:grpSpPr>
              <p:sp>
                <p:nvSpPr>
                  <p:cNvPr id="179" name="Hexagon 178">
                    <a:extLst>
                      <a:ext uri="{FF2B5EF4-FFF2-40B4-BE49-F238E27FC236}">
                        <a16:creationId xmlns:a16="http://schemas.microsoft.com/office/drawing/2014/main" id="{BBE2813A-4BBD-7EA5-45D1-4F0449EF796D}"/>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Hexagon 179">
                    <a:extLst>
                      <a:ext uri="{FF2B5EF4-FFF2-40B4-BE49-F238E27FC236}">
                        <a16:creationId xmlns:a16="http://schemas.microsoft.com/office/drawing/2014/main" id="{C0A22CDC-1863-E400-3405-541AF998DFE5}"/>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Hexagon 180">
                    <a:extLst>
                      <a:ext uri="{FF2B5EF4-FFF2-40B4-BE49-F238E27FC236}">
                        <a16:creationId xmlns:a16="http://schemas.microsoft.com/office/drawing/2014/main" id="{7702A48D-F9E8-D65B-91D9-DD07FB15AEC1}"/>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2" name="Hexagon 161">
                <a:extLst>
                  <a:ext uri="{FF2B5EF4-FFF2-40B4-BE49-F238E27FC236}">
                    <a16:creationId xmlns:a16="http://schemas.microsoft.com/office/drawing/2014/main" id="{B857BA98-5929-9CAA-10E4-FCA62EE384D2}"/>
                  </a:ext>
                </a:extLst>
              </p:cNvPr>
              <p:cNvSpPr/>
              <p:nvPr/>
            </p:nvSpPr>
            <p:spPr>
              <a:xfrm>
                <a:off x="155617" y="11935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Hexagon 162">
                <a:extLst>
                  <a:ext uri="{FF2B5EF4-FFF2-40B4-BE49-F238E27FC236}">
                    <a16:creationId xmlns:a16="http://schemas.microsoft.com/office/drawing/2014/main" id="{F24D24D4-CE14-C695-2A2A-E80ABCCCBFF9}"/>
                  </a:ext>
                </a:extLst>
              </p:cNvPr>
              <p:cNvSpPr/>
              <p:nvPr/>
            </p:nvSpPr>
            <p:spPr>
              <a:xfrm>
                <a:off x="155617" y="847489"/>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Group 163">
                <a:extLst>
                  <a:ext uri="{FF2B5EF4-FFF2-40B4-BE49-F238E27FC236}">
                    <a16:creationId xmlns:a16="http://schemas.microsoft.com/office/drawing/2014/main" id="{13A22F25-7696-3D57-19F9-A3EC7D4B1DC0}"/>
                  </a:ext>
                </a:extLst>
              </p:cNvPr>
              <p:cNvGrpSpPr/>
              <p:nvPr/>
            </p:nvGrpSpPr>
            <p:grpSpPr>
              <a:xfrm>
                <a:off x="192055" y="483423"/>
                <a:ext cx="1315657" cy="1735665"/>
                <a:chOff x="214992" y="499532"/>
                <a:chExt cx="1315657" cy="1735665"/>
              </a:xfrm>
              <a:grpFill/>
            </p:grpSpPr>
            <p:sp>
              <p:nvSpPr>
                <p:cNvPr id="172" name="Hexagon 171">
                  <a:extLst>
                    <a:ext uri="{FF2B5EF4-FFF2-40B4-BE49-F238E27FC236}">
                      <a16:creationId xmlns:a16="http://schemas.microsoft.com/office/drawing/2014/main" id="{6CA3910B-933A-7630-D9C5-7FD486B0E42D}"/>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Hexagon 172">
                  <a:extLst>
                    <a:ext uri="{FF2B5EF4-FFF2-40B4-BE49-F238E27FC236}">
                      <a16:creationId xmlns:a16="http://schemas.microsoft.com/office/drawing/2014/main" id="{98F8DE39-EACF-F93D-128E-B50F8DE53723}"/>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Hexagon 173">
                  <a:extLst>
                    <a:ext uri="{FF2B5EF4-FFF2-40B4-BE49-F238E27FC236}">
                      <a16:creationId xmlns:a16="http://schemas.microsoft.com/office/drawing/2014/main" id="{159B4839-9533-389E-F1A3-CEDFB3682187}"/>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CCD71A9C-41FA-CB71-CD2B-388D91318558}"/>
                  </a:ext>
                </a:extLst>
              </p:cNvPr>
              <p:cNvGrpSpPr/>
              <p:nvPr/>
            </p:nvGrpSpPr>
            <p:grpSpPr>
              <a:xfrm>
                <a:off x="849884" y="847489"/>
                <a:ext cx="1315657" cy="1735665"/>
                <a:chOff x="214992" y="499532"/>
                <a:chExt cx="1315657" cy="1735665"/>
              </a:xfrm>
              <a:grpFill/>
            </p:grpSpPr>
            <p:sp>
              <p:nvSpPr>
                <p:cNvPr id="169" name="Hexagon 168">
                  <a:extLst>
                    <a:ext uri="{FF2B5EF4-FFF2-40B4-BE49-F238E27FC236}">
                      <a16:creationId xmlns:a16="http://schemas.microsoft.com/office/drawing/2014/main" id="{544D6193-7812-6E6B-7D74-847F926CE33E}"/>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Hexagon 169">
                  <a:extLst>
                    <a:ext uri="{FF2B5EF4-FFF2-40B4-BE49-F238E27FC236}">
                      <a16:creationId xmlns:a16="http://schemas.microsoft.com/office/drawing/2014/main" id="{5898C09E-5DE5-6E4A-7310-130FE8BE31F0}"/>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Hexagon 170">
                  <a:extLst>
                    <a:ext uri="{FF2B5EF4-FFF2-40B4-BE49-F238E27FC236}">
                      <a16:creationId xmlns:a16="http://schemas.microsoft.com/office/drawing/2014/main" id="{917FDEE6-A1DD-ED29-5078-78DD122C81F8}"/>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6" name="Hexagon 165">
                <a:extLst>
                  <a:ext uri="{FF2B5EF4-FFF2-40B4-BE49-F238E27FC236}">
                    <a16:creationId xmlns:a16="http://schemas.microsoft.com/office/drawing/2014/main" id="{8819B563-4953-97E5-044F-C7C12BA8322B}"/>
                  </a:ext>
                </a:extLst>
              </p:cNvPr>
              <p:cNvSpPr/>
              <p:nvPr/>
            </p:nvSpPr>
            <p:spPr>
              <a:xfrm>
                <a:off x="1495025" y="2273295"/>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Hexagon 166">
                <a:extLst>
                  <a:ext uri="{FF2B5EF4-FFF2-40B4-BE49-F238E27FC236}">
                    <a16:creationId xmlns:a16="http://schemas.microsoft.com/office/drawing/2014/main" id="{B974CD71-20C1-1ADD-815C-BC17AC7BD9CA}"/>
                  </a:ext>
                </a:extLst>
              </p:cNvPr>
              <p:cNvSpPr/>
              <p:nvPr/>
            </p:nvSpPr>
            <p:spPr>
              <a:xfrm>
                <a:off x="1544150" y="4437183"/>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Hexagon 167">
                <a:extLst>
                  <a:ext uri="{FF2B5EF4-FFF2-40B4-BE49-F238E27FC236}">
                    <a16:creationId xmlns:a16="http://schemas.microsoft.com/office/drawing/2014/main" id="{913D3C37-4D0D-14E4-A61B-3076B9030ECB}"/>
                  </a:ext>
                </a:extLst>
              </p:cNvPr>
              <p:cNvSpPr/>
              <p:nvPr/>
            </p:nvSpPr>
            <p:spPr>
              <a:xfrm>
                <a:off x="1471275" y="1512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BF192057-B966-CAB8-0345-ADF38F1C2A5B}"/>
                </a:ext>
              </a:extLst>
            </p:cNvPr>
            <p:cNvGrpSpPr/>
            <p:nvPr/>
          </p:nvGrpSpPr>
          <p:grpSpPr>
            <a:xfrm>
              <a:off x="86344" y="70283"/>
              <a:ext cx="2111293" cy="6412390"/>
              <a:chOff x="155617" y="119357"/>
              <a:chExt cx="2111293" cy="6412390"/>
            </a:xfrm>
            <a:grpFill/>
          </p:grpSpPr>
          <p:sp>
            <p:nvSpPr>
              <p:cNvPr id="53" name="Hexagon 52">
                <a:extLst>
                  <a:ext uri="{FF2B5EF4-FFF2-40B4-BE49-F238E27FC236}">
                    <a16:creationId xmlns:a16="http://schemas.microsoft.com/office/drawing/2014/main" id="{D29AC2E5-538C-B6A4-81AE-91759FA4932D}"/>
                  </a:ext>
                </a:extLst>
              </p:cNvPr>
              <p:cNvSpPr/>
              <p:nvPr/>
            </p:nvSpPr>
            <p:spPr>
              <a:xfrm>
                <a:off x="328236" y="44617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a:extLst>
                  <a:ext uri="{FF2B5EF4-FFF2-40B4-BE49-F238E27FC236}">
                    <a16:creationId xmlns:a16="http://schemas.microsoft.com/office/drawing/2014/main" id="{ECE65598-F60A-B48B-F8FB-C61E475E90C6}"/>
                  </a:ext>
                </a:extLst>
              </p:cNvPr>
              <p:cNvSpPr/>
              <p:nvPr/>
            </p:nvSpPr>
            <p:spPr>
              <a:xfrm>
                <a:off x="328236" y="518983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a:extLst>
                  <a:ext uri="{FF2B5EF4-FFF2-40B4-BE49-F238E27FC236}">
                    <a16:creationId xmlns:a16="http://schemas.microsoft.com/office/drawing/2014/main" id="{E55299F0-9110-62B7-E2D3-FD1871B28AB8}"/>
                  </a:ext>
                </a:extLst>
              </p:cNvPr>
              <p:cNvSpPr/>
              <p:nvPr/>
            </p:nvSpPr>
            <p:spPr>
              <a:xfrm>
                <a:off x="939377" y="483170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a:extLst>
                  <a:ext uri="{FF2B5EF4-FFF2-40B4-BE49-F238E27FC236}">
                    <a16:creationId xmlns:a16="http://schemas.microsoft.com/office/drawing/2014/main" id="{F710E0B8-670B-416A-0F36-EB7B55031476}"/>
                  </a:ext>
                </a:extLst>
              </p:cNvPr>
              <p:cNvSpPr/>
              <p:nvPr/>
            </p:nvSpPr>
            <p:spPr>
              <a:xfrm>
                <a:off x="939377" y="55175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a:extLst>
                  <a:ext uri="{FF2B5EF4-FFF2-40B4-BE49-F238E27FC236}">
                    <a16:creationId xmlns:a16="http://schemas.microsoft.com/office/drawing/2014/main" id="{60585449-99F9-450E-2E10-94507F2A9748}"/>
                  </a:ext>
                </a:extLst>
              </p:cNvPr>
              <p:cNvSpPr/>
              <p:nvPr/>
            </p:nvSpPr>
            <p:spPr>
              <a:xfrm>
                <a:off x="341736" y="588828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BF903160-8BAD-57B3-CE59-DBCE9C0C6CC1}"/>
                  </a:ext>
                </a:extLst>
              </p:cNvPr>
              <p:cNvGrpSpPr/>
              <p:nvPr/>
            </p:nvGrpSpPr>
            <p:grpSpPr>
              <a:xfrm>
                <a:off x="1572644" y="5166088"/>
                <a:ext cx="694266" cy="1329266"/>
                <a:chOff x="836383" y="499532"/>
                <a:chExt cx="694266" cy="1329266"/>
              </a:xfrm>
              <a:grpFill/>
            </p:grpSpPr>
            <p:sp>
              <p:nvSpPr>
                <p:cNvPr id="83" name="Hexagon 82">
                  <a:extLst>
                    <a:ext uri="{FF2B5EF4-FFF2-40B4-BE49-F238E27FC236}">
                      <a16:creationId xmlns:a16="http://schemas.microsoft.com/office/drawing/2014/main" id="{8464D8BA-1778-3F8D-217E-CA570EABBF12}"/>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Hexagon 83">
                  <a:extLst>
                    <a:ext uri="{FF2B5EF4-FFF2-40B4-BE49-F238E27FC236}">
                      <a16:creationId xmlns:a16="http://schemas.microsoft.com/office/drawing/2014/main" id="{2791E5D8-BF1A-E5FA-713F-C684AC7B6F5F}"/>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a:extLst>
                  <a:ext uri="{FF2B5EF4-FFF2-40B4-BE49-F238E27FC236}">
                    <a16:creationId xmlns:a16="http://schemas.microsoft.com/office/drawing/2014/main" id="{56A78513-5EBA-119A-E623-DC91940776CE}"/>
                  </a:ext>
                </a:extLst>
              </p:cNvPr>
              <p:cNvGrpSpPr/>
              <p:nvPr/>
            </p:nvGrpSpPr>
            <p:grpSpPr>
              <a:xfrm>
                <a:off x="214992" y="2294462"/>
                <a:ext cx="2009924" cy="2463797"/>
                <a:chOff x="178554" y="135466"/>
                <a:chExt cx="2009924" cy="2463797"/>
              </a:xfrm>
              <a:grpFill/>
            </p:grpSpPr>
            <p:sp>
              <p:nvSpPr>
                <p:cNvPr id="73" name="Hexagon 72">
                  <a:extLst>
                    <a:ext uri="{FF2B5EF4-FFF2-40B4-BE49-F238E27FC236}">
                      <a16:creationId xmlns:a16="http://schemas.microsoft.com/office/drawing/2014/main" id="{B9064227-25CC-FE7D-F0AC-56C9AB842580}"/>
                    </a:ext>
                  </a:extLst>
                </p:cNvPr>
                <p:cNvSpPr/>
                <p:nvPr/>
              </p:nvSpPr>
              <p:spPr>
                <a:xfrm>
                  <a:off x="178554" y="13546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Hexagon 73">
                  <a:extLst>
                    <a:ext uri="{FF2B5EF4-FFF2-40B4-BE49-F238E27FC236}">
                      <a16:creationId xmlns:a16="http://schemas.microsoft.com/office/drawing/2014/main" id="{B33F7B27-B420-0A01-A736-15CFA920AC0E}"/>
                    </a:ext>
                  </a:extLst>
                </p:cNvPr>
                <p:cNvSpPr/>
                <p:nvPr/>
              </p:nvSpPr>
              <p:spPr>
                <a:xfrm>
                  <a:off x="178554" y="8635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5" name="Group 74">
                  <a:extLst>
                    <a:ext uri="{FF2B5EF4-FFF2-40B4-BE49-F238E27FC236}">
                      <a16:creationId xmlns:a16="http://schemas.microsoft.com/office/drawing/2014/main" id="{C81B3739-7141-2997-2DE5-4D9F4D5EC89F}"/>
                    </a:ext>
                  </a:extLst>
                </p:cNvPr>
                <p:cNvGrpSpPr/>
                <p:nvPr/>
              </p:nvGrpSpPr>
              <p:grpSpPr>
                <a:xfrm>
                  <a:off x="214992" y="499532"/>
                  <a:ext cx="1315657" cy="1735665"/>
                  <a:chOff x="214992" y="499532"/>
                  <a:chExt cx="1315657" cy="1735665"/>
                </a:xfrm>
                <a:grpFill/>
              </p:grpSpPr>
              <p:sp>
                <p:nvSpPr>
                  <p:cNvPr id="80" name="Hexagon 79">
                    <a:extLst>
                      <a:ext uri="{FF2B5EF4-FFF2-40B4-BE49-F238E27FC236}">
                        <a16:creationId xmlns:a16="http://schemas.microsoft.com/office/drawing/2014/main" id="{FE7A29BD-B08A-7312-405C-8B48182A77AF}"/>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Hexagon 80">
                    <a:extLst>
                      <a:ext uri="{FF2B5EF4-FFF2-40B4-BE49-F238E27FC236}">
                        <a16:creationId xmlns:a16="http://schemas.microsoft.com/office/drawing/2014/main" id="{A87D84F3-34BA-E282-A37E-C918622BC06C}"/>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Hexagon 81">
                    <a:extLst>
                      <a:ext uri="{FF2B5EF4-FFF2-40B4-BE49-F238E27FC236}">
                        <a16:creationId xmlns:a16="http://schemas.microsoft.com/office/drawing/2014/main" id="{842B8704-4869-861B-3F14-751C1AC8DDD8}"/>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0525B033-8464-4A44-4506-6774F9BE4311}"/>
                    </a:ext>
                  </a:extLst>
                </p:cNvPr>
                <p:cNvGrpSpPr/>
                <p:nvPr/>
              </p:nvGrpSpPr>
              <p:grpSpPr>
                <a:xfrm>
                  <a:off x="872821" y="863598"/>
                  <a:ext cx="1315657" cy="1735665"/>
                  <a:chOff x="214992" y="499532"/>
                  <a:chExt cx="1315657" cy="1735665"/>
                </a:xfrm>
                <a:grpFill/>
              </p:grpSpPr>
              <p:sp>
                <p:nvSpPr>
                  <p:cNvPr id="77" name="Hexagon 76">
                    <a:extLst>
                      <a:ext uri="{FF2B5EF4-FFF2-40B4-BE49-F238E27FC236}">
                        <a16:creationId xmlns:a16="http://schemas.microsoft.com/office/drawing/2014/main" id="{A32241C8-FB42-748C-2B91-71F4B706B068}"/>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Hexagon 77">
                    <a:extLst>
                      <a:ext uri="{FF2B5EF4-FFF2-40B4-BE49-F238E27FC236}">
                        <a16:creationId xmlns:a16="http://schemas.microsoft.com/office/drawing/2014/main" id="{10E20162-46C9-D396-3ED7-C0006C280DAC}"/>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78">
                    <a:extLst>
                      <a:ext uri="{FF2B5EF4-FFF2-40B4-BE49-F238E27FC236}">
                        <a16:creationId xmlns:a16="http://schemas.microsoft.com/office/drawing/2014/main" id="{E14E66E9-32D3-5360-A7FC-F7C36DDF624F}"/>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60" name="Hexagon 59">
                <a:extLst>
                  <a:ext uri="{FF2B5EF4-FFF2-40B4-BE49-F238E27FC236}">
                    <a16:creationId xmlns:a16="http://schemas.microsoft.com/office/drawing/2014/main" id="{2FF64006-70CB-42AD-E07D-42D040BD8D40}"/>
                  </a:ext>
                </a:extLst>
              </p:cNvPr>
              <p:cNvSpPr/>
              <p:nvPr/>
            </p:nvSpPr>
            <p:spPr>
              <a:xfrm>
                <a:off x="155617" y="11935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a:extLst>
                  <a:ext uri="{FF2B5EF4-FFF2-40B4-BE49-F238E27FC236}">
                    <a16:creationId xmlns:a16="http://schemas.microsoft.com/office/drawing/2014/main" id="{B0EDE6B7-D9DA-608B-54FE-90F9617A83A1}"/>
                  </a:ext>
                </a:extLst>
              </p:cNvPr>
              <p:cNvSpPr/>
              <p:nvPr/>
            </p:nvSpPr>
            <p:spPr>
              <a:xfrm>
                <a:off x="155617" y="847489"/>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EF03586B-E256-4A2D-A684-3514DC001778}"/>
                  </a:ext>
                </a:extLst>
              </p:cNvPr>
              <p:cNvGrpSpPr/>
              <p:nvPr/>
            </p:nvGrpSpPr>
            <p:grpSpPr>
              <a:xfrm>
                <a:off x="192055" y="483423"/>
                <a:ext cx="1315657" cy="1735665"/>
                <a:chOff x="214992" y="499532"/>
                <a:chExt cx="1315657" cy="1735665"/>
              </a:xfrm>
              <a:grpFill/>
            </p:grpSpPr>
            <p:sp>
              <p:nvSpPr>
                <p:cNvPr id="70" name="Hexagon 69">
                  <a:extLst>
                    <a:ext uri="{FF2B5EF4-FFF2-40B4-BE49-F238E27FC236}">
                      <a16:creationId xmlns:a16="http://schemas.microsoft.com/office/drawing/2014/main" id="{AEEFE579-95D6-8072-7D2A-6C490A18783A}"/>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a:extLst>
                    <a:ext uri="{FF2B5EF4-FFF2-40B4-BE49-F238E27FC236}">
                      <a16:creationId xmlns:a16="http://schemas.microsoft.com/office/drawing/2014/main" id="{0EA30862-8F34-EF5D-02AB-21063B90C921}"/>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a:extLst>
                    <a:ext uri="{FF2B5EF4-FFF2-40B4-BE49-F238E27FC236}">
                      <a16:creationId xmlns:a16="http://schemas.microsoft.com/office/drawing/2014/main" id="{64B2D11D-F1B8-FFCB-BAE4-C7611EFB73C1}"/>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3F36147F-AFFE-BA3B-3621-2FEA7549EB55}"/>
                  </a:ext>
                </a:extLst>
              </p:cNvPr>
              <p:cNvGrpSpPr/>
              <p:nvPr/>
            </p:nvGrpSpPr>
            <p:grpSpPr>
              <a:xfrm>
                <a:off x="849884" y="847489"/>
                <a:ext cx="1315657" cy="1735665"/>
                <a:chOff x="214992" y="499532"/>
                <a:chExt cx="1315657" cy="1735665"/>
              </a:xfrm>
              <a:grpFill/>
            </p:grpSpPr>
            <p:sp>
              <p:nvSpPr>
                <p:cNvPr id="67" name="Hexagon 66">
                  <a:extLst>
                    <a:ext uri="{FF2B5EF4-FFF2-40B4-BE49-F238E27FC236}">
                      <a16:creationId xmlns:a16="http://schemas.microsoft.com/office/drawing/2014/main" id="{E73A6736-B2A6-6ADE-0C1A-2E7748BE4501}"/>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a:extLst>
                    <a:ext uri="{FF2B5EF4-FFF2-40B4-BE49-F238E27FC236}">
                      <a16:creationId xmlns:a16="http://schemas.microsoft.com/office/drawing/2014/main" id="{B61EEB76-D30D-4DE4-5B4E-A833695BB854}"/>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a:extLst>
                    <a:ext uri="{FF2B5EF4-FFF2-40B4-BE49-F238E27FC236}">
                      <a16:creationId xmlns:a16="http://schemas.microsoft.com/office/drawing/2014/main" id="{29C7D30F-AE4A-BF59-8DA3-7F42253EBC01}"/>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Hexagon 63">
                <a:extLst>
                  <a:ext uri="{FF2B5EF4-FFF2-40B4-BE49-F238E27FC236}">
                    <a16:creationId xmlns:a16="http://schemas.microsoft.com/office/drawing/2014/main" id="{2662DA12-A0FE-C878-552B-DE1523A7AAF7}"/>
                  </a:ext>
                </a:extLst>
              </p:cNvPr>
              <p:cNvSpPr/>
              <p:nvPr/>
            </p:nvSpPr>
            <p:spPr>
              <a:xfrm>
                <a:off x="1495025" y="2273295"/>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a:extLst>
                  <a:ext uri="{FF2B5EF4-FFF2-40B4-BE49-F238E27FC236}">
                    <a16:creationId xmlns:a16="http://schemas.microsoft.com/office/drawing/2014/main" id="{43E2470A-193C-5EC1-A6F3-74F461EC699D}"/>
                  </a:ext>
                </a:extLst>
              </p:cNvPr>
              <p:cNvSpPr/>
              <p:nvPr/>
            </p:nvSpPr>
            <p:spPr>
              <a:xfrm>
                <a:off x="1544150" y="4437183"/>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a:extLst>
                  <a:ext uri="{FF2B5EF4-FFF2-40B4-BE49-F238E27FC236}">
                    <a16:creationId xmlns:a16="http://schemas.microsoft.com/office/drawing/2014/main" id="{4DE96AD3-4953-7790-5C17-77F4FD8E9EB5}"/>
                  </a:ext>
                </a:extLst>
              </p:cNvPr>
              <p:cNvSpPr/>
              <p:nvPr/>
            </p:nvSpPr>
            <p:spPr>
              <a:xfrm>
                <a:off x="1471275" y="1512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CAC67CC5-7A9F-43C6-060D-920112E33E48}"/>
                </a:ext>
              </a:extLst>
            </p:cNvPr>
            <p:cNvGrpSpPr/>
            <p:nvPr/>
          </p:nvGrpSpPr>
          <p:grpSpPr>
            <a:xfrm>
              <a:off x="2020192" y="404700"/>
              <a:ext cx="2111293" cy="6412390"/>
              <a:chOff x="155617" y="119357"/>
              <a:chExt cx="2111293" cy="6412390"/>
            </a:xfrm>
            <a:grpFill/>
          </p:grpSpPr>
          <p:sp>
            <p:nvSpPr>
              <p:cNvPr id="2" name="Hexagon 1">
                <a:extLst>
                  <a:ext uri="{FF2B5EF4-FFF2-40B4-BE49-F238E27FC236}">
                    <a16:creationId xmlns:a16="http://schemas.microsoft.com/office/drawing/2014/main" id="{1D5EC6A1-A9E5-9FE3-9A22-F52F55DF9AD9}"/>
                  </a:ext>
                </a:extLst>
              </p:cNvPr>
              <p:cNvSpPr/>
              <p:nvPr/>
            </p:nvSpPr>
            <p:spPr>
              <a:xfrm>
                <a:off x="328236" y="44617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exagon 3">
                <a:extLst>
                  <a:ext uri="{FF2B5EF4-FFF2-40B4-BE49-F238E27FC236}">
                    <a16:creationId xmlns:a16="http://schemas.microsoft.com/office/drawing/2014/main" id="{6C5A7A19-AC4C-6D5B-67DE-A94E26CC2499}"/>
                  </a:ext>
                </a:extLst>
              </p:cNvPr>
              <p:cNvSpPr/>
              <p:nvPr/>
            </p:nvSpPr>
            <p:spPr>
              <a:xfrm>
                <a:off x="328236" y="518983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xagon 2">
                <a:extLst>
                  <a:ext uri="{FF2B5EF4-FFF2-40B4-BE49-F238E27FC236}">
                    <a16:creationId xmlns:a16="http://schemas.microsoft.com/office/drawing/2014/main" id="{EFE48857-2385-7725-26E7-B8E342513F9F}"/>
                  </a:ext>
                </a:extLst>
              </p:cNvPr>
              <p:cNvSpPr/>
              <p:nvPr/>
            </p:nvSpPr>
            <p:spPr>
              <a:xfrm>
                <a:off x="939377" y="483170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agon 4">
                <a:extLst>
                  <a:ext uri="{FF2B5EF4-FFF2-40B4-BE49-F238E27FC236}">
                    <a16:creationId xmlns:a16="http://schemas.microsoft.com/office/drawing/2014/main" id="{E2106B10-5FDD-071B-888F-DFE3B8E364EC}"/>
                  </a:ext>
                </a:extLst>
              </p:cNvPr>
              <p:cNvSpPr/>
              <p:nvPr/>
            </p:nvSpPr>
            <p:spPr>
              <a:xfrm>
                <a:off x="939377" y="55175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xagon 5">
                <a:extLst>
                  <a:ext uri="{FF2B5EF4-FFF2-40B4-BE49-F238E27FC236}">
                    <a16:creationId xmlns:a16="http://schemas.microsoft.com/office/drawing/2014/main" id="{0ED1AED8-FBF4-EFD5-6E69-7CF351A3E613}"/>
                  </a:ext>
                </a:extLst>
              </p:cNvPr>
              <p:cNvSpPr/>
              <p:nvPr/>
            </p:nvSpPr>
            <p:spPr>
              <a:xfrm>
                <a:off x="341736" y="588828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BF580C9B-40AD-C5BE-9E14-DFDF6F49A240}"/>
                  </a:ext>
                </a:extLst>
              </p:cNvPr>
              <p:cNvGrpSpPr/>
              <p:nvPr/>
            </p:nvGrpSpPr>
            <p:grpSpPr>
              <a:xfrm>
                <a:off x="1572644" y="5166088"/>
                <a:ext cx="694266" cy="1329266"/>
                <a:chOff x="836383" y="499532"/>
                <a:chExt cx="694266" cy="1329266"/>
              </a:xfrm>
              <a:grpFill/>
            </p:grpSpPr>
            <p:sp>
              <p:nvSpPr>
                <p:cNvPr id="10" name="Hexagon 9">
                  <a:extLst>
                    <a:ext uri="{FF2B5EF4-FFF2-40B4-BE49-F238E27FC236}">
                      <a16:creationId xmlns:a16="http://schemas.microsoft.com/office/drawing/2014/main" id="{5E6EB614-5EA2-B0F6-6C67-30338974FBE1}"/>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exagon 10">
                  <a:extLst>
                    <a:ext uri="{FF2B5EF4-FFF2-40B4-BE49-F238E27FC236}">
                      <a16:creationId xmlns:a16="http://schemas.microsoft.com/office/drawing/2014/main" id="{4702E64A-DD07-DBA9-9640-55323C05770F}"/>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BD527236-D030-F8FD-03CA-6BA85A095418}"/>
                  </a:ext>
                </a:extLst>
              </p:cNvPr>
              <p:cNvGrpSpPr/>
              <p:nvPr/>
            </p:nvGrpSpPr>
            <p:grpSpPr>
              <a:xfrm>
                <a:off x="214992" y="2294462"/>
                <a:ext cx="2009924" cy="2463797"/>
                <a:chOff x="178554" y="135466"/>
                <a:chExt cx="2009924" cy="2463797"/>
              </a:xfrm>
              <a:grpFill/>
            </p:grpSpPr>
            <p:sp>
              <p:nvSpPr>
                <p:cNvPr id="15" name="Hexagon 14">
                  <a:extLst>
                    <a:ext uri="{FF2B5EF4-FFF2-40B4-BE49-F238E27FC236}">
                      <a16:creationId xmlns:a16="http://schemas.microsoft.com/office/drawing/2014/main" id="{CC83B1BF-CDBF-708E-03B6-3D3DBFA8B0CA}"/>
                    </a:ext>
                  </a:extLst>
                </p:cNvPr>
                <p:cNvSpPr/>
                <p:nvPr/>
              </p:nvSpPr>
              <p:spPr>
                <a:xfrm>
                  <a:off x="178554" y="13546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exagon 15">
                  <a:extLst>
                    <a:ext uri="{FF2B5EF4-FFF2-40B4-BE49-F238E27FC236}">
                      <a16:creationId xmlns:a16="http://schemas.microsoft.com/office/drawing/2014/main" id="{8D3C5352-71C5-F8A7-F8A1-CCA1F771E2AE}"/>
                    </a:ext>
                  </a:extLst>
                </p:cNvPr>
                <p:cNvSpPr/>
                <p:nvPr/>
              </p:nvSpPr>
              <p:spPr>
                <a:xfrm>
                  <a:off x="178554" y="8635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CB7A75A-A1E0-D06A-1204-5573D645EE36}"/>
                    </a:ext>
                  </a:extLst>
                </p:cNvPr>
                <p:cNvGrpSpPr/>
                <p:nvPr/>
              </p:nvGrpSpPr>
              <p:grpSpPr>
                <a:xfrm>
                  <a:off x="214992" y="499532"/>
                  <a:ext cx="1315657" cy="1735665"/>
                  <a:chOff x="214992" y="499532"/>
                  <a:chExt cx="1315657" cy="1735665"/>
                </a:xfrm>
                <a:grpFill/>
              </p:grpSpPr>
              <p:sp>
                <p:nvSpPr>
                  <p:cNvPr id="23" name="Hexagon 22">
                    <a:extLst>
                      <a:ext uri="{FF2B5EF4-FFF2-40B4-BE49-F238E27FC236}">
                        <a16:creationId xmlns:a16="http://schemas.microsoft.com/office/drawing/2014/main" id="{60D2930C-C220-EED7-6A00-2AFE01846E19}"/>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Hexagon 23">
                    <a:extLst>
                      <a:ext uri="{FF2B5EF4-FFF2-40B4-BE49-F238E27FC236}">
                        <a16:creationId xmlns:a16="http://schemas.microsoft.com/office/drawing/2014/main" id="{56E2D502-DE4A-10A8-74C3-F90329ADB2B8}"/>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agon 24">
                    <a:extLst>
                      <a:ext uri="{FF2B5EF4-FFF2-40B4-BE49-F238E27FC236}">
                        <a16:creationId xmlns:a16="http://schemas.microsoft.com/office/drawing/2014/main" id="{8F08F9C8-4FCF-5D5D-B505-262EDACE0C86}"/>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8C44DBCF-3E6A-BFCE-FF1D-BDCDD4C7C589}"/>
                    </a:ext>
                  </a:extLst>
                </p:cNvPr>
                <p:cNvGrpSpPr/>
                <p:nvPr/>
              </p:nvGrpSpPr>
              <p:grpSpPr>
                <a:xfrm>
                  <a:off x="872821" y="863598"/>
                  <a:ext cx="1315657" cy="1735665"/>
                  <a:chOff x="214992" y="499532"/>
                  <a:chExt cx="1315657" cy="1735665"/>
                </a:xfrm>
                <a:grpFill/>
              </p:grpSpPr>
              <p:sp>
                <p:nvSpPr>
                  <p:cNvPr id="19" name="Hexagon 18">
                    <a:extLst>
                      <a:ext uri="{FF2B5EF4-FFF2-40B4-BE49-F238E27FC236}">
                        <a16:creationId xmlns:a16="http://schemas.microsoft.com/office/drawing/2014/main" id="{220DB3E7-0C38-0686-526D-933CBD6C7E28}"/>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Hexagon 19">
                    <a:extLst>
                      <a:ext uri="{FF2B5EF4-FFF2-40B4-BE49-F238E27FC236}">
                        <a16:creationId xmlns:a16="http://schemas.microsoft.com/office/drawing/2014/main" id="{BB5A7603-57DF-5D47-11DF-FAB6BA3AAFD7}"/>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Hexagon 20">
                    <a:extLst>
                      <a:ext uri="{FF2B5EF4-FFF2-40B4-BE49-F238E27FC236}">
                        <a16:creationId xmlns:a16="http://schemas.microsoft.com/office/drawing/2014/main" id="{622C28FB-094C-4C87-1486-685DE34810F7}"/>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 name="Hexagon 26">
                <a:extLst>
                  <a:ext uri="{FF2B5EF4-FFF2-40B4-BE49-F238E27FC236}">
                    <a16:creationId xmlns:a16="http://schemas.microsoft.com/office/drawing/2014/main" id="{72D456AB-1E8F-0599-17E0-6B57EBE249BC}"/>
                  </a:ext>
                </a:extLst>
              </p:cNvPr>
              <p:cNvSpPr/>
              <p:nvPr/>
            </p:nvSpPr>
            <p:spPr>
              <a:xfrm>
                <a:off x="155617" y="11935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Hexagon 27">
                <a:extLst>
                  <a:ext uri="{FF2B5EF4-FFF2-40B4-BE49-F238E27FC236}">
                    <a16:creationId xmlns:a16="http://schemas.microsoft.com/office/drawing/2014/main" id="{C2F0CEBD-6004-1506-A61A-70E360717B55}"/>
                  </a:ext>
                </a:extLst>
              </p:cNvPr>
              <p:cNvSpPr/>
              <p:nvPr/>
            </p:nvSpPr>
            <p:spPr>
              <a:xfrm>
                <a:off x="155617" y="847489"/>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6ECA061A-C055-D566-9131-A8708CCD6DE8}"/>
                  </a:ext>
                </a:extLst>
              </p:cNvPr>
              <p:cNvGrpSpPr/>
              <p:nvPr/>
            </p:nvGrpSpPr>
            <p:grpSpPr>
              <a:xfrm>
                <a:off x="192055" y="483423"/>
                <a:ext cx="1315657" cy="1735665"/>
                <a:chOff x="214992" y="499532"/>
                <a:chExt cx="1315657" cy="1735665"/>
              </a:xfrm>
              <a:grpFill/>
            </p:grpSpPr>
            <p:sp>
              <p:nvSpPr>
                <p:cNvPr id="34" name="Hexagon 33">
                  <a:extLst>
                    <a:ext uri="{FF2B5EF4-FFF2-40B4-BE49-F238E27FC236}">
                      <a16:creationId xmlns:a16="http://schemas.microsoft.com/office/drawing/2014/main" id="{10051CE9-394F-60ED-D61F-C1AFA570F9C3}"/>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Hexagon 34">
                  <a:extLst>
                    <a:ext uri="{FF2B5EF4-FFF2-40B4-BE49-F238E27FC236}">
                      <a16:creationId xmlns:a16="http://schemas.microsoft.com/office/drawing/2014/main" id="{EAA10AAC-DAA3-33DA-32CE-C7B1A913C242}"/>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exagon 35">
                  <a:extLst>
                    <a:ext uri="{FF2B5EF4-FFF2-40B4-BE49-F238E27FC236}">
                      <a16:creationId xmlns:a16="http://schemas.microsoft.com/office/drawing/2014/main" id="{DE9C93AB-E9DF-76F8-17A5-F4916B50F8B5}"/>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645EF7C2-53C9-B65C-543C-F55A1DD10180}"/>
                  </a:ext>
                </a:extLst>
              </p:cNvPr>
              <p:cNvGrpSpPr/>
              <p:nvPr/>
            </p:nvGrpSpPr>
            <p:grpSpPr>
              <a:xfrm>
                <a:off x="849884" y="847489"/>
                <a:ext cx="1315657" cy="1735665"/>
                <a:chOff x="214992" y="499532"/>
                <a:chExt cx="1315657" cy="1735665"/>
              </a:xfrm>
              <a:grpFill/>
            </p:grpSpPr>
            <p:sp>
              <p:nvSpPr>
                <p:cNvPr id="31" name="Hexagon 30">
                  <a:extLst>
                    <a:ext uri="{FF2B5EF4-FFF2-40B4-BE49-F238E27FC236}">
                      <a16:creationId xmlns:a16="http://schemas.microsoft.com/office/drawing/2014/main" id="{830768C4-69AC-7D4B-85B0-BF3C82AE1C6F}"/>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exagon 31">
                  <a:extLst>
                    <a:ext uri="{FF2B5EF4-FFF2-40B4-BE49-F238E27FC236}">
                      <a16:creationId xmlns:a16="http://schemas.microsoft.com/office/drawing/2014/main" id="{8C2DD7B9-B3D3-E539-6730-2C33EADB02BE}"/>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Hexagon 32">
                  <a:extLst>
                    <a:ext uri="{FF2B5EF4-FFF2-40B4-BE49-F238E27FC236}">
                      <a16:creationId xmlns:a16="http://schemas.microsoft.com/office/drawing/2014/main" id="{90B3703F-2497-EC66-C94F-CB225768FC70}"/>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Hexagon 47">
                <a:extLst>
                  <a:ext uri="{FF2B5EF4-FFF2-40B4-BE49-F238E27FC236}">
                    <a16:creationId xmlns:a16="http://schemas.microsoft.com/office/drawing/2014/main" id="{27A094F5-4B82-65B6-CD2E-60FC4AA1765C}"/>
                  </a:ext>
                </a:extLst>
              </p:cNvPr>
              <p:cNvSpPr/>
              <p:nvPr/>
            </p:nvSpPr>
            <p:spPr>
              <a:xfrm>
                <a:off x="1495025" y="2273295"/>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Hexagon 48">
                <a:extLst>
                  <a:ext uri="{FF2B5EF4-FFF2-40B4-BE49-F238E27FC236}">
                    <a16:creationId xmlns:a16="http://schemas.microsoft.com/office/drawing/2014/main" id="{E5825B95-60BB-B14E-D36F-5E412202B638}"/>
                  </a:ext>
                </a:extLst>
              </p:cNvPr>
              <p:cNvSpPr/>
              <p:nvPr/>
            </p:nvSpPr>
            <p:spPr>
              <a:xfrm>
                <a:off x="1544150" y="4437183"/>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Hexagon 49">
                <a:extLst>
                  <a:ext uri="{FF2B5EF4-FFF2-40B4-BE49-F238E27FC236}">
                    <a16:creationId xmlns:a16="http://schemas.microsoft.com/office/drawing/2014/main" id="{F29EB115-71C8-19C9-FC1D-96C318E6591E}"/>
                  </a:ext>
                </a:extLst>
              </p:cNvPr>
              <p:cNvSpPr/>
              <p:nvPr/>
            </p:nvSpPr>
            <p:spPr>
              <a:xfrm>
                <a:off x="1471275" y="1512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a:extLst>
                <a:ext uri="{FF2B5EF4-FFF2-40B4-BE49-F238E27FC236}">
                  <a16:creationId xmlns:a16="http://schemas.microsoft.com/office/drawing/2014/main" id="{C053EF6B-AC6D-D7CB-E590-CD7C68DBC1CA}"/>
                </a:ext>
              </a:extLst>
            </p:cNvPr>
            <p:cNvGrpSpPr/>
            <p:nvPr/>
          </p:nvGrpSpPr>
          <p:grpSpPr>
            <a:xfrm>
              <a:off x="5811399" y="353794"/>
              <a:ext cx="2111293" cy="6412390"/>
              <a:chOff x="155617" y="119357"/>
              <a:chExt cx="2111293" cy="6412390"/>
            </a:xfrm>
            <a:grpFill/>
          </p:grpSpPr>
          <p:sp>
            <p:nvSpPr>
              <p:cNvPr id="87" name="Hexagon 86">
                <a:extLst>
                  <a:ext uri="{FF2B5EF4-FFF2-40B4-BE49-F238E27FC236}">
                    <a16:creationId xmlns:a16="http://schemas.microsoft.com/office/drawing/2014/main" id="{153F7629-58B6-472C-4FE8-A3311E6849CF}"/>
                  </a:ext>
                </a:extLst>
              </p:cNvPr>
              <p:cNvSpPr/>
              <p:nvPr/>
            </p:nvSpPr>
            <p:spPr>
              <a:xfrm>
                <a:off x="328236" y="44617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Hexagon 87">
                <a:extLst>
                  <a:ext uri="{FF2B5EF4-FFF2-40B4-BE49-F238E27FC236}">
                    <a16:creationId xmlns:a16="http://schemas.microsoft.com/office/drawing/2014/main" id="{8A965FA0-2A8F-2E64-1B2C-F8CB74D152FE}"/>
                  </a:ext>
                </a:extLst>
              </p:cNvPr>
              <p:cNvSpPr/>
              <p:nvPr/>
            </p:nvSpPr>
            <p:spPr>
              <a:xfrm>
                <a:off x="328236" y="518983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a:extLst>
                  <a:ext uri="{FF2B5EF4-FFF2-40B4-BE49-F238E27FC236}">
                    <a16:creationId xmlns:a16="http://schemas.microsoft.com/office/drawing/2014/main" id="{DD77A7DE-3563-A5C8-53A6-8DB9AF2834DB}"/>
                  </a:ext>
                </a:extLst>
              </p:cNvPr>
              <p:cNvSpPr/>
              <p:nvPr/>
            </p:nvSpPr>
            <p:spPr>
              <a:xfrm>
                <a:off x="939377" y="483170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Hexagon 89">
                <a:extLst>
                  <a:ext uri="{FF2B5EF4-FFF2-40B4-BE49-F238E27FC236}">
                    <a16:creationId xmlns:a16="http://schemas.microsoft.com/office/drawing/2014/main" id="{9E60F6CB-6498-52D2-6B32-B67D034919FA}"/>
                  </a:ext>
                </a:extLst>
              </p:cNvPr>
              <p:cNvSpPr/>
              <p:nvPr/>
            </p:nvSpPr>
            <p:spPr>
              <a:xfrm>
                <a:off x="939377" y="55175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Hexagon 90">
                <a:extLst>
                  <a:ext uri="{FF2B5EF4-FFF2-40B4-BE49-F238E27FC236}">
                    <a16:creationId xmlns:a16="http://schemas.microsoft.com/office/drawing/2014/main" id="{0855A946-E9D1-95B9-20B5-208BD97ADF59}"/>
                  </a:ext>
                </a:extLst>
              </p:cNvPr>
              <p:cNvSpPr/>
              <p:nvPr/>
            </p:nvSpPr>
            <p:spPr>
              <a:xfrm>
                <a:off x="341736" y="588828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a:extLst>
                  <a:ext uri="{FF2B5EF4-FFF2-40B4-BE49-F238E27FC236}">
                    <a16:creationId xmlns:a16="http://schemas.microsoft.com/office/drawing/2014/main" id="{A1AFD505-3EE5-6537-E0BB-44B6A6160FB9}"/>
                  </a:ext>
                </a:extLst>
              </p:cNvPr>
              <p:cNvGrpSpPr/>
              <p:nvPr/>
            </p:nvGrpSpPr>
            <p:grpSpPr>
              <a:xfrm>
                <a:off x="1572644" y="5166088"/>
                <a:ext cx="694266" cy="1329266"/>
                <a:chOff x="836383" y="499532"/>
                <a:chExt cx="694266" cy="1329266"/>
              </a:xfrm>
              <a:grpFill/>
            </p:grpSpPr>
            <p:sp>
              <p:nvSpPr>
                <p:cNvPr id="117" name="Hexagon 116">
                  <a:extLst>
                    <a:ext uri="{FF2B5EF4-FFF2-40B4-BE49-F238E27FC236}">
                      <a16:creationId xmlns:a16="http://schemas.microsoft.com/office/drawing/2014/main" id="{58B3F855-F175-B6AF-FB5C-15CACA8FD23F}"/>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Hexagon 117">
                  <a:extLst>
                    <a:ext uri="{FF2B5EF4-FFF2-40B4-BE49-F238E27FC236}">
                      <a16:creationId xmlns:a16="http://schemas.microsoft.com/office/drawing/2014/main" id="{57AF754F-A273-61AE-C196-30BF31458631}"/>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a:extLst>
                  <a:ext uri="{FF2B5EF4-FFF2-40B4-BE49-F238E27FC236}">
                    <a16:creationId xmlns:a16="http://schemas.microsoft.com/office/drawing/2014/main" id="{29D8683E-3642-8181-3B82-877FB9993811}"/>
                  </a:ext>
                </a:extLst>
              </p:cNvPr>
              <p:cNvGrpSpPr/>
              <p:nvPr/>
            </p:nvGrpSpPr>
            <p:grpSpPr>
              <a:xfrm>
                <a:off x="214992" y="2294462"/>
                <a:ext cx="2009924" cy="2463797"/>
                <a:chOff x="178554" y="135466"/>
                <a:chExt cx="2009924" cy="2463797"/>
              </a:xfrm>
              <a:grpFill/>
            </p:grpSpPr>
            <p:sp>
              <p:nvSpPr>
                <p:cNvPr id="107" name="Hexagon 106">
                  <a:extLst>
                    <a:ext uri="{FF2B5EF4-FFF2-40B4-BE49-F238E27FC236}">
                      <a16:creationId xmlns:a16="http://schemas.microsoft.com/office/drawing/2014/main" id="{3AC24DA3-3154-83C5-50B5-6D9CF24463B0}"/>
                    </a:ext>
                  </a:extLst>
                </p:cNvPr>
                <p:cNvSpPr/>
                <p:nvPr/>
              </p:nvSpPr>
              <p:spPr>
                <a:xfrm>
                  <a:off x="178554" y="13546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Hexagon 107">
                  <a:extLst>
                    <a:ext uri="{FF2B5EF4-FFF2-40B4-BE49-F238E27FC236}">
                      <a16:creationId xmlns:a16="http://schemas.microsoft.com/office/drawing/2014/main" id="{1D168B02-FD89-BBBC-F87C-D6E7186CD88B}"/>
                    </a:ext>
                  </a:extLst>
                </p:cNvPr>
                <p:cNvSpPr/>
                <p:nvPr/>
              </p:nvSpPr>
              <p:spPr>
                <a:xfrm>
                  <a:off x="178554" y="8635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 name="Group 108">
                  <a:extLst>
                    <a:ext uri="{FF2B5EF4-FFF2-40B4-BE49-F238E27FC236}">
                      <a16:creationId xmlns:a16="http://schemas.microsoft.com/office/drawing/2014/main" id="{31AA6749-89A2-20FD-0878-6517830DFB1C}"/>
                    </a:ext>
                  </a:extLst>
                </p:cNvPr>
                <p:cNvGrpSpPr/>
                <p:nvPr/>
              </p:nvGrpSpPr>
              <p:grpSpPr>
                <a:xfrm>
                  <a:off x="214992" y="499532"/>
                  <a:ext cx="1315657" cy="1735665"/>
                  <a:chOff x="214992" y="499532"/>
                  <a:chExt cx="1315657" cy="1735665"/>
                </a:xfrm>
                <a:grpFill/>
              </p:grpSpPr>
              <p:sp>
                <p:nvSpPr>
                  <p:cNvPr id="114" name="Hexagon 113">
                    <a:extLst>
                      <a:ext uri="{FF2B5EF4-FFF2-40B4-BE49-F238E27FC236}">
                        <a16:creationId xmlns:a16="http://schemas.microsoft.com/office/drawing/2014/main" id="{63990D5C-9874-DD79-FC32-EE06D8934DEE}"/>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Hexagon 114">
                    <a:extLst>
                      <a:ext uri="{FF2B5EF4-FFF2-40B4-BE49-F238E27FC236}">
                        <a16:creationId xmlns:a16="http://schemas.microsoft.com/office/drawing/2014/main" id="{44E63E73-AAAE-D7BF-ACE5-4A1874F1A088}"/>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Hexagon 115">
                    <a:extLst>
                      <a:ext uri="{FF2B5EF4-FFF2-40B4-BE49-F238E27FC236}">
                        <a16:creationId xmlns:a16="http://schemas.microsoft.com/office/drawing/2014/main" id="{3BA916E6-8282-4CB5-9C8A-A90749EF6C88}"/>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109">
                  <a:extLst>
                    <a:ext uri="{FF2B5EF4-FFF2-40B4-BE49-F238E27FC236}">
                      <a16:creationId xmlns:a16="http://schemas.microsoft.com/office/drawing/2014/main" id="{D607BA62-0C8A-EA21-E34A-407AD10F1060}"/>
                    </a:ext>
                  </a:extLst>
                </p:cNvPr>
                <p:cNvGrpSpPr/>
                <p:nvPr/>
              </p:nvGrpSpPr>
              <p:grpSpPr>
                <a:xfrm>
                  <a:off x="872821" y="863598"/>
                  <a:ext cx="1315657" cy="1735665"/>
                  <a:chOff x="214992" y="499532"/>
                  <a:chExt cx="1315657" cy="1735665"/>
                </a:xfrm>
                <a:grpFill/>
              </p:grpSpPr>
              <p:sp>
                <p:nvSpPr>
                  <p:cNvPr id="111" name="Hexagon 110">
                    <a:extLst>
                      <a:ext uri="{FF2B5EF4-FFF2-40B4-BE49-F238E27FC236}">
                        <a16:creationId xmlns:a16="http://schemas.microsoft.com/office/drawing/2014/main" id="{FF019679-9EFE-5083-F688-349327FC66F4}"/>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Hexagon 111">
                    <a:extLst>
                      <a:ext uri="{FF2B5EF4-FFF2-40B4-BE49-F238E27FC236}">
                        <a16:creationId xmlns:a16="http://schemas.microsoft.com/office/drawing/2014/main" id="{51CC19AA-0788-CC83-9325-61221EB1F282}"/>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Hexagon 112">
                    <a:extLst>
                      <a:ext uri="{FF2B5EF4-FFF2-40B4-BE49-F238E27FC236}">
                        <a16:creationId xmlns:a16="http://schemas.microsoft.com/office/drawing/2014/main" id="{EF6BFCCC-4C85-8D1A-4D19-AD0DE8531E2A}"/>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4" name="Hexagon 93">
                <a:extLst>
                  <a:ext uri="{FF2B5EF4-FFF2-40B4-BE49-F238E27FC236}">
                    <a16:creationId xmlns:a16="http://schemas.microsoft.com/office/drawing/2014/main" id="{6919E779-326F-E315-063D-B2356818205C}"/>
                  </a:ext>
                </a:extLst>
              </p:cNvPr>
              <p:cNvSpPr/>
              <p:nvPr/>
            </p:nvSpPr>
            <p:spPr>
              <a:xfrm>
                <a:off x="155617" y="11935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a:extLst>
                  <a:ext uri="{FF2B5EF4-FFF2-40B4-BE49-F238E27FC236}">
                    <a16:creationId xmlns:a16="http://schemas.microsoft.com/office/drawing/2014/main" id="{1B5DCE22-D7AF-BE45-3F40-65BC2A83F1D1}"/>
                  </a:ext>
                </a:extLst>
              </p:cNvPr>
              <p:cNvSpPr/>
              <p:nvPr/>
            </p:nvSpPr>
            <p:spPr>
              <a:xfrm>
                <a:off x="155617" y="847489"/>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93CA20AA-F86C-79E1-7130-D3B82B39DEEB}"/>
                  </a:ext>
                </a:extLst>
              </p:cNvPr>
              <p:cNvGrpSpPr/>
              <p:nvPr/>
            </p:nvGrpSpPr>
            <p:grpSpPr>
              <a:xfrm>
                <a:off x="192055" y="483423"/>
                <a:ext cx="1315657" cy="1735665"/>
                <a:chOff x="214992" y="499532"/>
                <a:chExt cx="1315657" cy="1735665"/>
              </a:xfrm>
              <a:grpFill/>
            </p:grpSpPr>
            <p:sp>
              <p:nvSpPr>
                <p:cNvPr id="104" name="Hexagon 103">
                  <a:extLst>
                    <a:ext uri="{FF2B5EF4-FFF2-40B4-BE49-F238E27FC236}">
                      <a16:creationId xmlns:a16="http://schemas.microsoft.com/office/drawing/2014/main" id="{01622132-A15D-BC31-2871-E279A905AB9B}"/>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Hexagon 104">
                  <a:extLst>
                    <a:ext uri="{FF2B5EF4-FFF2-40B4-BE49-F238E27FC236}">
                      <a16:creationId xmlns:a16="http://schemas.microsoft.com/office/drawing/2014/main" id="{E0199BD4-8D82-5870-F341-551E3C0B5482}"/>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Hexagon 105">
                  <a:extLst>
                    <a:ext uri="{FF2B5EF4-FFF2-40B4-BE49-F238E27FC236}">
                      <a16:creationId xmlns:a16="http://schemas.microsoft.com/office/drawing/2014/main" id="{5CDA552F-22D4-1114-6C55-E1B38D58C06E}"/>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21D0C864-EA78-D601-D6D1-49C7E8BC96D7}"/>
                  </a:ext>
                </a:extLst>
              </p:cNvPr>
              <p:cNvGrpSpPr/>
              <p:nvPr/>
            </p:nvGrpSpPr>
            <p:grpSpPr>
              <a:xfrm>
                <a:off x="849884" y="847489"/>
                <a:ext cx="1315657" cy="1735665"/>
                <a:chOff x="214992" y="499532"/>
                <a:chExt cx="1315657" cy="1735665"/>
              </a:xfrm>
              <a:grpFill/>
            </p:grpSpPr>
            <p:sp>
              <p:nvSpPr>
                <p:cNvPr id="101" name="Hexagon 100">
                  <a:extLst>
                    <a:ext uri="{FF2B5EF4-FFF2-40B4-BE49-F238E27FC236}">
                      <a16:creationId xmlns:a16="http://schemas.microsoft.com/office/drawing/2014/main" id="{BE8488E3-DA77-F63A-49AD-691E9243A2FA}"/>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Hexagon 101">
                  <a:extLst>
                    <a:ext uri="{FF2B5EF4-FFF2-40B4-BE49-F238E27FC236}">
                      <a16:creationId xmlns:a16="http://schemas.microsoft.com/office/drawing/2014/main" id="{8CBF90EB-012E-0CC4-3A7C-CF0F1DAF5CFF}"/>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Hexagon 102">
                  <a:extLst>
                    <a:ext uri="{FF2B5EF4-FFF2-40B4-BE49-F238E27FC236}">
                      <a16:creationId xmlns:a16="http://schemas.microsoft.com/office/drawing/2014/main" id="{13866CB3-DA05-51FA-3F75-46884FE39DC4}"/>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Hexagon 97">
                <a:extLst>
                  <a:ext uri="{FF2B5EF4-FFF2-40B4-BE49-F238E27FC236}">
                    <a16:creationId xmlns:a16="http://schemas.microsoft.com/office/drawing/2014/main" id="{20CC1364-36CE-29D6-493D-E16C63A11FE1}"/>
                  </a:ext>
                </a:extLst>
              </p:cNvPr>
              <p:cNvSpPr/>
              <p:nvPr/>
            </p:nvSpPr>
            <p:spPr>
              <a:xfrm>
                <a:off x="1495025" y="2273295"/>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Hexagon 98">
                <a:extLst>
                  <a:ext uri="{FF2B5EF4-FFF2-40B4-BE49-F238E27FC236}">
                    <a16:creationId xmlns:a16="http://schemas.microsoft.com/office/drawing/2014/main" id="{9420968E-4DF1-EAB5-BCF6-0A8612052A50}"/>
                  </a:ext>
                </a:extLst>
              </p:cNvPr>
              <p:cNvSpPr/>
              <p:nvPr/>
            </p:nvSpPr>
            <p:spPr>
              <a:xfrm>
                <a:off x="1544150" y="4437183"/>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Hexagon 99">
                <a:extLst>
                  <a:ext uri="{FF2B5EF4-FFF2-40B4-BE49-F238E27FC236}">
                    <a16:creationId xmlns:a16="http://schemas.microsoft.com/office/drawing/2014/main" id="{FC188984-9D81-4221-5F14-30C5687105F0}"/>
                  </a:ext>
                </a:extLst>
              </p:cNvPr>
              <p:cNvSpPr/>
              <p:nvPr/>
            </p:nvSpPr>
            <p:spPr>
              <a:xfrm>
                <a:off x="1471275" y="1512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0" name="Group 119">
              <a:extLst>
                <a:ext uri="{FF2B5EF4-FFF2-40B4-BE49-F238E27FC236}">
                  <a16:creationId xmlns:a16="http://schemas.microsoft.com/office/drawing/2014/main" id="{3303662B-A08F-2D5C-002F-A07A467FD494}"/>
                </a:ext>
              </a:extLst>
            </p:cNvPr>
            <p:cNvGrpSpPr/>
            <p:nvPr/>
          </p:nvGrpSpPr>
          <p:grpSpPr>
            <a:xfrm>
              <a:off x="3902842" y="48850"/>
              <a:ext cx="2111293" cy="6412390"/>
              <a:chOff x="155617" y="119357"/>
              <a:chExt cx="2111293" cy="6412390"/>
            </a:xfrm>
            <a:grpFill/>
          </p:grpSpPr>
          <p:sp>
            <p:nvSpPr>
              <p:cNvPr id="121" name="Hexagon 120">
                <a:extLst>
                  <a:ext uri="{FF2B5EF4-FFF2-40B4-BE49-F238E27FC236}">
                    <a16:creationId xmlns:a16="http://schemas.microsoft.com/office/drawing/2014/main" id="{B18CABF0-5D6E-B7CF-5254-BB838513880E}"/>
                  </a:ext>
                </a:extLst>
              </p:cNvPr>
              <p:cNvSpPr/>
              <p:nvPr/>
            </p:nvSpPr>
            <p:spPr>
              <a:xfrm>
                <a:off x="328236" y="44617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Hexagon 121">
                <a:extLst>
                  <a:ext uri="{FF2B5EF4-FFF2-40B4-BE49-F238E27FC236}">
                    <a16:creationId xmlns:a16="http://schemas.microsoft.com/office/drawing/2014/main" id="{4A6CE87F-27EF-2677-ABD0-A1BEAC22C7CB}"/>
                  </a:ext>
                </a:extLst>
              </p:cNvPr>
              <p:cNvSpPr/>
              <p:nvPr/>
            </p:nvSpPr>
            <p:spPr>
              <a:xfrm>
                <a:off x="328236" y="518983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Hexagon 122">
                <a:extLst>
                  <a:ext uri="{FF2B5EF4-FFF2-40B4-BE49-F238E27FC236}">
                    <a16:creationId xmlns:a16="http://schemas.microsoft.com/office/drawing/2014/main" id="{6517BD80-427A-47B7-B64C-A1CC8043F9FD}"/>
                  </a:ext>
                </a:extLst>
              </p:cNvPr>
              <p:cNvSpPr/>
              <p:nvPr/>
            </p:nvSpPr>
            <p:spPr>
              <a:xfrm>
                <a:off x="939377" y="483170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Hexagon 123">
                <a:extLst>
                  <a:ext uri="{FF2B5EF4-FFF2-40B4-BE49-F238E27FC236}">
                    <a16:creationId xmlns:a16="http://schemas.microsoft.com/office/drawing/2014/main" id="{1152552D-A8A6-EEC2-A8C5-6EE0F60B3D72}"/>
                  </a:ext>
                </a:extLst>
              </p:cNvPr>
              <p:cNvSpPr/>
              <p:nvPr/>
            </p:nvSpPr>
            <p:spPr>
              <a:xfrm>
                <a:off x="939377" y="551750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Hexagon 124">
                <a:extLst>
                  <a:ext uri="{FF2B5EF4-FFF2-40B4-BE49-F238E27FC236}">
                    <a16:creationId xmlns:a16="http://schemas.microsoft.com/office/drawing/2014/main" id="{39C17E7D-7AAB-3682-76BA-9C1BD466A090}"/>
                  </a:ext>
                </a:extLst>
              </p:cNvPr>
              <p:cNvSpPr/>
              <p:nvPr/>
            </p:nvSpPr>
            <p:spPr>
              <a:xfrm>
                <a:off x="341736" y="588828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6" name="Group 125">
                <a:extLst>
                  <a:ext uri="{FF2B5EF4-FFF2-40B4-BE49-F238E27FC236}">
                    <a16:creationId xmlns:a16="http://schemas.microsoft.com/office/drawing/2014/main" id="{EA175416-2FE9-711B-5E18-9CA52FA60855}"/>
                  </a:ext>
                </a:extLst>
              </p:cNvPr>
              <p:cNvGrpSpPr/>
              <p:nvPr/>
            </p:nvGrpSpPr>
            <p:grpSpPr>
              <a:xfrm>
                <a:off x="1572644" y="5166088"/>
                <a:ext cx="694266" cy="1329266"/>
                <a:chOff x="836383" y="499532"/>
                <a:chExt cx="694266" cy="1329266"/>
              </a:xfrm>
              <a:grpFill/>
            </p:grpSpPr>
            <p:sp>
              <p:nvSpPr>
                <p:cNvPr id="151" name="Hexagon 150">
                  <a:extLst>
                    <a:ext uri="{FF2B5EF4-FFF2-40B4-BE49-F238E27FC236}">
                      <a16:creationId xmlns:a16="http://schemas.microsoft.com/office/drawing/2014/main" id="{1D66E243-6A36-9793-677E-FD5AB742735F}"/>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Hexagon 151">
                  <a:extLst>
                    <a:ext uri="{FF2B5EF4-FFF2-40B4-BE49-F238E27FC236}">
                      <a16:creationId xmlns:a16="http://schemas.microsoft.com/office/drawing/2014/main" id="{C3D781EC-8E67-8E71-AEF8-308D54CDDA26}"/>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7" name="Group 126">
                <a:extLst>
                  <a:ext uri="{FF2B5EF4-FFF2-40B4-BE49-F238E27FC236}">
                    <a16:creationId xmlns:a16="http://schemas.microsoft.com/office/drawing/2014/main" id="{71C59CA6-E5B1-1320-F1FB-248AF08C06E7}"/>
                  </a:ext>
                </a:extLst>
              </p:cNvPr>
              <p:cNvGrpSpPr/>
              <p:nvPr/>
            </p:nvGrpSpPr>
            <p:grpSpPr>
              <a:xfrm>
                <a:off x="214992" y="2294462"/>
                <a:ext cx="2009924" cy="2463797"/>
                <a:chOff x="178554" y="135466"/>
                <a:chExt cx="2009924" cy="2463797"/>
              </a:xfrm>
              <a:grpFill/>
            </p:grpSpPr>
            <p:sp>
              <p:nvSpPr>
                <p:cNvPr id="141" name="Hexagon 140">
                  <a:extLst>
                    <a:ext uri="{FF2B5EF4-FFF2-40B4-BE49-F238E27FC236}">
                      <a16:creationId xmlns:a16="http://schemas.microsoft.com/office/drawing/2014/main" id="{A7DD20F9-E059-B8D8-B394-C431BE994435}"/>
                    </a:ext>
                  </a:extLst>
                </p:cNvPr>
                <p:cNvSpPr/>
                <p:nvPr/>
              </p:nvSpPr>
              <p:spPr>
                <a:xfrm>
                  <a:off x="178554" y="135466"/>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Hexagon 141">
                  <a:extLst>
                    <a:ext uri="{FF2B5EF4-FFF2-40B4-BE49-F238E27FC236}">
                      <a16:creationId xmlns:a16="http://schemas.microsoft.com/office/drawing/2014/main" id="{E0882E7D-8109-E0BE-13A1-B671C46F7DAF}"/>
                    </a:ext>
                  </a:extLst>
                </p:cNvPr>
                <p:cNvSpPr/>
                <p:nvPr/>
              </p:nvSpPr>
              <p:spPr>
                <a:xfrm>
                  <a:off x="178554" y="8635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3" name="Group 142">
                  <a:extLst>
                    <a:ext uri="{FF2B5EF4-FFF2-40B4-BE49-F238E27FC236}">
                      <a16:creationId xmlns:a16="http://schemas.microsoft.com/office/drawing/2014/main" id="{35F7DE42-CD1F-4013-97A7-89FB67F94DCA}"/>
                    </a:ext>
                  </a:extLst>
                </p:cNvPr>
                <p:cNvGrpSpPr/>
                <p:nvPr/>
              </p:nvGrpSpPr>
              <p:grpSpPr>
                <a:xfrm>
                  <a:off x="214992" y="499532"/>
                  <a:ext cx="1315657" cy="1735665"/>
                  <a:chOff x="214992" y="499532"/>
                  <a:chExt cx="1315657" cy="1735665"/>
                </a:xfrm>
                <a:grpFill/>
              </p:grpSpPr>
              <p:sp>
                <p:nvSpPr>
                  <p:cNvPr id="148" name="Hexagon 147">
                    <a:extLst>
                      <a:ext uri="{FF2B5EF4-FFF2-40B4-BE49-F238E27FC236}">
                        <a16:creationId xmlns:a16="http://schemas.microsoft.com/office/drawing/2014/main" id="{FA07AB70-DAE3-C814-F5E1-E6FA30748425}"/>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Hexagon 148">
                    <a:extLst>
                      <a:ext uri="{FF2B5EF4-FFF2-40B4-BE49-F238E27FC236}">
                        <a16:creationId xmlns:a16="http://schemas.microsoft.com/office/drawing/2014/main" id="{5B1F7D1F-F301-CABC-CD4E-437935FF5519}"/>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Hexagon 149">
                    <a:extLst>
                      <a:ext uri="{FF2B5EF4-FFF2-40B4-BE49-F238E27FC236}">
                        <a16:creationId xmlns:a16="http://schemas.microsoft.com/office/drawing/2014/main" id="{8D07FDE7-F4D3-7D98-76A4-6E39FDB2E47A}"/>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4" name="Group 143">
                  <a:extLst>
                    <a:ext uri="{FF2B5EF4-FFF2-40B4-BE49-F238E27FC236}">
                      <a16:creationId xmlns:a16="http://schemas.microsoft.com/office/drawing/2014/main" id="{96AE3B89-8FB8-BC12-BC19-CC0C6BD81BC7}"/>
                    </a:ext>
                  </a:extLst>
                </p:cNvPr>
                <p:cNvGrpSpPr/>
                <p:nvPr/>
              </p:nvGrpSpPr>
              <p:grpSpPr>
                <a:xfrm>
                  <a:off x="872821" y="863598"/>
                  <a:ext cx="1315657" cy="1735665"/>
                  <a:chOff x="214992" y="499532"/>
                  <a:chExt cx="1315657" cy="1735665"/>
                </a:xfrm>
                <a:grpFill/>
              </p:grpSpPr>
              <p:sp>
                <p:nvSpPr>
                  <p:cNvPr id="145" name="Hexagon 144">
                    <a:extLst>
                      <a:ext uri="{FF2B5EF4-FFF2-40B4-BE49-F238E27FC236}">
                        <a16:creationId xmlns:a16="http://schemas.microsoft.com/office/drawing/2014/main" id="{1B8620C4-8E61-1253-2EC6-4F4CE2EFFFCC}"/>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Hexagon 145">
                    <a:extLst>
                      <a:ext uri="{FF2B5EF4-FFF2-40B4-BE49-F238E27FC236}">
                        <a16:creationId xmlns:a16="http://schemas.microsoft.com/office/drawing/2014/main" id="{FABEA721-B555-40C5-00F7-069871BA905E}"/>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Hexagon 146">
                    <a:extLst>
                      <a:ext uri="{FF2B5EF4-FFF2-40B4-BE49-F238E27FC236}">
                        <a16:creationId xmlns:a16="http://schemas.microsoft.com/office/drawing/2014/main" id="{CB161FCD-C558-0DD8-AE68-A3E7F76E809A}"/>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8" name="Hexagon 127">
                <a:extLst>
                  <a:ext uri="{FF2B5EF4-FFF2-40B4-BE49-F238E27FC236}">
                    <a16:creationId xmlns:a16="http://schemas.microsoft.com/office/drawing/2014/main" id="{450AA1C8-72C9-E3B3-FE75-B173C4F1693C}"/>
                  </a:ext>
                </a:extLst>
              </p:cNvPr>
              <p:cNvSpPr/>
              <p:nvPr/>
            </p:nvSpPr>
            <p:spPr>
              <a:xfrm>
                <a:off x="155617" y="119357"/>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Hexagon 128">
                <a:extLst>
                  <a:ext uri="{FF2B5EF4-FFF2-40B4-BE49-F238E27FC236}">
                    <a16:creationId xmlns:a16="http://schemas.microsoft.com/office/drawing/2014/main" id="{42D4A283-EBF2-584D-EBBC-70D625A332A4}"/>
                  </a:ext>
                </a:extLst>
              </p:cNvPr>
              <p:cNvSpPr/>
              <p:nvPr/>
            </p:nvSpPr>
            <p:spPr>
              <a:xfrm>
                <a:off x="155617" y="847489"/>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129">
                <a:extLst>
                  <a:ext uri="{FF2B5EF4-FFF2-40B4-BE49-F238E27FC236}">
                    <a16:creationId xmlns:a16="http://schemas.microsoft.com/office/drawing/2014/main" id="{5BA17EF2-8411-6985-9ADF-E21A4EF7B1F8}"/>
                  </a:ext>
                </a:extLst>
              </p:cNvPr>
              <p:cNvGrpSpPr/>
              <p:nvPr/>
            </p:nvGrpSpPr>
            <p:grpSpPr>
              <a:xfrm>
                <a:off x="192055" y="483423"/>
                <a:ext cx="1315657" cy="1735665"/>
                <a:chOff x="214992" y="499532"/>
                <a:chExt cx="1315657" cy="1735665"/>
              </a:xfrm>
              <a:grpFill/>
            </p:grpSpPr>
            <p:sp>
              <p:nvSpPr>
                <p:cNvPr id="138" name="Hexagon 137">
                  <a:extLst>
                    <a:ext uri="{FF2B5EF4-FFF2-40B4-BE49-F238E27FC236}">
                      <a16:creationId xmlns:a16="http://schemas.microsoft.com/office/drawing/2014/main" id="{32A03AA7-640D-BB65-52D7-9CE040316F3B}"/>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Hexagon 138">
                  <a:extLst>
                    <a:ext uri="{FF2B5EF4-FFF2-40B4-BE49-F238E27FC236}">
                      <a16:creationId xmlns:a16="http://schemas.microsoft.com/office/drawing/2014/main" id="{D0430BC6-66FD-CF19-2DB8-65C765D3A471}"/>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Hexagon 139">
                  <a:extLst>
                    <a:ext uri="{FF2B5EF4-FFF2-40B4-BE49-F238E27FC236}">
                      <a16:creationId xmlns:a16="http://schemas.microsoft.com/office/drawing/2014/main" id="{E317E03C-ABBF-3B37-268C-109E2CC340AA}"/>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a:extLst>
                  <a:ext uri="{FF2B5EF4-FFF2-40B4-BE49-F238E27FC236}">
                    <a16:creationId xmlns:a16="http://schemas.microsoft.com/office/drawing/2014/main" id="{FBFD1EBC-56E2-2AFF-F227-B4378D06D183}"/>
                  </a:ext>
                </a:extLst>
              </p:cNvPr>
              <p:cNvGrpSpPr/>
              <p:nvPr/>
            </p:nvGrpSpPr>
            <p:grpSpPr>
              <a:xfrm>
                <a:off x="849884" y="847489"/>
                <a:ext cx="1315657" cy="1735665"/>
                <a:chOff x="214992" y="499532"/>
                <a:chExt cx="1315657" cy="1735665"/>
              </a:xfrm>
              <a:grpFill/>
            </p:grpSpPr>
            <p:sp>
              <p:nvSpPr>
                <p:cNvPr id="135" name="Hexagon 134">
                  <a:extLst>
                    <a:ext uri="{FF2B5EF4-FFF2-40B4-BE49-F238E27FC236}">
                      <a16:creationId xmlns:a16="http://schemas.microsoft.com/office/drawing/2014/main" id="{2DE9DD25-88E0-7CDC-E657-C6069CC8984D}"/>
                    </a:ext>
                  </a:extLst>
                </p:cNvPr>
                <p:cNvSpPr/>
                <p:nvPr/>
              </p:nvSpPr>
              <p:spPr>
                <a:xfrm>
                  <a:off x="836383" y="499532"/>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Hexagon 135">
                  <a:extLst>
                    <a:ext uri="{FF2B5EF4-FFF2-40B4-BE49-F238E27FC236}">
                      <a16:creationId xmlns:a16="http://schemas.microsoft.com/office/drawing/2014/main" id="{5EE7FB4F-E304-433F-B617-07132E63B573}"/>
                    </a:ext>
                  </a:extLst>
                </p:cNvPr>
                <p:cNvSpPr/>
                <p:nvPr/>
              </p:nvSpPr>
              <p:spPr>
                <a:xfrm>
                  <a:off x="836383" y="1185331"/>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Hexagon 136">
                  <a:extLst>
                    <a:ext uri="{FF2B5EF4-FFF2-40B4-BE49-F238E27FC236}">
                      <a16:creationId xmlns:a16="http://schemas.microsoft.com/office/drawing/2014/main" id="{AB2FE0A2-DC40-033C-5693-BD4B1BEE18C1}"/>
                    </a:ext>
                  </a:extLst>
                </p:cNvPr>
                <p:cNvSpPr/>
                <p:nvPr/>
              </p:nvSpPr>
              <p:spPr>
                <a:xfrm>
                  <a:off x="214992" y="1591730"/>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2" name="Hexagon 131">
                <a:extLst>
                  <a:ext uri="{FF2B5EF4-FFF2-40B4-BE49-F238E27FC236}">
                    <a16:creationId xmlns:a16="http://schemas.microsoft.com/office/drawing/2014/main" id="{1C9ACB36-40E4-ADE8-A0FF-FC0578D6CC47}"/>
                  </a:ext>
                </a:extLst>
              </p:cNvPr>
              <p:cNvSpPr/>
              <p:nvPr/>
            </p:nvSpPr>
            <p:spPr>
              <a:xfrm>
                <a:off x="1495025" y="2273295"/>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Hexagon 132">
                <a:extLst>
                  <a:ext uri="{FF2B5EF4-FFF2-40B4-BE49-F238E27FC236}">
                    <a16:creationId xmlns:a16="http://schemas.microsoft.com/office/drawing/2014/main" id="{AF98D856-A1CF-9854-35DC-D7219DCA2AAC}"/>
                  </a:ext>
                </a:extLst>
              </p:cNvPr>
              <p:cNvSpPr/>
              <p:nvPr/>
            </p:nvSpPr>
            <p:spPr>
              <a:xfrm>
                <a:off x="1544150" y="4437183"/>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Hexagon 133">
                <a:extLst>
                  <a:ext uri="{FF2B5EF4-FFF2-40B4-BE49-F238E27FC236}">
                    <a16:creationId xmlns:a16="http://schemas.microsoft.com/office/drawing/2014/main" id="{7D8990CE-05E0-5B53-7EA0-565A762B5C7F}"/>
                  </a:ext>
                </a:extLst>
              </p:cNvPr>
              <p:cNvSpPr/>
              <p:nvPr/>
            </p:nvSpPr>
            <p:spPr>
              <a:xfrm>
                <a:off x="1471275" y="151298"/>
                <a:ext cx="694266" cy="643467"/>
              </a:xfrm>
              <a:prstGeom prst="hexagon">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Title 21">
            <a:extLst>
              <a:ext uri="{FF2B5EF4-FFF2-40B4-BE49-F238E27FC236}">
                <a16:creationId xmlns:a16="http://schemas.microsoft.com/office/drawing/2014/main" id="{115C523A-AC40-4CBA-9DF4-B287ED32185D}"/>
              </a:ext>
            </a:extLst>
          </p:cNvPr>
          <p:cNvSpPr>
            <a:spLocks noGrp="1"/>
          </p:cNvSpPr>
          <p:nvPr>
            <p:ph type="title"/>
          </p:nvPr>
        </p:nvSpPr>
        <p:spPr>
          <a:xfrm>
            <a:off x="6321552" y="2887017"/>
            <a:ext cx="5870448" cy="2624328"/>
          </a:xfrm>
          <a:solidFill>
            <a:srgbClr val="234DA1">
              <a:alpha val="61961"/>
            </a:srgbClr>
          </a:solidFill>
          <a:ln>
            <a:solidFill>
              <a:srgbClr val="4472C4"/>
            </a:solidFill>
          </a:ln>
        </p:spPr>
        <p:txBody>
          <a:bodyPr/>
          <a:lstStyle/>
          <a:p>
            <a:r>
              <a:rPr lang="en-US" sz="4000"/>
              <a:t>Product Innovation and research</a:t>
            </a:r>
            <a:endParaRPr lang="en-US" sz="4000">
              <a:ln w="19050">
                <a:solidFill>
                  <a:prstClr val="white"/>
                </a:solidFill>
              </a:ln>
              <a:cs typeface="Posterama Bold"/>
            </a:endParaRPr>
          </a:p>
        </p:txBody>
      </p:sp>
    </p:spTree>
    <p:extLst>
      <p:ext uri="{BB962C8B-B14F-4D97-AF65-F5344CB8AC3E}">
        <p14:creationId xmlns:p14="http://schemas.microsoft.com/office/powerpoint/2010/main" val="188383617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171635D-647B-A6E5-73A6-439D653E52BD}"/>
              </a:ext>
            </a:extLst>
          </p:cNvPr>
          <p:cNvSpPr/>
          <p:nvPr/>
        </p:nvSpPr>
        <p:spPr>
          <a:xfrm>
            <a:off x="1032075" y="241139"/>
            <a:ext cx="10465443" cy="1302151"/>
          </a:xfrm>
          <a:prstGeom prst="roundRect">
            <a:avLst/>
          </a:prstGeom>
          <a:solidFill>
            <a:schemeClr val="accent5">
              <a:lumMod val="40000"/>
              <a:lumOff val="60000"/>
            </a:schemeClr>
          </a:solidFill>
          <a:ln w="63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7A275A5-C03A-71F7-67A3-193F9C1E402A}"/>
              </a:ext>
            </a:extLst>
          </p:cNvPr>
          <p:cNvSpPr txBox="1"/>
          <p:nvPr/>
        </p:nvSpPr>
        <p:spPr>
          <a:xfrm>
            <a:off x="1309869" y="287438"/>
            <a:ext cx="1145314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200" b="1">
                <a:solidFill>
                  <a:srgbClr val="C1EDFB"/>
                </a:solidFill>
                <a:latin typeface="Copperplate Gothic Light"/>
              </a:rPr>
              <a:t>Guess the product</a:t>
            </a:r>
            <a:r>
              <a:rPr lang="en-US" sz="7200">
                <a:solidFill>
                  <a:srgbClr val="C1EDFB"/>
                </a:solidFill>
                <a:latin typeface="Copperplate Gothic Light"/>
              </a:rPr>
              <a:t>​</a:t>
            </a:r>
            <a:endParaRPr lang="en-US">
              <a:solidFill>
                <a:srgbClr val="C1EDFB"/>
              </a:solidFill>
            </a:endParaRPr>
          </a:p>
        </p:txBody>
      </p:sp>
      <p:sp>
        <p:nvSpPr>
          <p:cNvPr id="5" name="TextBox 4">
            <a:extLst>
              <a:ext uri="{FF2B5EF4-FFF2-40B4-BE49-F238E27FC236}">
                <a16:creationId xmlns:a16="http://schemas.microsoft.com/office/drawing/2014/main" id="{9CC8FC92-7E56-12AE-B01E-FCEEAC7F4816}"/>
              </a:ext>
            </a:extLst>
          </p:cNvPr>
          <p:cNvSpPr txBox="1"/>
          <p:nvPr/>
        </p:nvSpPr>
        <p:spPr>
          <a:xfrm>
            <a:off x="1292506" y="241139"/>
            <a:ext cx="1020501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200" b="1">
                <a:solidFill>
                  <a:srgbClr val="1251B0"/>
                </a:solidFill>
                <a:latin typeface="Copperplate Gothic Light"/>
              </a:rPr>
              <a:t>Guess the product</a:t>
            </a:r>
            <a:endParaRPr lang="en-US"/>
          </a:p>
        </p:txBody>
      </p:sp>
      <p:pic>
        <p:nvPicPr>
          <p:cNvPr id="8" name="Picture 7" descr="iPhone 12 PNG transparent image download, size: 1146x1082px">
            <a:extLst>
              <a:ext uri="{FF2B5EF4-FFF2-40B4-BE49-F238E27FC236}">
                <a16:creationId xmlns:a16="http://schemas.microsoft.com/office/drawing/2014/main" id="{8B9AEE55-5BFD-9855-D600-908B4938357C}"/>
              </a:ext>
            </a:extLst>
          </p:cNvPr>
          <p:cNvPicPr>
            <a:picLocks noChangeAspect="1"/>
          </p:cNvPicPr>
          <p:nvPr/>
        </p:nvPicPr>
        <p:blipFill>
          <a:blip r:embed="rId2"/>
          <a:stretch>
            <a:fillRect/>
          </a:stretch>
        </p:blipFill>
        <p:spPr>
          <a:xfrm>
            <a:off x="1502780" y="1719239"/>
            <a:ext cx="2260922" cy="2136661"/>
          </a:xfrm>
          <a:prstGeom prst="rect">
            <a:avLst/>
          </a:prstGeom>
        </p:spPr>
      </p:pic>
      <p:pic>
        <p:nvPicPr>
          <p:cNvPr id="10" name="Picture 9" descr="McDonald's Big Mac transparent PNG - StickPNG">
            <a:extLst>
              <a:ext uri="{FF2B5EF4-FFF2-40B4-BE49-F238E27FC236}">
                <a16:creationId xmlns:a16="http://schemas.microsoft.com/office/drawing/2014/main" id="{D3AE35E6-F49D-EC1A-3529-C61845CBBD28}"/>
              </a:ext>
            </a:extLst>
          </p:cNvPr>
          <p:cNvPicPr>
            <a:picLocks noChangeAspect="1"/>
          </p:cNvPicPr>
          <p:nvPr/>
        </p:nvPicPr>
        <p:blipFill>
          <a:blip r:embed="rId3"/>
          <a:stretch>
            <a:fillRect/>
          </a:stretch>
        </p:blipFill>
        <p:spPr>
          <a:xfrm>
            <a:off x="5004121" y="1457666"/>
            <a:ext cx="2106592" cy="2399374"/>
          </a:xfrm>
          <a:prstGeom prst="rect">
            <a:avLst/>
          </a:prstGeom>
        </p:spPr>
      </p:pic>
      <p:pic>
        <p:nvPicPr>
          <p:cNvPr id="11" name="Picture 10" descr="HERSHEY'S - Milk Chocolate Bar - SmartLabel™">
            <a:extLst>
              <a:ext uri="{FF2B5EF4-FFF2-40B4-BE49-F238E27FC236}">
                <a16:creationId xmlns:a16="http://schemas.microsoft.com/office/drawing/2014/main" id="{E7507878-7693-4993-90D0-2F0890587C0C}"/>
              </a:ext>
            </a:extLst>
          </p:cNvPr>
          <p:cNvPicPr>
            <a:picLocks noChangeAspect="1"/>
          </p:cNvPicPr>
          <p:nvPr/>
        </p:nvPicPr>
        <p:blipFill>
          <a:blip r:embed="rId4"/>
          <a:stretch>
            <a:fillRect/>
          </a:stretch>
        </p:blipFill>
        <p:spPr>
          <a:xfrm>
            <a:off x="8734666" y="1688578"/>
            <a:ext cx="2381250" cy="2381250"/>
          </a:xfrm>
          <a:prstGeom prst="rect">
            <a:avLst/>
          </a:prstGeom>
        </p:spPr>
      </p:pic>
      <p:pic>
        <p:nvPicPr>
          <p:cNvPr id="12" name="Picture 11" descr="Apple AirPods transparent PNG - StickPNG">
            <a:extLst>
              <a:ext uri="{FF2B5EF4-FFF2-40B4-BE49-F238E27FC236}">
                <a16:creationId xmlns:a16="http://schemas.microsoft.com/office/drawing/2014/main" id="{30C4C5D8-4325-1ED5-7F91-2A9BDA0E09A4}"/>
              </a:ext>
            </a:extLst>
          </p:cNvPr>
          <p:cNvPicPr>
            <a:picLocks noChangeAspect="1"/>
          </p:cNvPicPr>
          <p:nvPr/>
        </p:nvPicPr>
        <p:blipFill>
          <a:blip r:embed="rId5"/>
          <a:stretch>
            <a:fillRect/>
          </a:stretch>
        </p:blipFill>
        <p:spPr>
          <a:xfrm>
            <a:off x="1676399" y="4165340"/>
            <a:ext cx="1913682" cy="2337319"/>
          </a:xfrm>
          <a:prstGeom prst="rect">
            <a:avLst/>
          </a:prstGeom>
        </p:spPr>
      </p:pic>
      <p:pic>
        <p:nvPicPr>
          <p:cNvPr id="13" name="Picture 12" descr="32 oz Wide Mouth: 32 oz Insulated Water Bottle | Hydro Flask">
            <a:extLst>
              <a:ext uri="{FF2B5EF4-FFF2-40B4-BE49-F238E27FC236}">
                <a16:creationId xmlns:a16="http://schemas.microsoft.com/office/drawing/2014/main" id="{55C588E8-3169-EC15-12E7-B4E295B76827}"/>
              </a:ext>
            </a:extLst>
          </p:cNvPr>
          <p:cNvPicPr>
            <a:picLocks noChangeAspect="1"/>
          </p:cNvPicPr>
          <p:nvPr/>
        </p:nvPicPr>
        <p:blipFill>
          <a:blip r:embed="rId6"/>
          <a:stretch>
            <a:fillRect/>
          </a:stretch>
        </p:blipFill>
        <p:spPr>
          <a:xfrm>
            <a:off x="5464697" y="3966258"/>
            <a:ext cx="1436226" cy="2494345"/>
          </a:xfrm>
          <a:prstGeom prst="rect">
            <a:avLst/>
          </a:prstGeom>
        </p:spPr>
      </p:pic>
      <p:pic>
        <p:nvPicPr>
          <p:cNvPr id="14" name="Picture 13" descr="Carry All Backpack | Blue &amp; Black Backpacks | July">
            <a:extLst>
              <a:ext uri="{FF2B5EF4-FFF2-40B4-BE49-F238E27FC236}">
                <a16:creationId xmlns:a16="http://schemas.microsoft.com/office/drawing/2014/main" id="{63C6416E-4358-9500-5563-0A424A0E5598}"/>
              </a:ext>
            </a:extLst>
          </p:cNvPr>
          <p:cNvPicPr>
            <a:picLocks noChangeAspect="1"/>
          </p:cNvPicPr>
          <p:nvPr/>
        </p:nvPicPr>
        <p:blipFill>
          <a:blip r:embed="rId7"/>
          <a:stretch>
            <a:fillRect/>
          </a:stretch>
        </p:blipFill>
        <p:spPr>
          <a:xfrm>
            <a:off x="8814121" y="3755020"/>
            <a:ext cx="2743200" cy="2743200"/>
          </a:xfrm>
          <a:prstGeom prst="rect">
            <a:avLst/>
          </a:prstGeom>
        </p:spPr>
      </p:pic>
    </p:spTree>
    <p:extLst>
      <p:ext uri="{BB962C8B-B14F-4D97-AF65-F5344CB8AC3E}">
        <p14:creationId xmlns:p14="http://schemas.microsoft.com/office/powerpoint/2010/main" val="40432524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32FA5DA2-0D90-7B26-D232-D106084E75F4}"/>
              </a:ext>
            </a:extLst>
          </p:cNvPr>
          <p:cNvSpPr/>
          <p:nvPr/>
        </p:nvSpPr>
        <p:spPr>
          <a:xfrm>
            <a:off x="221847" y="1437188"/>
            <a:ext cx="5671595" cy="2228127"/>
          </a:xfrm>
          <a:prstGeom prst="roundRect">
            <a:avLst/>
          </a:prstGeom>
          <a:solidFill>
            <a:srgbClr val="367A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E6556CAE-ECC2-0312-54CF-26DB976FB3B3}"/>
              </a:ext>
            </a:extLst>
          </p:cNvPr>
          <p:cNvSpPr/>
          <p:nvPr/>
        </p:nvSpPr>
        <p:spPr>
          <a:xfrm>
            <a:off x="6095998" y="2363162"/>
            <a:ext cx="5671595" cy="4408026"/>
          </a:xfrm>
          <a:prstGeom prst="roundRect">
            <a:avLst/>
          </a:prstGeom>
          <a:solidFill>
            <a:srgbClr val="5C9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16B1AFF4-F154-AFE5-B09E-10E20D8F67C1}"/>
              </a:ext>
            </a:extLst>
          </p:cNvPr>
          <p:cNvSpPr/>
          <p:nvPr/>
        </p:nvSpPr>
        <p:spPr>
          <a:xfrm>
            <a:off x="2951544" y="839164"/>
            <a:ext cx="6211746" cy="318303"/>
          </a:xfrm>
          <a:prstGeom prst="roundRect">
            <a:avLst/>
          </a:prstGeom>
          <a:solidFill>
            <a:srgbClr val="367A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A8DDD42-D29D-4ECB-A465-13EFA049E83C}"/>
              </a:ext>
            </a:extLst>
          </p:cNvPr>
          <p:cNvSpPr>
            <a:spLocks noGrp="1"/>
          </p:cNvSpPr>
          <p:nvPr>
            <p:ph type="title"/>
          </p:nvPr>
        </p:nvSpPr>
        <p:spPr>
          <a:xfrm>
            <a:off x="1403351" y="323011"/>
            <a:ext cx="9385300" cy="985791"/>
          </a:xfrm>
        </p:spPr>
        <p:txBody>
          <a:bodyPr/>
          <a:lstStyle/>
          <a:p>
            <a:r>
              <a:rPr lang="en-US">
                <a:solidFill>
                  <a:schemeClr val="accent6">
                    <a:lumMod val="75000"/>
                  </a:schemeClr>
                </a:solidFill>
              </a:rPr>
              <a:t>Raise The Bar</a:t>
            </a:r>
            <a:endParaRPr lang="en-US">
              <a:ln w="19050">
                <a:solidFill>
                  <a:prstClr val="white"/>
                </a:solidFill>
              </a:ln>
              <a:solidFill>
                <a:schemeClr val="accent6">
                  <a:lumMod val="75000"/>
                </a:schemeClr>
              </a:solidFill>
              <a:cs typeface="Posterama Bold"/>
            </a:endParaRPr>
          </a:p>
        </p:txBody>
      </p:sp>
      <p:sp>
        <p:nvSpPr>
          <p:cNvPr id="20" name="Text Placeholder 19">
            <a:extLst>
              <a:ext uri="{FF2B5EF4-FFF2-40B4-BE49-F238E27FC236}">
                <a16:creationId xmlns:a16="http://schemas.microsoft.com/office/drawing/2014/main" id="{88531C66-298F-52BD-C40A-86A579EF4E68}"/>
              </a:ext>
            </a:extLst>
          </p:cNvPr>
          <p:cNvSpPr>
            <a:spLocks noGrp="1"/>
          </p:cNvSpPr>
          <p:nvPr>
            <p:ph type="body" sz="quarter" idx="15"/>
          </p:nvPr>
        </p:nvSpPr>
        <p:spPr>
          <a:xfrm>
            <a:off x="3574378" y="92288"/>
            <a:ext cx="4773168" cy="365760"/>
          </a:xfrm>
        </p:spPr>
        <p:txBody>
          <a:bodyPr vert="horz" lIns="91440" tIns="45720" rIns="91440" bIns="45720" rtlCol="0" anchor="t">
            <a:noAutofit/>
          </a:bodyPr>
          <a:lstStyle/>
          <a:p>
            <a:r>
              <a:rPr lang="en-US">
                <a:solidFill>
                  <a:schemeClr val="accent6">
                    <a:lumMod val="75000"/>
                  </a:schemeClr>
                </a:solidFill>
              </a:rPr>
              <a:t>IT’S TIME TO</a:t>
            </a:r>
            <a:endParaRPr lang="en-US">
              <a:solidFill>
                <a:schemeClr val="accent6">
                  <a:lumMod val="75000"/>
                </a:schemeClr>
              </a:solidFill>
              <a:cs typeface="Posterama Bold"/>
            </a:endParaRPr>
          </a:p>
          <a:p>
            <a:endParaRPr lang="en-US"/>
          </a:p>
        </p:txBody>
      </p:sp>
      <p:sp>
        <p:nvSpPr>
          <p:cNvPr id="19" name="Rectangle: Rounded Corners 18">
            <a:extLst>
              <a:ext uri="{FF2B5EF4-FFF2-40B4-BE49-F238E27FC236}">
                <a16:creationId xmlns:a16="http://schemas.microsoft.com/office/drawing/2014/main" id="{42AD3BAF-8142-6FF0-C753-032BAEBE402C}"/>
              </a:ext>
            </a:extLst>
          </p:cNvPr>
          <p:cNvSpPr/>
          <p:nvPr/>
        </p:nvSpPr>
        <p:spPr>
          <a:xfrm>
            <a:off x="289366" y="1350379"/>
            <a:ext cx="5671595" cy="2228127"/>
          </a:xfrm>
          <a:prstGeom prst="roundRect">
            <a:avLst/>
          </a:prstGeom>
          <a:solidFill>
            <a:srgbClr val="234D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BB4A5A7-39AD-D439-4936-11FEB0C17298}"/>
              </a:ext>
            </a:extLst>
          </p:cNvPr>
          <p:cNvSpPr txBox="1"/>
          <p:nvPr/>
        </p:nvSpPr>
        <p:spPr>
          <a:xfrm>
            <a:off x="356886" y="1533645"/>
            <a:ext cx="573911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b="1">
                <a:solidFill>
                  <a:schemeClr val="bg1"/>
                </a:solidFill>
                <a:latin typeface="Trade Gothic Inline"/>
                <a:ea typeface="+mn-lt"/>
                <a:cs typeface="+mn-lt"/>
              </a:rPr>
              <a:t>What is product innovation?</a:t>
            </a:r>
            <a:endParaRPr lang="en-US">
              <a:solidFill>
                <a:schemeClr val="bg1"/>
              </a:solidFill>
              <a:latin typeface="Trade Gothic Inline"/>
            </a:endParaRPr>
          </a:p>
        </p:txBody>
      </p:sp>
      <p:sp>
        <p:nvSpPr>
          <p:cNvPr id="22" name="TextBox 21">
            <a:extLst>
              <a:ext uri="{FF2B5EF4-FFF2-40B4-BE49-F238E27FC236}">
                <a16:creationId xmlns:a16="http://schemas.microsoft.com/office/drawing/2014/main" id="{4EFA1119-296E-E369-C636-1862B96C8B6A}"/>
              </a:ext>
            </a:extLst>
          </p:cNvPr>
          <p:cNvSpPr txBox="1"/>
          <p:nvPr/>
        </p:nvSpPr>
        <p:spPr>
          <a:xfrm>
            <a:off x="598025" y="2150961"/>
            <a:ext cx="489030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Calibri"/>
              <a:buChar char="-"/>
            </a:pPr>
            <a:endParaRPr lang="en-US" sz="1200">
              <a:solidFill>
                <a:schemeClr val="bg1"/>
              </a:solidFill>
              <a:latin typeface="Bahnschrift"/>
            </a:endParaRPr>
          </a:p>
        </p:txBody>
      </p:sp>
      <p:sp>
        <p:nvSpPr>
          <p:cNvPr id="23" name="TextBox 22">
            <a:extLst>
              <a:ext uri="{FF2B5EF4-FFF2-40B4-BE49-F238E27FC236}">
                <a16:creationId xmlns:a16="http://schemas.microsoft.com/office/drawing/2014/main" id="{09E65A17-F855-1FCA-B9C6-7A71D0D4FF95}"/>
              </a:ext>
            </a:extLst>
          </p:cNvPr>
          <p:cNvSpPr txBox="1"/>
          <p:nvPr/>
        </p:nvSpPr>
        <p:spPr>
          <a:xfrm>
            <a:off x="520861" y="2054505"/>
            <a:ext cx="5006050" cy="4244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25" name="TextBox 24">
            <a:extLst>
              <a:ext uri="{FF2B5EF4-FFF2-40B4-BE49-F238E27FC236}">
                <a16:creationId xmlns:a16="http://schemas.microsoft.com/office/drawing/2014/main" id="{34749912-711C-33A7-1EE9-966751B3EBD5}"/>
              </a:ext>
            </a:extLst>
          </p:cNvPr>
          <p:cNvSpPr txBox="1"/>
          <p:nvPr/>
        </p:nvSpPr>
        <p:spPr>
          <a:xfrm>
            <a:off x="412831" y="2052578"/>
            <a:ext cx="5424667"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000">
                <a:solidFill>
                  <a:schemeClr val="bg1"/>
                </a:solidFill>
                <a:latin typeface="Times New Roman"/>
                <a:cs typeface="Times New Roman"/>
              </a:rPr>
              <a:t>Product innovation involves the </a:t>
            </a:r>
            <a:r>
              <a:rPr lang="en-US" sz="2000" b="1">
                <a:solidFill>
                  <a:schemeClr val="bg1"/>
                </a:solidFill>
                <a:latin typeface="Times New Roman"/>
                <a:cs typeface="Times New Roman"/>
              </a:rPr>
              <a:t>development </a:t>
            </a:r>
            <a:r>
              <a:rPr lang="en-US" sz="2000">
                <a:solidFill>
                  <a:schemeClr val="bg1"/>
                </a:solidFill>
                <a:latin typeface="Times New Roman"/>
                <a:cs typeface="Times New Roman"/>
              </a:rPr>
              <a:t>of </a:t>
            </a:r>
            <a:r>
              <a:rPr lang="en-US" sz="2000" b="1">
                <a:solidFill>
                  <a:schemeClr val="bg1"/>
                </a:solidFill>
                <a:latin typeface="Times New Roman"/>
                <a:cs typeface="Times New Roman"/>
              </a:rPr>
              <a:t>new products </a:t>
            </a:r>
            <a:r>
              <a:rPr lang="en-US" sz="2000">
                <a:solidFill>
                  <a:schemeClr val="bg1"/>
                </a:solidFill>
                <a:latin typeface="Times New Roman"/>
                <a:cs typeface="Times New Roman"/>
              </a:rPr>
              <a:t>or the </a:t>
            </a:r>
            <a:r>
              <a:rPr lang="en-US" sz="2000" b="1">
                <a:solidFill>
                  <a:schemeClr val="bg1"/>
                </a:solidFill>
                <a:latin typeface="Times New Roman"/>
                <a:cs typeface="Times New Roman"/>
              </a:rPr>
              <a:t>enhancement </a:t>
            </a:r>
            <a:r>
              <a:rPr lang="en-US" sz="2000">
                <a:solidFill>
                  <a:schemeClr val="bg1"/>
                </a:solidFill>
                <a:latin typeface="Times New Roman"/>
                <a:cs typeface="Times New Roman"/>
              </a:rPr>
              <a:t>of existing ones to meet customer needs and market demands.</a:t>
            </a:r>
          </a:p>
        </p:txBody>
      </p:sp>
      <p:sp>
        <p:nvSpPr>
          <p:cNvPr id="26" name="Rectangle: Rounded Corners 25">
            <a:extLst>
              <a:ext uri="{FF2B5EF4-FFF2-40B4-BE49-F238E27FC236}">
                <a16:creationId xmlns:a16="http://schemas.microsoft.com/office/drawing/2014/main" id="{ECA23124-370E-CD23-3D85-F0E4A20BD716}"/>
              </a:ext>
            </a:extLst>
          </p:cNvPr>
          <p:cNvSpPr/>
          <p:nvPr/>
        </p:nvSpPr>
        <p:spPr>
          <a:xfrm>
            <a:off x="5999543" y="2266707"/>
            <a:ext cx="5671595" cy="4408026"/>
          </a:xfrm>
          <a:prstGeom prst="roundRect">
            <a:avLst/>
          </a:prstGeom>
          <a:solidFill>
            <a:srgbClr val="406E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3195DF53-05C0-81E6-8879-E9C1751EBCFC}"/>
              </a:ext>
            </a:extLst>
          </p:cNvPr>
          <p:cNvGrpSpPr/>
          <p:nvPr/>
        </p:nvGrpSpPr>
        <p:grpSpPr>
          <a:xfrm>
            <a:off x="6161590" y="2467336"/>
            <a:ext cx="5665807" cy="970598"/>
            <a:chOff x="6161590" y="2467336"/>
            <a:chExt cx="5665807" cy="970598"/>
          </a:xfrm>
        </p:grpSpPr>
        <p:sp>
          <p:nvSpPr>
            <p:cNvPr id="27" name="TextBox 26">
              <a:extLst>
                <a:ext uri="{FF2B5EF4-FFF2-40B4-BE49-F238E27FC236}">
                  <a16:creationId xmlns:a16="http://schemas.microsoft.com/office/drawing/2014/main" id="{1ADEF51F-301E-BB6F-55B3-A9170149B9F9}"/>
                </a:ext>
              </a:extLst>
            </p:cNvPr>
            <p:cNvSpPr txBox="1"/>
            <p:nvPr/>
          </p:nvSpPr>
          <p:spPr>
            <a:xfrm>
              <a:off x="6161590" y="2467336"/>
              <a:ext cx="529927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FFFFFF"/>
                  </a:solidFill>
                  <a:latin typeface="Trade Gothic Inline"/>
                </a:rPr>
                <a:t>Steps of </a:t>
              </a:r>
              <a:endParaRPr lang="en-US" sz="3200">
                <a:solidFill>
                  <a:srgbClr val="FFFFFF"/>
                </a:solidFill>
                <a:latin typeface="Trade Gothic Inline"/>
              </a:endParaRPr>
            </a:p>
          </p:txBody>
        </p:sp>
        <p:sp>
          <p:nvSpPr>
            <p:cNvPr id="28" name="TextBox 27">
              <a:extLst>
                <a:ext uri="{FF2B5EF4-FFF2-40B4-BE49-F238E27FC236}">
                  <a16:creationId xmlns:a16="http://schemas.microsoft.com/office/drawing/2014/main" id="{4A847EF3-7E58-0AEE-2DEE-D58B3A60BBC0}"/>
                </a:ext>
              </a:extLst>
            </p:cNvPr>
            <p:cNvSpPr txBox="1"/>
            <p:nvPr/>
          </p:nvSpPr>
          <p:spPr>
            <a:xfrm>
              <a:off x="6836780" y="2853159"/>
              <a:ext cx="49906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FFFFFF"/>
                  </a:solidFill>
                  <a:latin typeface="Trade Gothic Inline"/>
                </a:rPr>
                <a:t>product innovation</a:t>
              </a:r>
              <a:endParaRPr lang="en-US"/>
            </a:p>
          </p:txBody>
        </p:sp>
      </p:grpSp>
      <p:sp>
        <p:nvSpPr>
          <p:cNvPr id="30" name="TextBox 29">
            <a:extLst>
              <a:ext uri="{FF2B5EF4-FFF2-40B4-BE49-F238E27FC236}">
                <a16:creationId xmlns:a16="http://schemas.microsoft.com/office/drawing/2014/main" id="{DFFBA472-F809-A34B-41EE-51C073529D45}"/>
              </a:ext>
            </a:extLst>
          </p:cNvPr>
          <p:cNvSpPr txBox="1"/>
          <p:nvPr/>
        </p:nvSpPr>
        <p:spPr>
          <a:xfrm>
            <a:off x="6161590" y="3576577"/>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FFFFFF"/>
                </a:solidFill>
                <a:latin typeface="Times New Roman"/>
                <a:cs typeface="Times New Roman"/>
              </a:rPr>
              <a:t>Ideation:</a:t>
            </a:r>
          </a:p>
        </p:txBody>
      </p:sp>
      <p:sp>
        <p:nvSpPr>
          <p:cNvPr id="31" name="TextBox 30">
            <a:extLst>
              <a:ext uri="{FF2B5EF4-FFF2-40B4-BE49-F238E27FC236}">
                <a16:creationId xmlns:a16="http://schemas.microsoft.com/office/drawing/2014/main" id="{BCB0669A-9657-9536-4AA8-4D1A8BE79A52}"/>
              </a:ext>
            </a:extLst>
          </p:cNvPr>
          <p:cNvSpPr txBox="1"/>
          <p:nvPr/>
        </p:nvSpPr>
        <p:spPr>
          <a:xfrm>
            <a:off x="6161590" y="42903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FFFFFF"/>
                </a:solidFill>
                <a:latin typeface="Times New Roman"/>
                <a:cs typeface="Times New Roman"/>
              </a:rPr>
              <a:t>Prototyping:</a:t>
            </a:r>
          </a:p>
        </p:txBody>
      </p:sp>
      <p:sp>
        <p:nvSpPr>
          <p:cNvPr id="32" name="TextBox 31">
            <a:extLst>
              <a:ext uri="{FF2B5EF4-FFF2-40B4-BE49-F238E27FC236}">
                <a16:creationId xmlns:a16="http://schemas.microsoft.com/office/drawing/2014/main" id="{58F2F37D-F75C-5585-0660-924E0D7FEDF1}"/>
              </a:ext>
            </a:extLst>
          </p:cNvPr>
          <p:cNvSpPr txBox="1"/>
          <p:nvPr/>
        </p:nvSpPr>
        <p:spPr>
          <a:xfrm>
            <a:off x="6161590" y="498483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FFFFFF"/>
                </a:solidFill>
                <a:latin typeface="Times New Roman"/>
                <a:cs typeface="Times New Roman"/>
              </a:rPr>
              <a:t>Sustainability:</a:t>
            </a:r>
          </a:p>
        </p:txBody>
      </p:sp>
      <p:sp>
        <p:nvSpPr>
          <p:cNvPr id="33" name="TextBox 32">
            <a:extLst>
              <a:ext uri="{FF2B5EF4-FFF2-40B4-BE49-F238E27FC236}">
                <a16:creationId xmlns:a16="http://schemas.microsoft.com/office/drawing/2014/main" id="{9F09F999-4609-D4C4-2B53-98B30EB63357}"/>
              </a:ext>
            </a:extLst>
          </p:cNvPr>
          <p:cNvSpPr txBox="1"/>
          <p:nvPr/>
        </p:nvSpPr>
        <p:spPr>
          <a:xfrm>
            <a:off x="6190527" y="5785412"/>
            <a:ext cx="332193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FFFFFF"/>
                </a:solidFill>
                <a:latin typeface="Times New Roman"/>
                <a:cs typeface="Times New Roman"/>
              </a:rPr>
              <a:t>Research and Analysis:</a:t>
            </a:r>
          </a:p>
        </p:txBody>
      </p:sp>
      <p:sp>
        <p:nvSpPr>
          <p:cNvPr id="34" name="TextBox 33">
            <a:extLst>
              <a:ext uri="{FF2B5EF4-FFF2-40B4-BE49-F238E27FC236}">
                <a16:creationId xmlns:a16="http://schemas.microsoft.com/office/drawing/2014/main" id="{9844A0A7-6D6E-B3A6-FF63-835FF561A58C}"/>
              </a:ext>
            </a:extLst>
          </p:cNvPr>
          <p:cNvSpPr txBox="1"/>
          <p:nvPr/>
        </p:nvSpPr>
        <p:spPr>
          <a:xfrm>
            <a:off x="7425159" y="3624804"/>
            <a:ext cx="377527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Times New Roman"/>
                <a:cs typeface="Times New Roman"/>
              </a:rPr>
              <a:t>Generating creative ideas for new products or product improvements based on research findings.</a:t>
            </a:r>
          </a:p>
        </p:txBody>
      </p:sp>
      <p:sp>
        <p:nvSpPr>
          <p:cNvPr id="35" name="TextBox 34">
            <a:extLst>
              <a:ext uri="{FF2B5EF4-FFF2-40B4-BE49-F238E27FC236}">
                <a16:creationId xmlns:a16="http://schemas.microsoft.com/office/drawing/2014/main" id="{A9A6730A-BE11-17DE-B613-1028B841ADC1}"/>
              </a:ext>
            </a:extLst>
          </p:cNvPr>
          <p:cNvSpPr txBox="1"/>
          <p:nvPr/>
        </p:nvSpPr>
        <p:spPr>
          <a:xfrm>
            <a:off x="7820627" y="4348223"/>
            <a:ext cx="385244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Times New Roman"/>
                <a:cs typeface="Times New Roman"/>
              </a:rPr>
              <a:t>Building prototypes or minimum viable products (MVPs) to test concepts and gather feedback.</a:t>
            </a:r>
          </a:p>
        </p:txBody>
      </p:sp>
      <p:sp>
        <p:nvSpPr>
          <p:cNvPr id="36" name="TextBox 35">
            <a:extLst>
              <a:ext uri="{FF2B5EF4-FFF2-40B4-BE49-F238E27FC236}">
                <a16:creationId xmlns:a16="http://schemas.microsoft.com/office/drawing/2014/main" id="{2E1EA3DB-FEF0-5B40-D173-9007135445BC}"/>
              </a:ext>
            </a:extLst>
          </p:cNvPr>
          <p:cNvSpPr txBox="1"/>
          <p:nvPr/>
        </p:nvSpPr>
        <p:spPr>
          <a:xfrm>
            <a:off x="7946019" y="5013768"/>
            <a:ext cx="376563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bg1"/>
                </a:solidFill>
                <a:latin typeface="Times New Roman"/>
                <a:cs typeface="Times New Roman"/>
              </a:rPr>
              <a:t>Considering environmental and social factors to create eco-friendly and socially responsible products.</a:t>
            </a:r>
          </a:p>
        </p:txBody>
      </p:sp>
      <p:sp>
        <p:nvSpPr>
          <p:cNvPr id="37" name="TextBox 36">
            <a:extLst>
              <a:ext uri="{FF2B5EF4-FFF2-40B4-BE49-F238E27FC236}">
                <a16:creationId xmlns:a16="http://schemas.microsoft.com/office/drawing/2014/main" id="{B2CD4288-0726-AF17-D5B9-07F4817FADD6}"/>
              </a:ext>
            </a:extLst>
          </p:cNvPr>
          <p:cNvSpPr txBox="1"/>
          <p:nvPr/>
        </p:nvSpPr>
        <p:spPr>
          <a:xfrm>
            <a:off x="8804477" y="5785410"/>
            <a:ext cx="2907175"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a:solidFill>
                  <a:srgbClr val="FFFFFF"/>
                </a:solidFill>
                <a:latin typeface="Times New Roman"/>
                <a:cs typeface="Times New Roman"/>
              </a:rPr>
              <a:t>It starts with in-depth market research and analysis to identify opportunities and understand customer preferences.</a:t>
            </a:r>
          </a:p>
        </p:txBody>
      </p:sp>
      <p:pic>
        <p:nvPicPr>
          <p:cNvPr id="40" name="Picture 39" descr="Benefits Of High Quality Product Development in China">
            <a:extLst>
              <a:ext uri="{FF2B5EF4-FFF2-40B4-BE49-F238E27FC236}">
                <a16:creationId xmlns:a16="http://schemas.microsoft.com/office/drawing/2014/main" id="{71F9E54B-9ACB-8AFB-EE8B-A8F8DF316581}"/>
              </a:ext>
            </a:extLst>
          </p:cNvPr>
          <p:cNvPicPr>
            <a:picLocks noChangeAspect="1"/>
          </p:cNvPicPr>
          <p:nvPr/>
        </p:nvPicPr>
        <p:blipFill>
          <a:blip r:embed="rId3"/>
          <a:stretch>
            <a:fillRect/>
          </a:stretch>
        </p:blipFill>
        <p:spPr>
          <a:xfrm>
            <a:off x="875818" y="3888771"/>
            <a:ext cx="4305781" cy="2639671"/>
          </a:xfrm>
          <a:prstGeom prst="rect">
            <a:avLst/>
          </a:prstGeom>
        </p:spPr>
      </p:pic>
      <p:pic>
        <p:nvPicPr>
          <p:cNvPr id="43" name="Picture 42" descr="Lightbulb - Free technology icons">
            <a:extLst>
              <a:ext uri="{FF2B5EF4-FFF2-40B4-BE49-F238E27FC236}">
                <a16:creationId xmlns:a16="http://schemas.microsoft.com/office/drawing/2014/main" id="{E2208B06-9E5F-BC94-6B6D-8B1DCA227389}"/>
              </a:ext>
            </a:extLst>
          </p:cNvPr>
          <p:cNvPicPr>
            <a:picLocks noChangeAspect="1"/>
          </p:cNvPicPr>
          <p:nvPr/>
        </p:nvPicPr>
        <p:blipFill>
          <a:blip r:embed="rId4"/>
          <a:stretch>
            <a:fillRect/>
          </a:stretch>
        </p:blipFill>
        <p:spPr>
          <a:xfrm rot="-1740000">
            <a:off x="92212" y="469806"/>
            <a:ext cx="785151" cy="765861"/>
          </a:xfrm>
          <a:prstGeom prst="rect">
            <a:avLst/>
          </a:prstGeom>
        </p:spPr>
      </p:pic>
      <p:pic>
        <p:nvPicPr>
          <p:cNvPr id="45" name="Picture 44" descr="Download Free GEAR PNG transparent background and clipart">
            <a:extLst>
              <a:ext uri="{FF2B5EF4-FFF2-40B4-BE49-F238E27FC236}">
                <a16:creationId xmlns:a16="http://schemas.microsoft.com/office/drawing/2014/main" id="{6AD4FFD6-1A6E-2794-ED4F-9A7F270C8F43}"/>
              </a:ext>
            </a:extLst>
          </p:cNvPr>
          <p:cNvPicPr>
            <a:picLocks noChangeAspect="1"/>
          </p:cNvPicPr>
          <p:nvPr/>
        </p:nvPicPr>
        <p:blipFill>
          <a:blip r:embed="rId5"/>
          <a:stretch>
            <a:fillRect/>
          </a:stretch>
        </p:blipFill>
        <p:spPr>
          <a:xfrm rot="10800000">
            <a:off x="10588905" y="1276282"/>
            <a:ext cx="1151681" cy="939131"/>
          </a:xfrm>
          <a:prstGeom prst="rect">
            <a:avLst/>
          </a:prstGeom>
        </p:spPr>
      </p:pic>
    </p:spTree>
    <p:extLst>
      <p:ext uri="{BB962C8B-B14F-4D97-AF65-F5344CB8AC3E}">
        <p14:creationId xmlns:p14="http://schemas.microsoft.com/office/powerpoint/2010/main" val="6708988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500" fill="hold"/>
                                        <p:tgtEl>
                                          <p:spTgt spid="29"/>
                                        </p:tgtEl>
                                        <p:attrNameLst>
                                          <p:attrName>ppt_x</p:attrName>
                                        </p:attrNameLst>
                                      </p:cBhvr>
                                      <p:tavLst>
                                        <p:tav tm="0">
                                          <p:val>
                                            <p:strVal val="#ppt_x"/>
                                          </p:val>
                                        </p:tav>
                                        <p:tav tm="100000">
                                          <p:val>
                                            <p:strVal val="#ppt_x"/>
                                          </p:val>
                                        </p:tav>
                                      </p:tavLst>
                                    </p:anim>
                                    <p:anim calcmode="lin" valueType="num">
                                      <p:cBhvr additive="base">
                                        <p:cTn id="22" dur="500" fill="hold"/>
                                        <p:tgtEl>
                                          <p:spTgt spid="29"/>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ppt_x"/>
                                          </p:val>
                                        </p:tav>
                                        <p:tav tm="100000">
                                          <p:val>
                                            <p:strVal val="#ppt_x"/>
                                          </p:val>
                                        </p:tav>
                                      </p:tavLst>
                                    </p:anim>
                                    <p:anim calcmode="lin" valueType="num">
                                      <p:cBhvr additive="base">
                                        <p:cTn id="3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fade">
                                      <p:cBhvr>
                                        <p:cTn id="54" dur="5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12" presetClass="entr" presetSubtype="4"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500"/>
                                        <p:tgtEl>
                                          <p:spTgt spid="33"/>
                                        </p:tgtEl>
                                        <p:attrNameLst>
                                          <p:attrName>ppt_y</p:attrName>
                                        </p:attrNameLst>
                                      </p:cBhvr>
                                      <p:tavLst>
                                        <p:tav tm="0">
                                          <p:val>
                                            <p:strVal val="#ppt_y+#ppt_h*1.125000"/>
                                          </p:val>
                                        </p:tav>
                                        <p:tav tm="100000">
                                          <p:val>
                                            <p:strVal val="#ppt_y"/>
                                          </p:val>
                                        </p:tav>
                                      </p:tavLst>
                                    </p:anim>
                                    <p:animEffect transition="in" filter="wipe(up)">
                                      <p:cBhvr>
                                        <p:cTn id="60" dur="500"/>
                                        <p:tgtEl>
                                          <p:spTgt spid="33"/>
                                        </p:tgtEl>
                                      </p:cBhvr>
                                    </p:animEffect>
                                  </p:childTnLst>
                                </p:cTn>
                              </p:par>
                              <p:par>
                                <p:cTn id="61" presetID="12" presetClass="entr" presetSubtype="4"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 calcmode="lin" valueType="num">
                                      <p:cBhvr additive="base">
                                        <p:cTn id="63" dur="500"/>
                                        <p:tgtEl>
                                          <p:spTgt spid="37"/>
                                        </p:tgtEl>
                                        <p:attrNameLst>
                                          <p:attrName>ppt_y</p:attrName>
                                        </p:attrNameLst>
                                      </p:cBhvr>
                                      <p:tavLst>
                                        <p:tav tm="0">
                                          <p:val>
                                            <p:strVal val="#ppt_y+#ppt_h*1.125000"/>
                                          </p:val>
                                        </p:tav>
                                        <p:tav tm="100000">
                                          <p:val>
                                            <p:strVal val="#ppt_y"/>
                                          </p:val>
                                        </p:tav>
                                      </p:tavLst>
                                    </p:anim>
                                    <p:animEffect transition="in" filter="wipe(up)">
                                      <p:cBhvr>
                                        <p:cTn id="6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P spid="19" grpId="0" animBg="1"/>
      <p:bldP spid="21" grpId="0"/>
      <p:bldP spid="25" grpId="0"/>
      <p:bldP spid="26" grpId="0" animBg="1"/>
      <p:bldP spid="30" grpId="0"/>
      <p:bldP spid="31" grpId="0"/>
      <p:bldP spid="32" grpId="0"/>
      <p:bldP spid="33" grpId="0"/>
      <p:bldP spid="34" grpId="0"/>
      <p:bldP spid="35" grpId="0"/>
      <p:bldP spid="36"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74F7550-9854-B81E-49D5-B293F7869474}"/>
              </a:ext>
            </a:extLst>
          </p:cNvPr>
          <p:cNvSpPr/>
          <p:nvPr/>
        </p:nvSpPr>
        <p:spPr>
          <a:xfrm>
            <a:off x="6906228" y="1485418"/>
            <a:ext cx="5314709" cy="5324354"/>
          </a:xfrm>
          <a:prstGeom prst="roundRect">
            <a:avLst/>
          </a:prstGeom>
          <a:solidFill>
            <a:srgbClr val="406E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681A2F8-E3BC-3EFB-FC37-FD9AA52B48AA}"/>
              </a:ext>
            </a:extLst>
          </p:cNvPr>
          <p:cNvSpPr/>
          <p:nvPr/>
        </p:nvSpPr>
        <p:spPr>
          <a:xfrm>
            <a:off x="501569" y="1543291"/>
            <a:ext cx="6202101" cy="5179670"/>
          </a:xfrm>
          <a:prstGeom prst="roundRect">
            <a:avLst/>
          </a:prstGeom>
          <a:solidFill>
            <a:srgbClr val="234D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84FFBE2-56E0-7575-C951-4572302535DA}"/>
              </a:ext>
            </a:extLst>
          </p:cNvPr>
          <p:cNvSpPr/>
          <p:nvPr/>
        </p:nvSpPr>
        <p:spPr>
          <a:xfrm>
            <a:off x="2343873" y="819873"/>
            <a:ext cx="6800126" cy="34724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E464571-5FF8-971F-2C78-22DFD7CCBD70}"/>
              </a:ext>
            </a:extLst>
          </p:cNvPr>
          <p:cNvSpPr txBox="1"/>
          <p:nvPr/>
        </p:nvSpPr>
        <p:spPr>
          <a:xfrm>
            <a:off x="2623593" y="125392"/>
            <a:ext cx="8844987" cy="101566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1">
                <a:solidFill>
                  <a:srgbClr val="0070C0"/>
                </a:solidFill>
                <a:latin typeface="Posterama"/>
                <a:ea typeface="ADLaM Display"/>
                <a:cs typeface="ADLaM Display"/>
              </a:rPr>
              <a:t>Market Research</a:t>
            </a:r>
          </a:p>
        </p:txBody>
      </p:sp>
      <p:sp>
        <p:nvSpPr>
          <p:cNvPr id="6" name="TextBox 5">
            <a:extLst>
              <a:ext uri="{FF2B5EF4-FFF2-40B4-BE49-F238E27FC236}">
                <a16:creationId xmlns:a16="http://schemas.microsoft.com/office/drawing/2014/main" id="{3CDB8D4B-3E23-5A7C-C30E-0BD1A21194E5}"/>
              </a:ext>
            </a:extLst>
          </p:cNvPr>
          <p:cNvSpPr txBox="1"/>
          <p:nvPr/>
        </p:nvSpPr>
        <p:spPr>
          <a:xfrm>
            <a:off x="2650603" y="152400"/>
            <a:ext cx="690044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1">
                <a:solidFill>
                  <a:srgbClr val="044458"/>
                </a:solidFill>
                <a:latin typeface="Posterama"/>
              </a:rPr>
              <a:t>Market Research</a:t>
            </a:r>
            <a:endParaRPr lang="en-US" sz="6000">
              <a:solidFill>
                <a:srgbClr val="044458"/>
              </a:solidFill>
            </a:endParaRPr>
          </a:p>
        </p:txBody>
      </p:sp>
      <p:sp>
        <p:nvSpPr>
          <p:cNvPr id="8" name="Rectangle: Rounded Corners 7">
            <a:extLst>
              <a:ext uri="{FF2B5EF4-FFF2-40B4-BE49-F238E27FC236}">
                <a16:creationId xmlns:a16="http://schemas.microsoft.com/office/drawing/2014/main" id="{93243993-4132-E99B-DBEB-3C6C0B9B5828}"/>
              </a:ext>
            </a:extLst>
          </p:cNvPr>
          <p:cNvSpPr/>
          <p:nvPr/>
        </p:nvSpPr>
        <p:spPr>
          <a:xfrm>
            <a:off x="356886" y="1398608"/>
            <a:ext cx="6202101" cy="5179670"/>
          </a:xfrm>
          <a:prstGeom prst="roundRect">
            <a:avLst/>
          </a:prstGeom>
          <a:solidFill>
            <a:srgbClr val="367A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535097A-A5DB-2301-4F37-12C5F74C69A6}"/>
              </a:ext>
            </a:extLst>
          </p:cNvPr>
          <p:cNvSpPr txBox="1"/>
          <p:nvPr/>
        </p:nvSpPr>
        <p:spPr>
          <a:xfrm>
            <a:off x="974202" y="1832658"/>
            <a:ext cx="5006050" cy="12539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2" name="TextBox 11">
            <a:extLst>
              <a:ext uri="{FF2B5EF4-FFF2-40B4-BE49-F238E27FC236}">
                <a16:creationId xmlns:a16="http://schemas.microsoft.com/office/drawing/2014/main" id="{1A13CED0-2F8A-8B9D-4DAF-8A4057A35D45}"/>
              </a:ext>
            </a:extLst>
          </p:cNvPr>
          <p:cNvSpPr txBox="1"/>
          <p:nvPr/>
        </p:nvSpPr>
        <p:spPr>
          <a:xfrm>
            <a:off x="646253" y="1620455"/>
            <a:ext cx="5546202"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a:solidFill>
                  <a:srgbClr val="FFFFFF"/>
                </a:solidFill>
                <a:latin typeface="Trade Gothic Inline"/>
              </a:rPr>
              <a:t>Research and Analysis </a:t>
            </a:r>
          </a:p>
        </p:txBody>
      </p:sp>
      <p:sp>
        <p:nvSpPr>
          <p:cNvPr id="2" name="TextBox 1">
            <a:extLst>
              <a:ext uri="{FF2B5EF4-FFF2-40B4-BE49-F238E27FC236}">
                <a16:creationId xmlns:a16="http://schemas.microsoft.com/office/drawing/2014/main" id="{72B409AD-F6AC-3A5A-6D08-6C94D8368A8F}"/>
              </a:ext>
            </a:extLst>
          </p:cNvPr>
          <p:cNvSpPr txBox="1"/>
          <p:nvPr/>
        </p:nvSpPr>
        <p:spPr>
          <a:xfrm>
            <a:off x="559443" y="2343873"/>
            <a:ext cx="559443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a:solidFill>
                  <a:schemeClr val="bg1"/>
                </a:solidFill>
                <a:latin typeface="Times New Roman"/>
                <a:ea typeface="+mn-lt"/>
                <a:cs typeface="+mn-lt"/>
              </a:rPr>
              <a:t>The systematic process of </a:t>
            </a:r>
            <a:r>
              <a:rPr lang="en-US" b="1">
                <a:solidFill>
                  <a:schemeClr val="bg1"/>
                </a:solidFill>
                <a:latin typeface="Times New Roman"/>
                <a:ea typeface="+mn-lt"/>
                <a:cs typeface="+mn-lt"/>
              </a:rPr>
              <a:t>gathering information</a:t>
            </a:r>
            <a:r>
              <a:rPr lang="en-US">
                <a:solidFill>
                  <a:schemeClr val="bg1"/>
                </a:solidFill>
                <a:latin typeface="Times New Roman"/>
                <a:ea typeface="+mn-lt"/>
                <a:cs typeface="+mn-lt"/>
              </a:rPr>
              <a:t>, data, and insights to gain a </a:t>
            </a:r>
            <a:r>
              <a:rPr lang="en-US" b="1">
                <a:solidFill>
                  <a:schemeClr val="bg1"/>
                </a:solidFill>
                <a:latin typeface="Times New Roman"/>
                <a:ea typeface="+mn-lt"/>
                <a:cs typeface="+mn-lt"/>
              </a:rPr>
              <a:t>deeper understanding </a:t>
            </a:r>
            <a:r>
              <a:rPr lang="en-US">
                <a:solidFill>
                  <a:schemeClr val="bg1"/>
                </a:solidFill>
                <a:latin typeface="Times New Roman"/>
                <a:ea typeface="+mn-lt"/>
                <a:cs typeface="+mn-lt"/>
              </a:rPr>
              <a:t>of a subject, issue, or problem. It involves </a:t>
            </a:r>
            <a:r>
              <a:rPr lang="en-US" b="1">
                <a:solidFill>
                  <a:schemeClr val="bg1"/>
                </a:solidFill>
                <a:latin typeface="Times New Roman"/>
                <a:ea typeface="+mn-lt"/>
                <a:cs typeface="+mn-lt"/>
              </a:rPr>
              <a:t>collecting</a:t>
            </a:r>
            <a:r>
              <a:rPr lang="en-US">
                <a:solidFill>
                  <a:schemeClr val="bg1"/>
                </a:solidFill>
                <a:latin typeface="Times New Roman"/>
                <a:ea typeface="+mn-lt"/>
                <a:cs typeface="+mn-lt"/>
              </a:rPr>
              <a:t>, </a:t>
            </a:r>
            <a:r>
              <a:rPr lang="en-US" b="1">
                <a:solidFill>
                  <a:schemeClr val="bg1"/>
                </a:solidFill>
                <a:latin typeface="Times New Roman"/>
                <a:ea typeface="+mn-lt"/>
                <a:cs typeface="+mn-lt"/>
              </a:rPr>
              <a:t>evaluating</a:t>
            </a:r>
            <a:r>
              <a:rPr lang="en-US">
                <a:solidFill>
                  <a:schemeClr val="bg1"/>
                </a:solidFill>
                <a:latin typeface="Times New Roman"/>
                <a:ea typeface="+mn-lt"/>
                <a:cs typeface="+mn-lt"/>
              </a:rPr>
              <a:t>, and </a:t>
            </a:r>
            <a:r>
              <a:rPr lang="en-US" b="1">
                <a:solidFill>
                  <a:schemeClr val="bg1"/>
                </a:solidFill>
                <a:latin typeface="Times New Roman"/>
                <a:ea typeface="+mn-lt"/>
                <a:cs typeface="+mn-lt"/>
              </a:rPr>
              <a:t>interpreting data </a:t>
            </a:r>
            <a:r>
              <a:rPr lang="en-US">
                <a:solidFill>
                  <a:schemeClr val="bg1"/>
                </a:solidFill>
                <a:latin typeface="Times New Roman"/>
                <a:ea typeface="+mn-lt"/>
                <a:cs typeface="+mn-lt"/>
              </a:rPr>
              <a:t>to make informed decisions or draw conclusions. In business and various fields, research and analysis are essential for market research, problem-solving, decision-making, and the development of strategies and solutions. This process may encompass various methodologies, such as surveys, interviews, data analysis, and literature reviews, among others, depending on the specific goals and objectives of the research.</a:t>
            </a:r>
            <a:endParaRPr lang="en-US">
              <a:solidFill>
                <a:schemeClr val="bg1"/>
              </a:solidFill>
              <a:latin typeface="Times New Roman"/>
              <a:cs typeface="Times New Roman"/>
            </a:endParaRPr>
          </a:p>
        </p:txBody>
      </p:sp>
      <p:sp>
        <p:nvSpPr>
          <p:cNvPr id="3" name="Rectangle: Rounded Corners 2">
            <a:extLst>
              <a:ext uri="{FF2B5EF4-FFF2-40B4-BE49-F238E27FC236}">
                <a16:creationId xmlns:a16="http://schemas.microsoft.com/office/drawing/2014/main" id="{47F6024A-D8E6-53BE-579D-FB4646472FFE}"/>
              </a:ext>
            </a:extLst>
          </p:cNvPr>
          <p:cNvSpPr/>
          <p:nvPr/>
        </p:nvSpPr>
        <p:spPr>
          <a:xfrm>
            <a:off x="6780836" y="1398608"/>
            <a:ext cx="5314709" cy="5324354"/>
          </a:xfrm>
          <a:prstGeom prst="round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0C504F-4DFA-0C5E-28ED-97B9A27EAED9}"/>
              </a:ext>
            </a:extLst>
          </p:cNvPr>
          <p:cNvSpPr txBox="1"/>
          <p:nvPr/>
        </p:nvSpPr>
        <p:spPr>
          <a:xfrm>
            <a:off x="6952527" y="1618525"/>
            <a:ext cx="553077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rgbClr val="FFFFFF"/>
                </a:solidFill>
                <a:latin typeface="Trade Gothic Inline"/>
                <a:ea typeface="+mn-lt"/>
                <a:cs typeface="+mn-lt"/>
              </a:rPr>
              <a:t>Market Segmentation</a:t>
            </a:r>
            <a:endParaRPr lang="en-US" sz="3200">
              <a:latin typeface="Trade Gothic Inline"/>
            </a:endParaRPr>
          </a:p>
        </p:txBody>
      </p:sp>
      <p:sp>
        <p:nvSpPr>
          <p:cNvPr id="13" name="TextBox 12">
            <a:extLst>
              <a:ext uri="{FF2B5EF4-FFF2-40B4-BE49-F238E27FC236}">
                <a16:creationId xmlns:a16="http://schemas.microsoft.com/office/drawing/2014/main" id="{8D27A9DD-26B7-4E7B-EFAC-B6D9B1015A12}"/>
              </a:ext>
            </a:extLst>
          </p:cNvPr>
          <p:cNvSpPr txBox="1"/>
          <p:nvPr/>
        </p:nvSpPr>
        <p:spPr>
          <a:xfrm>
            <a:off x="6981463" y="245769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D1D5DB"/>
                </a:solidFill>
                <a:latin typeface="Times New Roman"/>
                <a:cs typeface="Times New Roman"/>
              </a:rPr>
              <a:t>Demographic </a:t>
            </a:r>
            <a:endParaRPr lang="en-US">
              <a:latin typeface="Times New Roman"/>
              <a:cs typeface="Times New Roman"/>
            </a:endParaRPr>
          </a:p>
        </p:txBody>
      </p:sp>
      <p:sp>
        <p:nvSpPr>
          <p:cNvPr id="14" name="TextBox 13">
            <a:extLst>
              <a:ext uri="{FF2B5EF4-FFF2-40B4-BE49-F238E27FC236}">
                <a16:creationId xmlns:a16="http://schemas.microsoft.com/office/drawing/2014/main" id="{D5762009-5AF8-7B9A-E41F-A60E2887C0C7}"/>
              </a:ext>
            </a:extLst>
          </p:cNvPr>
          <p:cNvSpPr txBox="1"/>
          <p:nvPr/>
        </p:nvSpPr>
        <p:spPr>
          <a:xfrm>
            <a:off x="6952527" y="343189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D1D5DB"/>
                </a:solidFill>
                <a:latin typeface="Times New Roman"/>
                <a:cs typeface="Times New Roman"/>
              </a:rPr>
              <a:t>Geographic </a:t>
            </a:r>
            <a:endParaRPr lang="en-US">
              <a:latin typeface="Times New Roman"/>
              <a:cs typeface="Times New Roman"/>
            </a:endParaRPr>
          </a:p>
        </p:txBody>
      </p:sp>
      <p:sp>
        <p:nvSpPr>
          <p:cNvPr id="15" name="TextBox 14">
            <a:extLst>
              <a:ext uri="{FF2B5EF4-FFF2-40B4-BE49-F238E27FC236}">
                <a16:creationId xmlns:a16="http://schemas.microsoft.com/office/drawing/2014/main" id="{AA5519FB-9F48-FBA1-965D-FAD845D1232B}"/>
              </a:ext>
            </a:extLst>
          </p:cNvPr>
          <p:cNvSpPr txBox="1"/>
          <p:nvPr/>
        </p:nvSpPr>
        <p:spPr>
          <a:xfrm>
            <a:off x="6952527" y="431928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D1D5DB"/>
                </a:solidFill>
                <a:latin typeface="Times New Roman"/>
                <a:cs typeface="Times New Roman"/>
              </a:rPr>
              <a:t>Psychographic </a:t>
            </a:r>
            <a:endParaRPr lang="en-US">
              <a:latin typeface="Times New Roman"/>
              <a:cs typeface="Times New Roman"/>
            </a:endParaRPr>
          </a:p>
        </p:txBody>
      </p:sp>
      <p:sp>
        <p:nvSpPr>
          <p:cNvPr id="16" name="TextBox 15">
            <a:extLst>
              <a:ext uri="{FF2B5EF4-FFF2-40B4-BE49-F238E27FC236}">
                <a16:creationId xmlns:a16="http://schemas.microsoft.com/office/drawing/2014/main" id="{3CC04051-AAD9-854B-5EE0-105F32DE0A29}"/>
              </a:ext>
            </a:extLst>
          </p:cNvPr>
          <p:cNvSpPr txBox="1"/>
          <p:nvPr/>
        </p:nvSpPr>
        <p:spPr>
          <a:xfrm>
            <a:off x="6981463" y="538994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b="1">
                <a:solidFill>
                  <a:srgbClr val="D1D5DB"/>
                </a:solidFill>
                <a:latin typeface="Times New Roman"/>
                <a:cs typeface="Times New Roman"/>
              </a:rPr>
              <a:t>Behavioral </a:t>
            </a:r>
            <a:endParaRPr lang="en-US">
              <a:latin typeface="Times New Roman"/>
              <a:cs typeface="Times New Roman"/>
            </a:endParaRPr>
          </a:p>
        </p:txBody>
      </p:sp>
      <p:sp>
        <p:nvSpPr>
          <p:cNvPr id="17" name="TextBox 16">
            <a:extLst>
              <a:ext uri="{FF2B5EF4-FFF2-40B4-BE49-F238E27FC236}">
                <a16:creationId xmlns:a16="http://schemas.microsoft.com/office/drawing/2014/main" id="{0FADB610-A90D-55DE-AFC9-BCA07FE2ACD5}"/>
              </a:ext>
            </a:extLst>
          </p:cNvPr>
          <p:cNvSpPr txBox="1"/>
          <p:nvPr/>
        </p:nvSpPr>
        <p:spPr>
          <a:xfrm>
            <a:off x="7048982" y="2785641"/>
            <a:ext cx="493274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D1D5DB"/>
                </a:solidFill>
                <a:latin typeface="Times New Roman"/>
                <a:cs typeface="Times New Roman"/>
              </a:rPr>
              <a:t>Demographic segmentation categorizes a market by characteristics such as </a:t>
            </a:r>
            <a:r>
              <a:rPr lang="en-US" sz="1200" b="1">
                <a:solidFill>
                  <a:srgbClr val="D1D5DB"/>
                </a:solidFill>
                <a:latin typeface="Times New Roman"/>
                <a:cs typeface="Times New Roman"/>
              </a:rPr>
              <a:t>age</a:t>
            </a:r>
            <a:r>
              <a:rPr lang="en-US" sz="1200">
                <a:solidFill>
                  <a:srgbClr val="D1D5DB"/>
                </a:solidFill>
                <a:latin typeface="Times New Roman"/>
                <a:cs typeface="Times New Roman"/>
              </a:rPr>
              <a:t>, </a:t>
            </a:r>
            <a:r>
              <a:rPr lang="en-US" sz="1200" b="1">
                <a:solidFill>
                  <a:srgbClr val="D1D5DB"/>
                </a:solidFill>
                <a:latin typeface="Times New Roman"/>
                <a:cs typeface="Times New Roman"/>
              </a:rPr>
              <a:t>gender</a:t>
            </a:r>
            <a:r>
              <a:rPr lang="en-US" sz="1200">
                <a:solidFill>
                  <a:srgbClr val="D1D5DB"/>
                </a:solidFill>
                <a:latin typeface="Times New Roman"/>
                <a:cs typeface="Times New Roman"/>
              </a:rPr>
              <a:t>, </a:t>
            </a:r>
            <a:r>
              <a:rPr lang="en-US" sz="1200" b="1">
                <a:solidFill>
                  <a:srgbClr val="D1D5DB"/>
                </a:solidFill>
                <a:latin typeface="Times New Roman"/>
                <a:cs typeface="Times New Roman"/>
              </a:rPr>
              <a:t>income</a:t>
            </a:r>
            <a:r>
              <a:rPr lang="en-US" sz="1200">
                <a:solidFill>
                  <a:srgbClr val="D1D5DB"/>
                </a:solidFill>
                <a:latin typeface="Times New Roman"/>
                <a:cs typeface="Times New Roman"/>
              </a:rPr>
              <a:t>, and </a:t>
            </a:r>
            <a:r>
              <a:rPr lang="en-US" sz="1200" b="1">
                <a:solidFill>
                  <a:srgbClr val="D1D5DB"/>
                </a:solidFill>
                <a:latin typeface="Times New Roman"/>
                <a:cs typeface="Times New Roman"/>
              </a:rPr>
              <a:t>education </a:t>
            </a:r>
            <a:r>
              <a:rPr lang="en-US" sz="1200">
                <a:solidFill>
                  <a:srgbClr val="D1D5DB"/>
                </a:solidFill>
                <a:latin typeface="Times New Roman"/>
                <a:cs typeface="Times New Roman"/>
              </a:rPr>
              <a:t>to target specific consumer groups with tailored marketing strategies.</a:t>
            </a:r>
            <a:endParaRPr lang="en-US" sz="1200">
              <a:latin typeface="Times New Roman"/>
              <a:cs typeface="Times New Roman"/>
            </a:endParaRPr>
          </a:p>
        </p:txBody>
      </p:sp>
      <p:sp>
        <p:nvSpPr>
          <p:cNvPr id="18" name="TextBox 17">
            <a:extLst>
              <a:ext uri="{FF2B5EF4-FFF2-40B4-BE49-F238E27FC236}">
                <a16:creationId xmlns:a16="http://schemas.microsoft.com/office/drawing/2014/main" id="{11ECB95B-D02C-F1EF-3C74-F71D48A935FF}"/>
              </a:ext>
            </a:extLst>
          </p:cNvPr>
          <p:cNvSpPr txBox="1"/>
          <p:nvPr/>
        </p:nvSpPr>
        <p:spPr>
          <a:xfrm>
            <a:off x="6952527" y="3730906"/>
            <a:ext cx="53667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D1D5DB"/>
                </a:solidFill>
                <a:latin typeface="Times New Roman"/>
                <a:cs typeface="Times New Roman"/>
              </a:rPr>
              <a:t>Geographic segmentation divides a market based on geographical factors like </a:t>
            </a:r>
            <a:r>
              <a:rPr lang="en-US" sz="1200" b="1">
                <a:solidFill>
                  <a:srgbClr val="D1D5DB"/>
                </a:solidFill>
                <a:latin typeface="Times New Roman"/>
                <a:cs typeface="Times New Roman"/>
              </a:rPr>
              <a:t>location</a:t>
            </a:r>
            <a:r>
              <a:rPr lang="en-US" sz="1200">
                <a:solidFill>
                  <a:srgbClr val="D1D5DB"/>
                </a:solidFill>
                <a:latin typeface="Times New Roman"/>
                <a:cs typeface="Times New Roman"/>
              </a:rPr>
              <a:t>, </a:t>
            </a:r>
            <a:r>
              <a:rPr lang="en-US" sz="1200" b="1">
                <a:solidFill>
                  <a:srgbClr val="D1D5DB"/>
                </a:solidFill>
                <a:latin typeface="Times New Roman"/>
                <a:cs typeface="Times New Roman"/>
              </a:rPr>
              <a:t>climate</a:t>
            </a:r>
            <a:r>
              <a:rPr lang="en-US" sz="1200">
                <a:solidFill>
                  <a:srgbClr val="D1D5DB"/>
                </a:solidFill>
                <a:latin typeface="Times New Roman"/>
                <a:cs typeface="Times New Roman"/>
              </a:rPr>
              <a:t>, or </a:t>
            </a:r>
            <a:r>
              <a:rPr lang="en-US" sz="1200" b="1">
                <a:solidFill>
                  <a:srgbClr val="D1D5DB"/>
                </a:solidFill>
                <a:latin typeface="Times New Roman"/>
                <a:cs typeface="Times New Roman"/>
              </a:rPr>
              <a:t>urban/rural </a:t>
            </a:r>
            <a:r>
              <a:rPr lang="en-US" sz="1200">
                <a:solidFill>
                  <a:srgbClr val="D1D5DB"/>
                </a:solidFill>
                <a:latin typeface="Times New Roman"/>
                <a:cs typeface="Times New Roman"/>
              </a:rPr>
              <a:t>distinctions to address the unique needs and preferences of consumers in different areas.</a:t>
            </a:r>
            <a:endParaRPr lang="en-US" sz="1200">
              <a:latin typeface="Times New Roman"/>
              <a:cs typeface="Times New Roman"/>
            </a:endParaRPr>
          </a:p>
        </p:txBody>
      </p:sp>
      <p:sp>
        <p:nvSpPr>
          <p:cNvPr id="19" name="TextBox 18">
            <a:extLst>
              <a:ext uri="{FF2B5EF4-FFF2-40B4-BE49-F238E27FC236}">
                <a16:creationId xmlns:a16="http://schemas.microsoft.com/office/drawing/2014/main" id="{305FA313-6588-02C2-3728-497585FDCF40}"/>
              </a:ext>
            </a:extLst>
          </p:cNvPr>
          <p:cNvSpPr txBox="1"/>
          <p:nvPr/>
        </p:nvSpPr>
        <p:spPr>
          <a:xfrm>
            <a:off x="6952526" y="4743691"/>
            <a:ext cx="50195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D1D5DB"/>
                </a:solidFill>
                <a:latin typeface="Times New Roman"/>
                <a:cs typeface="Times New Roman"/>
              </a:rPr>
              <a:t>Psychographic segmentation classifies consumers into groups based on their psychological and </a:t>
            </a:r>
            <a:r>
              <a:rPr lang="en-US" sz="1200" b="1">
                <a:solidFill>
                  <a:srgbClr val="D1D5DB"/>
                </a:solidFill>
                <a:latin typeface="Times New Roman"/>
                <a:cs typeface="Times New Roman"/>
              </a:rPr>
              <a:t>lifestyle </a:t>
            </a:r>
            <a:r>
              <a:rPr lang="en-US" sz="1200">
                <a:solidFill>
                  <a:srgbClr val="D1D5DB"/>
                </a:solidFill>
                <a:latin typeface="Times New Roman"/>
                <a:cs typeface="Times New Roman"/>
              </a:rPr>
              <a:t>traits, such as </a:t>
            </a:r>
            <a:r>
              <a:rPr lang="en-US" sz="1200" b="1">
                <a:solidFill>
                  <a:srgbClr val="D1D5DB"/>
                </a:solidFill>
                <a:latin typeface="Times New Roman"/>
                <a:cs typeface="Times New Roman"/>
              </a:rPr>
              <a:t>values</a:t>
            </a:r>
            <a:r>
              <a:rPr lang="en-US" sz="1200">
                <a:solidFill>
                  <a:srgbClr val="D1D5DB"/>
                </a:solidFill>
                <a:latin typeface="Times New Roman"/>
                <a:cs typeface="Times New Roman"/>
              </a:rPr>
              <a:t>, </a:t>
            </a:r>
            <a:r>
              <a:rPr lang="en-US" sz="1200" b="1">
                <a:solidFill>
                  <a:srgbClr val="D1D5DB"/>
                </a:solidFill>
                <a:latin typeface="Times New Roman"/>
                <a:cs typeface="Times New Roman"/>
              </a:rPr>
              <a:t>interests</a:t>
            </a:r>
            <a:r>
              <a:rPr lang="en-US" sz="1200">
                <a:solidFill>
                  <a:srgbClr val="D1D5DB"/>
                </a:solidFill>
                <a:latin typeface="Times New Roman"/>
                <a:cs typeface="Times New Roman"/>
              </a:rPr>
              <a:t>, and </a:t>
            </a:r>
            <a:r>
              <a:rPr lang="en-US" sz="1200" b="1">
                <a:solidFill>
                  <a:srgbClr val="D1D5DB"/>
                </a:solidFill>
                <a:latin typeface="Times New Roman"/>
                <a:cs typeface="Times New Roman"/>
              </a:rPr>
              <a:t>attitudes</a:t>
            </a:r>
            <a:r>
              <a:rPr lang="en-US" sz="1200">
                <a:solidFill>
                  <a:srgbClr val="D1D5DB"/>
                </a:solidFill>
                <a:latin typeface="Times New Roman"/>
                <a:cs typeface="Times New Roman"/>
              </a:rPr>
              <a:t>, to create marketing messages that resonate on a deeper, emotional level.</a:t>
            </a:r>
            <a:endParaRPr lang="en-US" sz="1200">
              <a:latin typeface="Times New Roman"/>
              <a:cs typeface="Times New Roman"/>
            </a:endParaRPr>
          </a:p>
        </p:txBody>
      </p:sp>
      <p:sp>
        <p:nvSpPr>
          <p:cNvPr id="21" name="TextBox 20">
            <a:extLst>
              <a:ext uri="{FF2B5EF4-FFF2-40B4-BE49-F238E27FC236}">
                <a16:creationId xmlns:a16="http://schemas.microsoft.com/office/drawing/2014/main" id="{D4A78112-172E-ADCB-C31B-CF5966B5DECB}"/>
              </a:ext>
            </a:extLst>
          </p:cNvPr>
          <p:cNvSpPr txBox="1"/>
          <p:nvPr/>
        </p:nvSpPr>
        <p:spPr>
          <a:xfrm>
            <a:off x="6981463" y="5756476"/>
            <a:ext cx="474947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D1D5DB"/>
                </a:solidFill>
                <a:latin typeface="Times New Roman"/>
                <a:cs typeface="Times New Roman"/>
              </a:rPr>
              <a:t>Behavior in behavioral segmentation refers to how customers act and </a:t>
            </a:r>
            <a:r>
              <a:rPr lang="en-US" sz="1200" b="1">
                <a:solidFill>
                  <a:srgbClr val="D1D5DB"/>
                </a:solidFill>
                <a:latin typeface="Times New Roman"/>
                <a:cs typeface="Times New Roman"/>
              </a:rPr>
              <a:t>engage </a:t>
            </a:r>
            <a:r>
              <a:rPr lang="en-US" sz="1200">
                <a:solidFill>
                  <a:srgbClr val="D1D5DB"/>
                </a:solidFill>
                <a:latin typeface="Times New Roman"/>
                <a:cs typeface="Times New Roman"/>
              </a:rPr>
              <a:t>with </a:t>
            </a:r>
            <a:r>
              <a:rPr lang="en-US" sz="1200" b="1">
                <a:solidFill>
                  <a:srgbClr val="D1D5DB"/>
                </a:solidFill>
                <a:latin typeface="Times New Roman"/>
                <a:cs typeface="Times New Roman"/>
              </a:rPr>
              <a:t>products</a:t>
            </a:r>
            <a:r>
              <a:rPr lang="en-US" sz="1200">
                <a:solidFill>
                  <a:srgbClr val="D1D5DB"/>
                </a:solidFill>
                <a:latin typeface="Times New Roman"/>
                <a:cs typeface="Times New Roman"/>
              </a:rPr>
              <a:t>, </a:t>
            </a:r>
            <a:r>
              <a:rPr lang="en-US" sz="1200" b="1">
                <a:solidFill>
                  <a:srgbClr val="D1D5DB"/>
                </a:solidFill>
                <a:latin typeface="Times New Roman"/>
                <a:cs typeface="Times New Roman"/>
              </a:rPr>
              <a:t>marketing</a:t>
            </a:r>
            <a:r>
              <a:rPr lang="en-US" sz="1200">
                <a:solidFill>
                  <a:srgbClr val="D1D5DB"/>
                </a:solidFill>
                <a:latin typeface="Times New Roman"/>
                <a:cs typeface="Times New Roman"/>
              </a:rPr>
              <a:t>, and </a:t>
            </a:r>
            <a:r>
              <a:rPr lang="en-US" sz="1200" b="1">
                <a:solidFill>
                  <a:srgbClr val="D1D5DB"/>
                </a:solidFill>
                <a:latin typeface="Times New Roman"/>
                <a:cs typeface="Times New Roman"/>
              </a:rPr>
              <a:t>brands</a:t>
            </a:r>
            <a:r>
              <a:rPr lang="en-US" sz="1200">
                <a:solidFill>
                  <a:srgbClr val="D1D5DB"/>
                </a:solidFill>
                <a:latin typeface="Times New Roman"/>
                <a:cs typeface="Times New Roman"/>
              </a:rPr>
              <a:t>, helping businesses create targeted strategies.</a:t>
            </a:r>
            <a:endParaRPr lang="en-US" sz="1200">
              <a:latin typeface="Times New Roman"/>
              <a:cs typeface="Times New Roman"/>
            </a:endParaRPr>
          </a:p>
        </p:txBody>
      </p:sp>
    </p:spTree>
    <p:extLst>
      <p:ext uri="{BB962C8B-B14F-4D97-AF65-F5344CB8AC3E}">
        <p14:creationId xmlns:p14="http://schemas.microsoft.com/office/powerpoint/2010/main" val="21040321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2000"/>
                                        <p:tgtEl>
                                          <p:spTgt spid="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ox(in)">
                                      <p:cBhvr>
                                        <p:cTn id="10" dur="2000"/>
                                        <p:tgtEl>
                                          <p:spTgt spid="1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linds(horizontal)">
                                      <p:cBhvr>
                                        <p:cTn id="29" dur="500"/>
                                        <p:tgtEl>
                                          <p:spTgt spid="4"/>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8" grpId="0" animBg="1"/>
      <p:bldP spid="12" grpId="0"/>
      <p:bldP spid="2" grpId="0"/>
      <p:bldP spid="3" grpId="0" animBg="1"/>
      <p:bldP spid="11" grpId="0"/>
      <p:bldP spid="13" grpId="0"/>
      <p:bldP spid="14" grpId="0"/>
      <p:bldP spid="15" grpId="0"/>
      <p:bldP spid="16" grpId="0"/>
      <p:bldP spid="17" grpId="0"/>
      <p:bldP spid="18" grpId="0"/>
      <p:bldP spid="19"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11317FE-6C3C-ABDC-CABA-3EF6859A275A}"/>
              </a:ext>
            </a:extLst>
          </p:cNvPr>
          <p:cNvSpPr/>
          <p:nvPr/>
        </p:nvSpPr>
        <p:spPr>
          <a:xfrm>
            <a:off x="482278" y="897038"/>
            <a:ext cx="4070430" cy="347240"/>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9">
            <a:extLst>
              <a:ext uri="{FF2B5EF4-FFF2-40B4-BE49-F238E27FC236}">
                <a16:creationId xmlns:a16="http://schemas.microsoft.com/office/drawing/2014/main" id="{940324F9-ABF9-4A46-B5E4-21164FADAD0C}"/>
              </a:ext>
            </a:extLst>
          </p:cNvPr>
          <p:cNvSpPr>
            <a:spLocks noGrp="1"/>
          </p:cNvSpPr>
          <p:nvPr>
            <p:ph type="title"/>
          </p:nvPr>
        </p:nvSpPr>
        <p:spPr/>
        <p:txBody>
          <a:bodyPr/>
          <a:lstStyle/>
          <a:p>
            <a:r>
              <a:rPr lang="en-US" sz="4800"/>
              <a:t>Invention</a:t>
            </a:r>
            <a:br>
              <a:rPr lang="en-US" sz="4800">
                <a:ln w="19050">
                  <a:solidFill>
                    <a:srgbClr val="0989B1">
                      <a:lumMod val="50000"/>
                    </a:srgbClr>
                  </a:solidFill>
                </a:ln>
                <a:cs typeface="Posterama Bold"/>
              </a:rPr>
            </a:br>
            <a:r>
              <a:rPr lang="en-US" sz="4600"/>
              <a:t>convention</a:t>
            </a:r>
            <a:endParaRPr lang="en-US" sz="4600">
              <a:ln w="19050">
                <a:solidFill>
                  <a:srgbClr val="0989B1">
                    <a:lumMod val="50000"/>
                  </a:srgbClr>
                </a:solidFill>
              </a:ln>
              <a:cs typeface="Posterama Bold"/>
            </a:endParaRPr>
          </a:p>
        </p:txBody>
      </p:sp>
      <p:sp>
        <p:nvSpPr>
          <p:cNvPr id="4" name="TextBox 3">
            <a:extLst>
              <a:ext uri="{FF2B5EF4-FFF2-40B4-BE49-F238E27FC236}">
                <a16:creationId xmlns:a16="http://schemas.microsoft.com/office/drawing/2014/main" id="{F3A15481-BDA7-0B95-7BCB-446E6F829295}"/>
              </a:ext>
            </a:extLst>
          </p:cNvPr>
          <p:cNvSpPr txBox="1"/>
          <p:nvPr/>
        </p:nvSpPr>
        <p:spPr>
          <a:xfrm>
            <a:off x="540152" y="192911"/>
            <a:ext cx="581627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1">
                <a:solidFill>
                  <a:schemeClr val="accent6">
                    <a:lumMod val="50000"/>
                  </a:schemeClr>
                </a:solidFill>
                <a:latin typeface="Posterama"/>
                <a:cs typeface="Posterama"/>
              </a:rPr>
              <a:t>Directions </a:t>
            </a:r>
            <a:endParaRPr lang="en-US" sz="6000">
              <a:solidFill>
                <a:schemeClr val="accent6">
                  <a:lumMod val="50000"/>
                </a:schemeClr>
              </a:solidFill>
            </a:endParaRPr>
          </a:p>
        </p:txBody>
      </p:sp>
      <p:sp>
        <p:nvSpPr>
          <p:cNvPr id="6" name="TextBox 5">
            <a:extLst>
              <a:ext uri="{FF2B5EF4-FFF2-40B4-BE49-F238E27FC236}">
                <a16:creationId xmlns:a16="http://schemas.microsoft.com/office/drawing/2014/main" id="{8FBA33AF-BC33-8165-ED15-66EC7BB14D2A}"/>
              </a:ext>
            </a:extLst>
          </p:cNvPr>
          <p:cNvSpPr txBox="1"/>
          <p:nvPr/>
        </p:nvSpPr>
        <p:spPr>
          <a:xfrm>
            <a:off x="337594" y="1591519"/>
            <a:ext cx="5025341"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accent6">
                    <a:lumMod val="50000"/>
                  </a:schemeClr>
                </a:solidFill>
                <a:latin typeface="ADLaM Display"/>
                <a:ea typeface="ADLaM Display"/>
                <a:cs typeface="ADLaM Display"/>
              </a:rPr>
              <a:t>Y</a:t>
            </a:r>
            <a:r>
              <a:rPr lang="en-US" sz="2800">
                <a:solidFill>
                  <a:schemeClr val="accent6">
                    <a:lumMod val="50000"/>
                  </a:schemeClr>
                </a:solidFill>
                <a:latin typeface="ADLaM Display"/>
                <a:ea typeface="ADLaM Display"/>
                <a:cs typeface="Times New Roman"/>
              </a:rPr>
              <a:t>ou have 5 minutes to:</a:t>
            </a:r>
            <a:br>
              <a:rPr lang="en-US" sz="2800">
                <a:solidFill>
                  <a:schemeClr val="accent6">
                    <a:lumMod val="50000"/>
                  </a:schemeClr>
                </a:solidFill>
                <a:latin typeface="ADLaM Display"/>
              </a:rPr>
            </a:br>
            <a:br>
              <a:rPr lang="en-US" sz="2800">
                <a:solidFill>
                  <a:schemeClr val="accent6">
                    <a:lumMod val="50000"/>
                  </a:schemeClr>
                </a:solidFill>
                <a:latin typeface="ADLaM Display"/>
              </a:rPr>
            </a:br>
            <a:br>
              <a:rPr lang="en-US" sz="2800">
                <a:solidFill>
                  <a:schemeClr val="accent6">
                    <a:lumMod val="50000"/>
                  </a:schemeClr>
                </a:solidFill>
                <a:latin typeface="ADLaM Display"/>
              </a:rPr>
            </a:br>
            <a:r>
              <a:rPr lang="en-US" sz="2800" u="sng">
                <a:solidFill>
                  <a:schemeClr val="accent6">
                    <a:lumMod val="50000"/>
                  </a:schemeClr>
                </a:solidFill>
                <a:latin typeface="ADLaM Display"/>
                <a:ea typeface="ADLaM Display"/>
                <a:cs typeface="Times New Roman"/>
              </a:rPr>
              <a:t>Draw </a:t>
            </a:r>
            <a:r>
              <a:rPr lang="en-US" sz="2800">
                <a:solidFill>
                  <a:schemeClr val="accent6">
                    <a:lumMod val="50000"/>
                  </a:schemeClr>
                </a:solidFill>
                <a:latin typeface="ADLaM Display"/>
                <a:ea typeface="ADLaM Display"/>
                <a:cs typeface="Times New Roman"/>
              </a:rPr>
              <a:t>A Product</a:t>
            </a:r>
            <a:br>
              <a:rPr lang="en-US" sz="2800">
                <a:solidFill>
                  <a:schemeClr val="accent6">
                    <a:lumMod val="50000"/>
                  </a:schemeClr>
                </a:solidFill>
                <a:latin typeface="ADLaM Display"/>
              </a:rPr>
            </a:br>
            <a:br>
              <a:rPr lang="en-US" sz="2800">
                <a:solidFill>
                  <a:schemeClr val="accent6">
                    <a:lumMod val="50000"/>
                  </a:schemeClr>
                </a:solidFill>
                <a:latin typeface="ADLaM Display"/>
              </a:rPr>
            </a:br>
            <a:r>
              <a:rPr lang="en-US" sz="2800">
                <a:solidFill>
                  <a:schemeClr val="accent6">
                    <a:lumMod val="50000"/>
                  </a:schemeClr>
                </a:solidFill>
                <a:latin typeface="ADLaM Display"/>
                <a:ea typeface="ADLaM Display"/>
                <a:cs typeface="Times New Roman"/>
              </a:rPr>
              <a:t>Give it a </a:t>
            </a:r>
            <a:r>
              <a:rPr lang="en-US" sz="2800" u="sng">
                <a:solidFill>
                  <a:schemeClr val="accent6">
                    <a:lumMod val="50000"/>
                  </a:schemeClr>
                </a:solidFill>
                <a:latin typeface="ADLaM Display"/>
                <a:ea typeface="ADLaM Display"/>
                <a:cs typeface="Times New Roman"/>
              </a:rPr>
              <a:t>Name</a:t>
            </a:r>
            <a:br>
              <a:rPr lang="en-US" sz="2800">
                <a:solidFill>
                  <a:schemeClr val="accent6">
                    <a:lumMod val="50000"/>
                  </a:schemeClr>
                </a:solidFill>
                <a:latin typeface="ADLaM Display"/>
              </a:rPr>
            </a:br>
            <a:br>
              <a:rPr lang="en-US" sz="2800">
                <a:solidFill>
                  <a:schemeClr val="accent6">
                    <a:lumMod val="50000"/>
                  </a:schemeClr>
                </a:solidFill>
                <a:latin typeface="ADLaM Display"/>
              </a:rPr>
            </a:br>
            <a:r>
              <a:rPr lang="en-US" sz="2800">
                <a:solidFill>
                  <a:schemeClr val="accent6">
                    <a:lumMod val="50000"/>
                  </a:schemeClr>
                </a:solidFill>
                <a:latin typeface="ADLaM Display"/>
                <a:ea typeface="ADLaM Display"/>
                <a:cs typeface="Times New Roman"/>
              </a:rPr>
              <a:t>Give it A </a:t>
            </a:r>
            <a:r>
              <a:rPr lang="en-US" sz="2800" u="sng">
                <a:solidFill>
                  <a:schemeClr val="accent6">
                    <a:lumMod val="50000"/>
                  </a:schemeClr>
                </a:solidFill>
                <a:latin typeface="ADLaM Display"/>
                <a:ea typeface="ADLaM Display"/>
                <a:cs typeface="Times New Roman"/>
              </a:rPr>
              <a:t>Description</a:t>
            </a:r>
            <a:br>
              <a:rPr lang="en-US" sz="2800">
                <a:solidFill>
                  <a:schemeClr val="accent6">
                    <a:lumMod val="50000"/>
                  </a:schemeClr>
                </a:solidFill>
                <a:latin typeface="ADLaM Display"/>
              </a:rPr>
            </a:br>
            <a:br>
              <a:rPr lang="en-US" sz="2800">
                <a:solidFill>
                  <a:schemeClr val="accent6">
                    <a:lumMod val="50000"/>
                  </a:schemeClr>
                </a:solidFill>
                <a:latin typeface="ADLaM Display"/>
              </a:rPr>
            </a:br>
            <a:r>
              <a:rPr lang="en-US" sz="2800">
                <a:solidFill>
                  <a:schemeClr val="accent6">
                    <a:lumMod val="50000"/>
                  </a:schemeClr>
                </a:solidFill>
                <a:latin typeface="ADLaM Display"/>
                <a:ea typeface="ADLaM Display"/>
                <a:cs typeface="Times New Roman"/>
              </a:rPr>
              <a:t>State your </a:t>
            </a:r>
            <a:r>
              <a:rPr lang="en-US" sz="2800" u="sng">
                <a:solidFill>
                  <a:schemeClr val="accent6">
                    <a:lumMod val="50000"/>
                  </a:schemeClr>
                </a:solidFill>
                <a:latin typeface="ADLaM Display"/>
                <a:ea typeface="ADLaM Display"/>
                <a:cs typeface="Times New Roman"/>
              </a:rPr>
              <a:t>Target Market</a:t>
            </a:r>
            <a:r>
              <a:rPr lang="en-US" sz="2800">
                <a:solidFill>
                  <a:schemeClr val="accent6">
                    <a:lumMod val="50000"/>
                  </a:schemeClr>
                </a:solidFill>
                <a:latin typeface="ADLaM Display"/>
                <a:ea typeface="ADLaM Display"/>
                <a:cs typeface="Times New Roman"/>
              </a:rPr>
              <a:t> from your "Research"</a:t>
            </a:r>
          </a:p>
        </p:txBody>
      </p:sp>
      <p:pic>
        <p:nvPicPr>
          <p:cNvPr id="7" name="Online Media 6" title="5 Minute Timer - Relaxing Music with Ocean Waves">
            <a:hlinkClick r:id="" action="ppaction://media"/>
            <a:extLst>
              <a:ext uri="{FF2B5EF4-FFF2-40B4-BE49-F238E27FC236}">
                <a16:creationId xmlns:a16="http://schemas.microsoft.com/office/drawing/2014/main" id="{BD2F4A39-892F-FFB6-BA98-45EE139A726F}"/>
              </a:ext>
            </a:extLst>
          </p:cNvPr>
          <p:cNvPicPr>
            <a:picLocks noRot="1" noChangeAspect="1"/>
          </p:cNvPicPr>
          <p:nvPr>
            <a:videoFile r:link="rId1"/>
          </p:nvPr>
        </p:nvPicPr>
        <p:blipFill>
          <a:blip r:embed="rId3"/>
          <a:stretch>
            <a:fillRect/>
          </a:stretch>
        </p:blipFill>
        <p:spPr>
          <a:xfrm>
            <a:off x="6382514" y="3897775"/>
            <a:ext cx="5215903" cy="2525210"/>
          </a:xfrm>
          <a:prstGeom prst="rect">
            <a:avLst/>
          </a:prstGeom>
        </p:spPr>
      </p:pic>
    </p:spTree>
    <p:extLst>
      <p:ext uri="{BB962C8B-B14F-4D97-AF65-F5344CB8AC3E}">
        <p14:creationId xmlns:p14="http://schemas.microsoft.com/office/powerpoint/2010/main" val="1987845210"/>
      </p:ext>
    </p:extLst>
  </p:cSld>
  <p:clrMapOvr>
    <a:masterClrMapping/>
  </p:clrMapOvr>
  <p:transition spd="slow">
    <p:push dir="u"/>
  </p:transition>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ustom 31">
      <a:majorFont>
        <a:latin typeface="Posterama Bold"/>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Pitch Deck_TM33781529_Win32_JC_v3" id="{862F7C05-3205-4562-AA5F-868BCB6856F9}" vid="{97BBE2DD-0E32-4C1B-8BB2-0414672F31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6" ma:contentTypeDescription="Create a new document." ma:contentTypeScope="" ma:versionID="ac37c1753acd5e330d2062ccec26ea66">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340c7101c92c5120abd06486f9454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D07C16E3-2015-4020-B02F-D4F1FBF2546B}">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3E0ACF9-0FEF-40E0-B271-A471C37554B2}">
  <ds:schemaRefs>
    <ds:schemaRef ds:uri="http://schemas.microsoft.com/sharepoint/v3/contenttype/forms"/>
  </ds:schemaRefs>
</ds:datastoreItem>
</file>

<file path=customXml/itemProps3.xml><?xml version="1.0" encoding="utf-8"?>
<ds:datastoreItem xmlns:ds="http://schemas.openxmlformats.org/officeDocument/2006/customXml" ds:itemID="{8FFBEBAC-9AB4-4680-BB64-BD24720409A6}">
  <ds:schemaRefs>
    <ds:schemaRef ds:uri="http://schemas.microsoft.com/sharepoint/v3"/>
    <ds:schemaRef ds:uri="16c05727-aa75-4e4a-9b5f-8a80a1165891"/>
    <ds:schemaRef ds:uri="http://schemas.microsoft.com/office/2006/documentManagement/types"/>
    <ds:schemaRef ds:uri="http://purl.org/dc/dcmitype/"/>
    <ds:schemaRef ds:uri="71af3243-3dd4-4a8d-8c0d-dd76da1f02a5"/>
    <ds:schemaRef ds:uri="http://purl.org/dc/elements/1.1/"/>
    <ds:schemaRef ds:uri="230e9df3-be65-4c73-a93b-d1236ebd677e"/>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393</Words>
  <Application>Microsoft Office PowerPoint</Application>
  <PresentationFormat>Widescreen</PresentationFormat>
  <Paragraphs>34</Paragraphs>
  <Slides>6</Slides>
  <Notes>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ADLaM Display</vt:lpstr>
      <vt:lpstr>Arial</vt:lpstr>
      <vt:lpstr>Bahnschrift</vt:lpstr>
      <vt:lpstr>Bierstadt</vt:lpstr>
      <vt:lpstr>Calibri</vt:lpstr>
      <vt:lpstr>Copperplate Gothic Light</vt:lpstr>
      <vt:lpstr>Posterama</vt:lpstr>
      <vt:lpstr>Posterama Bold</vt:lpstr>
      <vt:lpstr>Times New Roman</vt:lpstr>
      <vt:lpstr>Trade Gothic Inline</vt:lpstr>
      <vt:lpstr>Office Theme</vt:lpstr>
      <vt:lpstr>PowerPoint Presentation</vt:lpstr>
      <vt:lpstr>Product Innovation and research</vt:lpstr>
      <vt:lpstr>PowerPoint Presentation</vt:lpstr>
      <vt:lpstr>Raise The Bar</vt:lpstr>
      <vt:lpstr>PowerPoint Presentation</vt:lpstr>
      <vt:lpstr>Invention convention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of 20xx</dc:title>
  <dc:creator>Follick, Ethan</dc:creator>
  <cp:lastModifiedBy>Follick, Ethan</cp:lastModifiedBy>
  <cp:revision>1</cp:revision>
  <dcterms:created xsi:type="dcterms:W3CDTF">2023-10-20T01:52:50Z</dcterms:created>
  <dcterms:modified xsi:type="dcterms:W3CDTF">2024-01-18T15:06:35Z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